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7" autoAdjust="0"/>
    <p:restoredTop sz="95422" autoAdjust="0"/>
  </p:normalViewPr>
  <p:slideViewPr>
    <p:cSldViewPr>
      <p:cViewPr varScale="1">
        <p:scale>
          <a:sx n="70" d="100"/>
          <a:sy n="70" d="100"/>
        </p:scale>
        <p:origin x="1248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3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4068072" y="321303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2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79512" y="2708976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Edexcel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79640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AQA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9512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OCR</a:t>
            </a:r>
          </a:p>
        </p:txBody>
      </p:sp>
    </p:spTree>
    <p:extLst>
      <p:ext uri="{BB962C8B-B14F-4D97-AF65-F5344CB8AC3E}">
        <p14:creationId xmlns:p14="http://schemas.microsoft.com/office/powerpoint/2010/main" val="419240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471601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551648"/>
            <a:ext cx="8496944" cy="151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3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2276872"/>
            <a:ext cx="7505700" cy="41910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819150" y="2276873"/>
            <a:ext cx="7505700" cy="419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71601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95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34" name="Rectangle 33">
            <a:hlinkClick r:id="rId3" action="ppaction://hlinksldjump"/>
          </p:cNvPr>
          <p:cNvSpPr/>
          <p:nvPr/>
        </p:nvSpPr>
        <p:spPr>
          <a:xfrm>
            <a:off x="2699920" y="3285040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79512" y="270897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Edexcel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79640" y="3284984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AQA</a:t>
            </a: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9512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OCR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4788152" y="2996952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4788024" y="3573072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32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34" name="Rectangle 33">
            <a:hlinkClick r:id="rId3" action="ppaction://hlinksldjump"/>
          </p:cNvPr>
          <p:cNvSpPr/>
          <p:nvPr/>
        </p:nvSpPr>
        <p:spPr>
          <a:xfrm>
            <a:off x="3996000" y="3140968"/>
            <a:ext cx="1152000" cy="504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N</a:t>
            </a:r>
            <a:r>
              <a:rPr lang="en-GB" sz="1400" b="1" dirty="0" smtClean="0">
                <a:latin typeface="Comic Sans MS" panose="030F0702030302020204" pitchFamily="66" charset="0"/>
              </a:rPr>
              <a:t>one to date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79512" y="270897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Edexcel</a:t>
            </a:r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79640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AQA</a:t>
            </a:r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179512" y="3861104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OCR</a:t>
            </a:r>
          </a:p>
        </p:txBody>
      </p:sp>
    </p:spTree>
    <p:extLst>
      <p:ext uri="{BB962C8B-B14F-4D97-AF65-F5344CB8AC3E}">
        <p14:creationId xmlns:p14="http://schemas.microsoft.com/office/powerpoint/2010/main" val="209496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230752"/>
            <a:ext cx="8496944" cy="2582624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4716016" y="35482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2H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14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196752"/>
            <a:ext cx="8496944" cy="325772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99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8496944" cy="116376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23528" y="1988839"/>
            <a:ext cx="84969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3527" y="2564904"/>
            <a:ext cx="8496944" cy="587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716016" y="35482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2H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23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471601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36" y="1700808"/>
            <a:ext cx="8352928" cy="128359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2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257" y="2204864"/>
            <a:ext cx="6821486" cy="46148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161256" y="2204863"/>
            <a:ext cx="6821487" cy="461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71601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21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471601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1" y="2132856"/>
            <a:ext cx="8640958" cy="123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325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2420888"/>
            <a:ext cx="6781800" cy="47625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161256" y="2391455"/>
            <a:ext cx="6821487" cy="5056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71601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3" idx="3"/>
            <a:endCxn id="17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64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31629</TotalTime>
  <Words>108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Theme1</vt:lpstr>
      <vt:lpstr>Simplifying Basic Expressions</vt:lpstr>
      <vt:lpstr>Simplifying Basic Expressions</vt:lpstr>
      <vt:lpstr>Simplifying Basic Expressions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2781</cp:revision>
  <cp:lastPrinted>2019-03-09T08:19:56Z</cp:lastPrinted>
  <dcterms:created xsi:type="dcterms:W3CDTF">2014-02-21T20:01:10Z</dcterms:created>
  <dcterms:modified xsi:type="dcterms:W3CDTF">2021-01-07T21:59:26Z</dcterms:modified>
</cp:coreProperties>
</file>