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18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9.png"/><Relationship Id="rId7" Type="http://schemas.openxmlformats.org/officeDocument/2006/relationships/slide" Target="slid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19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31.xml"/><Relationship Id="rId4" Type="http://schemas.openxmlformats.org/officeDocument/2006/relationships/slide" Target="slid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slide" Target="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slide" Target="slide35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63.png"/><Relationship Id="rId7" Type="http://schemas.openxmlformats.org/officeDocument/2006/relationships/slide" Target="slide4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" Type="http://schemas.openxmlformats.org/officeDocument/2006/relationships/slide" Target="slide4.xml"/><Relationship Id="rId21" Type="http://schemas.openxmlformats.org/officeDocument/2006/relationships/slide" Target="slide41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2" Type="http://schemas.openxmlformats.org/officeDocument/2006/relationships/slide" Target="slide25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29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24" Type="http://schemas.openxmlformats.org/officeDocument/2006/relationships/slide" Target="slide47.xml"/><Relationship Id="rId5" Type="http://schemas.openxmlformats.org/officeDocument/2006/relationships/slide" Target="slide7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28" Type="http://schemas.openxmlformats.org/officeDocument/2006/relationships/slide" Target="slide55.xml"/><Relationship Id="rId10" Type="http://schemas.openxmlformats.org/officeDocument/2006/relationships/slide" Target="slide17.xml"/><Relationship Id="rId19" Type="http://schemas.openxmlformats.org/officeDocument/2006/relationships/slide" Target="slide37.xml"/><Relationship Id="rId31" Type="http://schemas.openxmlformats.org/officeDocument/2006/relationships/slide" Target="slide1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7.xml"/><Relationship Id="rId22" Type="http://schemas.openxmlformats.org/officeDocument/2006/relationships/slide" Target="slide43.xml"/><Relationship Id="rId27" Type="http://schemas.openxmlformats.org/officeDocument/2006/relationships/slide" Target="slide53.xml"/><Relationship Id="rId30" Type="http://schemas.openxmlformats.org/officeDocument/2006/relationships/slide" Target="slide5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9.xml"/><Relationship Id="rId4" Type="http://schemas.openxmlformats.org/officeDocument/2006/relationships/slide" Target="slide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1.png"/><Relationship Id="rId7" Type="http://schemas.openxmlformats.org/officeDocument/2006/relationships/image" Target="../media/image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slide" Target="slide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7.png"/><Relationship Id="rId7" Type="http://schemas.openxmlformats.org/officeDocument/2006/relationships/image" Target="../media/image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3.xml"/><Relationship Id="rId4" Type="http://schemas.openxmlformats.org/officeDocument/2006/relationships/slide" Target="slide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image" Target="../media/image83.png"/><Relationship Id="rId7" Type="http://schemas.openxmlformats.org/officeDocument/2006/relationships/slide" Target="slide4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5.xml"/><Relationship Id="rId4" Type="http://schemas.openxmlformats.org/officeDocument/2006/relationships/slide" Target="slide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7.xml"/><Relationship Id="rId4" Type="http://schemas.openxmlformats.org/officeDocument/2006/relationships/slide" Target="slide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image" Target="../media/image90.png"/><Relationship Id="rId7" Type="http://schemas.openxmlformats.org/officeDocument/2006/relationships/slide" Target="slide4.xm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slide" Target="slide51.xml"/><Relationship Id="rId4" Type="http://schemas.openxmlformats.org/officeDocument/2006/relationships/image" Target="../media/image96.png"/><Relationship Id="rId9" Type="http://schemas.openxmlformats.org/officeDocument/2006/relationships/slide" Target="slide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1.xml"/><Relationship Id="rId4" Type="http://schemas.openxmlformats.org/officeDocument/2006/relationships/slide" Target="slide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3.xml"/><Relationship Id="rId4" Type="http://schemas.openxmlformats.org/officeDocument/2006/relationships/slide" Target="slide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slide" Target="slide55.xm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10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5.xml"/><Relationship Id="rId4" Type="http://schemas.openxmlformats.org/officeDocument/2006/relationships/slide" Target="slide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08.png"/><Relationship Id="rId7" Type="http://schemas.openxmlformats.org/officeDocument/2006/relationships/image" Target="../media/image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7.xml"/><Relationship Id="rId4" Type="http://schemas.openxmlformats.org/officeDocument/2006/relationships/slide" Target="slide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14.png"/><Relationship Id="rId7" Type="http://schemas.openxmlformats.org/officeDocument/2006/relationships/image" Target="../media/image6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9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Simplifying Basic Expressions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67944" y="20609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7939350" y="33400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</p:spTree>
    <p:extLst>
      <p:ext uri="{BB962C8B-B14F-4D97-AF65-F5344CB8AC3E}">
        <p14:creationId xmlns:p14="http://schemas.microsoft.com/office/powerpoint/2010/main" val="33624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96944" cy="208415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628800"/>
            <a:ext cx="849694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2276873"/>
            <a:ext cx="84969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71601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3528" y="1988840"/>
            <a:ext cx="84969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2708921"/>
            <a:ext cx="8496944" cy="1012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528" y="1844824"/>
            <a:ext cx="84969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 animBg="1"/>
      <p:bldP spid="26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16" y="5661248"/>
            <a:ext cx="7735368" cy="11112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16" y="476934"/>
            <a:ext cx="7735368" cy="5256322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71601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00808"/>
            <a:ext cx="8496942" cy="11704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700807"/>
            <a:ext cx="8496944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2272305"/>
            <a:ext cx="8496944" cy="59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8" y="1849393"/>
            <a:ext cx="8496944" cy="211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2060849"/>
            <a:ext cx="8496944" cy="21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71601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7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5535790"/>
            <a:ext cx="7776862" cy="12775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509120"/>
            <a:ext cx="7776864" cy="10427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60634"/>
            <a:ext cx="7776864" cy="40204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71601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3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9565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23528" y="2276872"/>
            <a:ext cx="8496944" cy="812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2132856"/>
            <a:ext cx="849694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71601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8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941168"/>
            <a:ext cx="7488830" cy="13957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5" y="404664"/>
            <a:ext cx="7488830" cy="1989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5" y="2348880"/>
            <a:ext cx="7488830" cy="2611604"/>
          </a:xfrm>
          <a:prstGeom prst="rect">
            <a:avLst/>
          </a:prstGeom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71601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61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640960" cy="26451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484784"/>
            <a:ext cx="8640960" cy="604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089139"/>
            <a:ext cx="8640960" cy="1222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3480572"/>
            <a:ext cx="8640960" cy="669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3311550"/>
            <a:ext cx="8640960" cy="169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71601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9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7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211346"/>
            <a:ext cx="8640956" cy="3025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132856"/>
            <a:ext cx="8640956" cy="2492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260648"/>
            <a:ext cx="8640958" cy="24762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548680"/>
            <a:ext cx="8640958" cy="3195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4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74060"/>
            <a:ext cx="8640960" cy="8829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474058"/>
            <a:ext cx="8640960" cy="162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636912"/>
            <a:ext cx="8640960" cy="25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2894748"/>
            <a:ext cx="8640960" cy="462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2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505226"/>
            <a:ext cx="8352926" cy="1732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48880"/>
            <a:ext cx="8352928" cy="23874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04664"/>
            <a:ext cx="8352928" cy="23398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7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79218"/>
            <a:ext cx="8640960" cy="353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640960" cy="272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234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2"/>
          <a:stretch/>
        </p:blipFill>
        <p:spPr bwMode="auto">
          <a:xfrm>
            <a:off x="251520" y="661550"/>
            <a:ext cx="8640960" cy="131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3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8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471601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Q4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60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9014"/>
            <a:ext cx="8640960" cy="10602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04864"/>
            <a:ext cx="8640960" cy="32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528699"/>
            <a:ext cx="8640960" cy="261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2790686"/>
            <a:ext cx="8640960" cy="478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9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7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903730"/>
            <a:ext cx="7632846" cy="19096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04664"/>
            <a:ext cx="7632846" cy="47712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8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9910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04864"/>
            <a:ext cx="8640960" cy="518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723715"/>
            <a:ext cx="8640960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2872299"/>
            <a:ext cx="8640960" cy="323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9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3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5128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20969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05887"/>
            <a:ext cx="8640960" cy="148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2060848"/>
            <a:ext cx="8640960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2209432"/>
            <a:ext cx="8640960" cy="1810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0" idx="3"/>
            <a:endCxn id="22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6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71601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14" y="404664"/>
            <a:ext cx="6512872" cy="381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2" b="35747"/>
          <a:stretch/>
        </p:blipFill>
        <p:spPr bwMode="auto">
          <a:xfrm>
            <a:off x="1372714" y="4658320"/>
            <a:ext cx="6505750" cy="136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14" y="5960189"/>
            <a:ext cx="6505750" cy="51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85"/>
          <a:stretch/>
        </p:blipFill>
        <p:spPr bwMode="auto">
          <a:xfrm>
            <a:off x="1372714" y="4221088"/>
            <a:ext cx="6505750" cy="44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4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136904" cy="148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2132856"/>
            <a:ext cx="813690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4" y="2744923"/>
            <a:ext cx="8136904" cy="42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3165993"/>
            <a:ext cx="8136904" cy="454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71601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67544" y="2285256"/>
            <a:ext cx="8136904" cy="279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7544" y="2564904"/>
            <a:ext cx="8136904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0666"/>
            <a:ext cx="8640960" cy="1980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82" y="536850"/>
            <a:ext cx="8641636" cy="43323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07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8760"/>
            <a:ext cx="8640958" cy="13972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268760"/>
            <a:ext cx="8640960" cy="290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1559049"/>
            <a:ext cx="8640960" cy="457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  <a:r>
              <a:rPr lang="en-GB" sz="1400" b="1" dirty="0" smtClean="0">
                <a:latin typeface="Comic Sans MS" panose="030F0702030302020204" pitchFamily="66" charset="0"/>
              </a:rPr>
              <a:t>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2016596"/>
            <a:ext cx="8640960" cy="649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02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392436"/>
            <a:ext cx="8640958" cy="453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6712"/>
            <a:ext cx="8640960" cy="45557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253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84784"/>
            <a:ext cx="849694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7" y="1772816"/>
            <a:ext cx="8496944" cy="66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7" y="2442751"/>
            <a:ext cx="8496944" cy="311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716016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2HR Q4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23528" y="2754412"/>
            <a:ext cx="8496943" cy="126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640960" cy="223585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2530704"/>
            <a:ext cx="8640960" cy="1117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1412775"/>
            <a:ext cx="8640960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2132856"/>
            <a:ext cx="8640960" cy="397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6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496944" cy="44697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5153062"/>
            <a:ext cx="8496944" cy="43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53357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2924916"/>
            <a:ext cx="8640960" cy="525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1916831"/>
            <a:ext cx="8640960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2420888"/>
            <a:ext cx="8640960" cy="50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1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516818"/>
            <a:ext cx="8640956" cy="2296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98562"/>
            <a:ext cx="8640958" cy="468662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91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16832"/>
            <a:ext cx="8640962" cy="211264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3429000"/>
            <a:ext cx="8640960" cy="600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1916831"/>
            <a:ext cx="8640960" cy="237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0" y="2154230"/>
            <a:ext cx="8640960" cy="1274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64071" b="333"/>
          <a:stretch/>
        </p:blipFill>
        <p:spPr>
          <a:xfrm>
            <a:off x="395536" y="5733256"/>
            <a:ext cx="8352928" cy="108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2539"/>
          <a:stretch/>
        </p:blipFill>
        <p:spPr>
          <a:xfrm>
            <a:off x="395536" y="4581128"/>
            <a:ext cx="8352928" cy="1440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933056"/>
            <a:ext cx="8352928" cy="11269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32656"/>
            <a:ext cx="8352928" cy="407500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2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16832"/>
            <a:ext cx="8640962" cy="182108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2363140"/>
            <a:ext cx="8640960" cy="4569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1916831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2065416"/>
            <a:ext cx="8640960" cy="297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716016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1519" y="2820108"/>
            <a:ext cx="8640960" cy="464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3284984"/>
            <a:ext cx="8640960" cy="452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  <p:bldP spid="25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581128"/>
            <a:ext cx="8640958" cy="21645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36912"/>
            <a:ext cx="8640960" cy="2306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76672"/>
            <a:ext cx="8640960" cy="2350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04664"/>
            <a:ext cx="8640960" cy="33496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471601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5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340768"/>
            <a:ext cx="8640962" cy="34270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4012178"/>
            <a:ext cx="8640960" cy="7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1340767"/>
            <a:ext cx="8640960" cy="1022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2348880"/>
            <a:ext cx="8640960" cy="1663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71601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869160"/>
            <a:ext cx="8496942" cy="16495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50304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71601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76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Simplifying Basic Expressions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3203976" y="2780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979840" y="1628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979840" y="2204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979840" y="2780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979840" y="3357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1979840" y="39331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1979840" y="45092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1979840" y="50852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1979840" y="56612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3204104" y="1628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3203976" y="2204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4" action="ppaction://hlinksldjump"/>
          </p:cNvPr>
          <p:cNvSpPr/>
          <p:nvPr/>
        </p:nvSpPr>
        <p:spPr>
          <a:xfrm>
            <a:off x="3203976" y="3357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4H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5" action="ppaction://hlinksldjump"/>
          </p:cNvPr>
          <p:cNvSpPr/>
          <p:nvPr/>
        </p:nvSpPr>
        <p:spPr>
          <a:xfrm>
            <a:off x="3203976" y="39331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6" action="ppaction://hlinksldjump"/>
          </p:cNvPr>
          <p:cNvSpPr/>
          <p:nvPr/>
        </p:nvSpPr>
        <p:spPr>
          <a:xfrm>
            <a:off x="3203976" y="45092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7" action="ppaction://hlinksldjump"/>
          </p:cNvPr>
          <p:cNvSpPr/>
          <p:nvPr/>
        </p:nvSpPr>
        <p:spPr>
          <a:xfrm>
            <a:off x="3203976" y="508529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8" action="ppaction://hlinksldjump"/>
          </p:cNvPr>
          <p:cNvSpPr/>
          <p:nvPr/>
        </p:nvSpPr>
        <p:spPr>
          <a:xfrm>
            <a:off x="3203976" y="56612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9" action="ppaction://hlinksldjump"/>
          </p:cNvPr>
          <p:cNvSpPr/>
          <p:nvPr/>
        </p:nvSpPr>
        <p:spPr>
          <a:xfrm>
            <a:off x="4428240" y="1628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3HR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20" action="ppaction://hlinksldjump"/>
          </p:cNvPr>
          <p:cNvSpPr/>
          <p:nvPr/>
        </p:nvSpPr>
        <p:spPr>
          <a:xfrm>
            <a:off x="4428112" y="2204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21" action="ppaction://hlinksldjump"/>
          </p:cNvPr>
          <p:cNvSpPr/>
          <p:nvPr/>
        </p:nvSpPr>
        <p:spPr>
          <a:xfrm>
            <a:off x="4428112" y="2781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2" action="ppaction://hlinksldjump"/>
          </p:cNvPr>
          <p:cNvSpPr/>
          <p:nvPr/>
        </p:nvSpPr>
        <p:spPr>
          <a:xfrm>
            <a:off x="4428112" y="3357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3" action="ppaction://hlinksldjump"/>
          </p:cNvPr>
          <p:cNvSpPr/>
          <p:nvPr/>
        </p:nvSpPr>
        <p:spPr>
          <a:xfrm>
            <a:off x="4428112" y="3933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4" action="ppaction://hlinksldjump"/>
          </p:cNvPr>
          <p:cNvSpPr/>
          <p:nvPr/>
        </p:nvSpPr>
        <p:spPr>
          <a:xfrm>
            <a:off x="4428112" y="450923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5" action="ppaction://hlinksldjump"/>
          </p:cNvPr>
          <p:cNvSpPr/>
          <p:nvPr/>
        </p:nvSpPr>
        <p:spPr>
          <a:xfrm>
            <a:off x="4428112" y="50852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6" action="ppaction://hlinksldjump"/>
          </p:cNvPr>
          <p:cNvSpPr/>
          <p:nvPr/>
        </p:nvSpPr>
        <p:spPr>
          <a:xfrm>
            <a:off x="4428112" y="56613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27" action="ppaction://hlinksldjump"/>
          </p:cNvPr>
          <p:cNvSpPr/>
          <p:nvPr/>
        </p:nvSpPr>
        <p:spPr>
          <a:xfrm>
            <a:off x="5652248" y="1628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8" action="ppaction://hlinksldjump"/>
          </p:cNvPr>
          <p:cNvSpPr/>
          <p:nvPr/>
        </p:nvSpPr>
        <p:spPr>
          <a:xfrm>
            <a:off x="5652248" y="2204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9" action="ppaction://hlinksldjump"/>
          </p:cNvPr>
          <p:cNvSpPr/>
          <p:nvPr/>
        </p:nvSpPr>
        <p:spPr>
          <a:xfrm>
            <a:off x="5652248" y="2781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30" action="ppaction://hlinksldjump"/>
          </p:cNvPr>
          <p:cNvSpPr/>
          <p:nvPr/>
        </p:nvSpPr>
        <p:spPr>
          <a:xfrm>
            <a:off x="5652248" y="3357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31" action="ppaction://hlinksldjump"/>
          </p:cNvPr>
          <p:cNvSpPr/>
          <p:nvPr/>
        </p:nvSpPr>
        <p:spPr>
          <a:xfrm>
            <a:off x="7931489" y="55481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132856"/>
            <a:ext cx="8640962" cy="13505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9" y="2430024"/>
            <a:ext cx="8640960" cy="610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9" y="2132855"/>
            <a:ext cx="8640960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19" y="2281440"/>
            <a:ext cx="8640960" cy="154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71601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1519" y="3040514"/>
            <a:ext cx="8640960" cy="442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6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7" grpId="0" animBg="1"/>
      <p:bldP spid="2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951368"/>
            <a:ext cx="8928992" cy="2862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961352"/>
            <a:ext cx="8928990" cy="248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96752"/>
            <a:ext cx="8928992" cy="2714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5876"/>
          <a:stretch/>
        </p:blipFill>
        <p:spPr>
          <a:xfrm>
            <a:off x="107504" y="476672"/>
            <a:ext cx="8928992" cy="1907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5" y="404664"/>
            <a:ext cx="8928990" cy="43845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471601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59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88840"/>
            <a:ext cx="8640962" cy="165604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2137425"/>
            <a:ext cx="8640961" cy="427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564904"/>
            <a:ext cx="8640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924944"/>
            <a:ext cx="8640960" cy="719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8" y="1988840"/>
            <a:ext cx="8640961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71601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1" idx="3"/>
            <a:endCxn id="26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25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869160"/>
            <a:ext cx="8640956" cy="19214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996952"/>
            <a:ext cx="8640958" cy="2760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2060848"/>
            <a:ext cx="8640958" cy="2143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04664"/>
            <a:ext cx="8640958" cy="22504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411289"/>
            <a:ext cx="8640958" cy="39748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471601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4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772816"/>
            <a:ext cx="8640964" cy="239775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2137424"/>
            <a:ext cx="8640961" cy="931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3068959"/>
            <a:ext cx="8640960" cy="713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3782215"/>
            <a:ext cx="8640960" cy="388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8" y="1749069"/>
            <a:ext cx="8640961" cy="388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71601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3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7926"/>
            <a:ext cx="8640960" cy="34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640960" cy="277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640960" cy="148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5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71601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366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340768"/>
            <a:ext cx="8640957" cy="190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1683569"/>
            <a:ext cx="8640957" cy="521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1531169"/>
            <a:ext cx="8640957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1" y="2204864"/>
            <a:ext cx="864096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522" y="2996952"/>
            <a:ext cx="8640955" cy="2008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71601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4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50490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71601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4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960" cy="14237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060846"/>
            <a:ext cx="8640957" cy="144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520" y="2204863"/>
            <a:ext cx="8640957" cy="22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1" y="2582142"/>
            <a:ext cx="8640960" cy="902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429741"/>
            <a:ext cx="8640957" cy="152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716016" y="35482"/>
            <a:ext cx="201622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1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76756"/>
            <a:ext cx="8640960" cy="223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640960" cy="22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40960" cy="26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1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71601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80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84" y="573610"/>
            <a:ext cx="7151032" cy="602374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71601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42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8042"/>
            <a:ext cx="8640960" cy="264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348881"/>
            <a:ext cx="8640957" cy="551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1508042"/>
            <a:ext cx="8640959" cy="840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0" y="2900568"/>
            <a:ext cx="8640957" cy="124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71601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6" idx="3"/>
            <a:endCxn id="18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5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993028"/>
            <a:ext cx="8640962" cy="182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4182328"/>
            <a:ext cx="8640962" cy="1766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212976"/>
            <a:ext cx="8640960" cy="1693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412776"/>
            <a:ext cx="8640958" cy="2028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t="19511"/>
          <a:stretch/>
        </p:blipFill>
        <p:spPr>
          <a:xfrm>
            <a:off x="251520" y="548680"/>
            <a:ext cx="8640960" cy="1188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404664"/>
            <a:ext cx="8640960" cy="640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471601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6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4" y="692696"/>
            <a:ext cx="8640972" cy="50604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8" y="872376"/>
            <a:ext cx="8640957" cy="860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692695"/>
            <a:ext cx="8640959" cy="179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18" y="1732582"/>
            <a:ext cx="8640957" cy="688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4" y="2420888"/>
            <a:ext cx="8640968" cy="2310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1514" y="4731444"/>
            <a:ext cx="8640961" cy="1021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71601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17" idx="3"/>
            <a:endCxn id="25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0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44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71601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0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640960" cy="158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18" y="2564904"/>
            <a:ext cx="8640957" cy="86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1844824"/>
            <a:ext cx="864095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71601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3HR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45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8640960" cy="13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406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83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71601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9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8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84976" cy="153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988840"/>
            <a:ext cx="8784976" cy="406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2395504"/>
            <a:ext cx="8784976" cy="529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2924944"/>
            <a:ext cx="8784976" cy="5996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71601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04494"/>
            <a:ext cx="8640960" cy="220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8640960" cy="19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8640960" cy="179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8"/>
          <a:stretch/>
        </p:blipFill>
        <p:spPr bwMode="auto">
          <a:xfrm>
            <a:off x="251520" y="620688"/>
            <a:ext cx="8640960" cy="230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47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471601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9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4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0968"/>
            <a:ext cx="8784976" cy="349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875023"/>
            <a:ext cx="8784976" cy="969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1370968"/>
            <a:ext cx="8784976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3429000"/>
            <a:ext cx="878497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71601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9512" y="2844251"/>
            <a:ext cx="8784976" cy="584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9" grpId="0" animBg="1"/>
      <p:bldP spid="2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77628"/>
            <a:ext cx="8640960" cy="293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8640960" cy="195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236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/>
          <a:stretch/>
        </p:blipFill>
        <p:spPr bwMode="auto">
          <a:xfrm>
            <a:off x="251520" y="476672"/>
            <a:ext cx="8640960" cy="172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5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471601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5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7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1"/>
            <a:ext cx="8496944" cy="128461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88840"/>
            <a:ext cx="8496944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2276874"/>
            <a:ext cx="8496944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2564906"/>
            <a:ext cx="8496944" cy="368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2933329"/>
            <a:ext cx="8496944" cy="340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71601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7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84976" cy="381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1196752"/>
            <a:ext cx="8784976" cy="529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1725980"/>
            <a:ext cx="8784976" cy="55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2276872"/>
            <a:ext cx="87849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2996952"/>
            <a:ext cx="8784976" cy="2017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716016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5" idx="3"/>
            <a:endCxn id="26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25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40960" cy="552932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71601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5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492897"/>
            <a:ext cx="8496946" cy="8064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492896"/>
            <a:ext cx="8496944" cy="331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2824094"/>
            <a:ext cx="8496944" cy="475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71601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616" y="5301208"/>
            <a:ext cx="6460768" cy="1563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615" y="3356992"/>
            <a:ext cx="6460770" cy="278766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547664" y="35483"/>
            <a:ext cx="27363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Simplifying Basic Expressions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716016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4283968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615" y="371454"/>
            <a:ext cx="6460770" cy="30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931</TotalTime>
  <Words>678</Words>
  <Application>Microsoft Office PowerPoint</Application>
  <PresentationFormat>On-screen Show (4:3)</PresentationFormat>
  <Paragraphs>266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Comic Sans MS</vt:lpstr>
      <vt:lpstr>Theme1</vt:lpstr>
      <vt:lpstr>Simplifying Basic Expressions</vt:lpstr>
      <vt:lpstr>PowerPoint Presentation</vt:lpstr>
      <vt:lpstr>PowerPoint Presentation</vt:lpstr>
      <vt:lpstr>Simplifying Basic Expressions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685</cp:revision>
  <dcterms:created xsi:type="dcterms:W3CDTF">2014-02-21T20:01:10Z</dcterms:created>
  <dcterms:modified xsi:type="dcterms:W3CDTF">2020-11-05T20:08:47Z</dcterms:modified>
</cp:coreProperties>
</file>