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6379" r:id="rId2"/>
    <p:sldId id="6380" r:id="rId3"/>
    <p:sldId id="6381" r:id="rId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>
        <p:scale>
          <a:sx n="75" d="100"/>
          <a:sy n="75" d="100"/>
        </p:scale>
        <p:origin x="2334" y="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4068072" y="321303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2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2H </a:t>
            </a:r>
            <a:r>
              <a:rPr lang="en-GB" sz="1400" b="1" dirty="0" smtClean="0">
                <a:latin typeface="Comic Sans MS" panose="030F0702030302020204" pitchFamily="66" charset="0"/>
              </a:rPr>
              <a:t>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79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230752"/>
            <a:ext cx="8496944" cy="2582624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4716016" y="35482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</a:t>
            </a:r>
            <a:r>
              <a:rPr lang="en-GB" sz="1400" b="1" dirty="0">
                <a:latin typeface="Comic Sans MS" panose="030F0702030302020204" pitchFamily="66" charset="0"/>
              </a:rPr>
              <a:t>2H </a:t>
            </a:r>
            <a:r>
              <a:rPr lang="en-GB" sz="1400" b="1" dirty="0" smtClean="0">
                <a:latin typeface="Comic Sans MS" panose="030F0702030302020204" pitchFamily="66" charset="0"/>
              </a:rPr>
              <a:t>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14" idx="1"/>
          </p:cNvCxnSpPr>
          <p:nvPr/>
        </p:nvCxnSpPr>
        <p:spPr>
          <a:xfrm flipV="1">
            <a:off x="428396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196752"/>
            <a:ext cx="8496944" cy="325772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71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88840"/>
            <a:ext cx="8496944" cy="1163760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23528" y="1988839"/>
            <a:ext cx="849694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3527" y="2564904"/>
            <a:ext cx="8496944" cy="587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547664" y="35483"/>
            <a:ext cx="27363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Simplifying Basic Expressions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716016" y="35482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</a:t>
            </a:r>
            <a:r>
              <a:rPr lang="en-GB" sz="1400" b="1" dirty="0">
                <a:latin typeface="Comic Sans MS" panose="030F0702030302020204" pitchFamily="66" charset="0"/>
              </a:rPr>
              <a:t>2H </a:t>
            </a:r>
            <a:r>
              <a:rPr lang="en-GB" sz="1400" b="1" dirty="0" smtClean="0">
                <a:latin typeface="Comic Sans MS" panose="030F0702030302020204" pitchFamily="66" charset="0"/>
              </a:rPr>
              <a:t>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4283968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99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31662</TotalTime>
  <Words>28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Theme1</vt:lpstr>
      <vt:lpstr>Simplifying Basic Expressions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2786</cp:revision>
  <cp:lastPrinted>2019-03-09T08:19:56Z</cp:lastPrinted>
  <dcterms:created xsi:type="dcterms:W3CDTF">2014-02-21T20:01:10Z</dcterms:created>
  <dcterms:modified xsi:type="dcterms:W3CDTF">2020-11-09T23:54:16Z</dcterms:modified>
</cp:coreProperties>
</file>