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6379" r:id="rId2"/>
    <p:sldId id="6380" r:id="rId3"/>
    <p:sldId id="6381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>
        <p:scale>
          <a:sx n="75" d="100"/>
          <a:sy n="75" d="100"/>
        </p:scale>
        <p:origin x="2334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4068072" y="321303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230752"/>
            <a:ext cx="8496944" cy="258262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716016" y="35482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14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96752"/>
            <a:ext cx="8496944" cy="32577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1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8496944" cy="116376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988839"/>
            <a:ext cx="84969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527" y="2564904"/>
            <a:ext cx="8496944" cy="587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27363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Simplifying Basic Expressions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716016" y="35482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428396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9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31662</TotalTime>
  <Words>28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Theme1</vt:lpstr>
      <vt:lpstr>Simplifying Basic Expressions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2786</cp:revision>
  <cp:lastPrinted>2019-03-09T08:19:56Z</cp:lastPrinted>
  <dcterms:created xsi:type="dcterms:W3CDTF">2014-02-21T20:01:10Z</dcterms:created>
  <dcterms:modified xsi:type="dcterms:W3CDTF">2020-11-09T23:54:16Z</dcterms:modified>
</cp:coreProperties>
</file>