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2"/>
  </p:notesMasterIdLst>
  <p:sldIdLst>
    <p:sldId id="3077" r:id="rId2"/>
    <p:sldId id="3078" r:id="rId3"/>
    <p:sldId id="3079" r:id="rId4"/>
    <p:sldId id="3083" r:id="rId5"/>
    <p:sldId id="3084" r:id="rId6"/>
    <p:sldId id="3085" r:id="rId7"/>
    <p:sldId id="3230" r:id="rId8"/>
    <p:sldId id="3231" r:id="rId9"/>
    <p:sldId id="3351" r:id="rId10"/>
    <p:sldId id="3352" r:id="rId11"/>
    <p:sldId id="5001" r:id="rId12"/>
    <p:sldId id="5002" r:id="rId13"/>
    <p:sldId id="5003" r:id="rId14"/>
    <p:sldId id="5004" r:id="rId15"/>
    <p:sldId id="5005" r:id="rId16"/>
    <p:sldId id="5006" r:id="rId17"/>
    <p:sldId id="5007" r:id="rId18"/>
    <p:sldId id="5008" r:id="rId19"/>
    <p:sldId id="5009" r:id="rId20"/>
    <p:sldId id="5010" r:id="rId21"/>
    <p:sldId id="5011" r:id="rId22"/>
    <p:sldId id="5012" r:id="rId23"/>
    <p:sldId id="5013" r:id="rId24"/>
    <p:sldId id="5014" r:id="rId25"/>
    <p:sldId id="5015" r:id="rId26"/>
    <p:sldId id="5016" r:id="rId27"/>
    <p:sldId id="5017" r:id="rId28"/>
    <p:sldId id="5018" r:id="rId29"/>
    <p:sldId id="5019" r:id="rId30"/>
    <p:sldId id="5020" r:id="rId31"/>
    <p:sldId id="5021" r:id="rId32"/>
    <p:sldId id="5022" r:id="rId33"/>
    <p:sldId id="5023" r:id="rId34"/>
    <p:sldId id="5024" r:id="rId35"/>
    <p:sldId id="5025" r:id="rId36"/>
    <p:sldId id="5026" r:id="rId37"/>
    <p:sldId id="5027" r:id="rId38"/>
    <p:sldId id="5028" r:id="rId39"/>
    <p:sldId id="5029" r:id="rId40"/>
    <p:sldId id="5030" r:id="rId41"/>
    <p:sldId id="5031" r:id="rId42"/>
    <p:sldId id="5032" r:id="rId43"/>
    <p:sldId id="5033" r:id="rId44"/>
    <p:sldId id="5034" r:id="rId45"/>
    <p:sldId id="5035" r:id="rId46"/>
    <p:sldId id="5036" r:id="rId47"/>
    <p:sldId id="5037" r:id="rId48"/>
    <p:sldId id="5038" r:id="rId49"/>
    <p:sldId id="5039" r:id="rId50"/>
    <p:sldId id="5040" r:id="rId51"/>
    <p:sldId id="5041" r:id="rId52"/>
    <p:sldId id="5042" r:id="rId53"/>
    <p:sldId id="5043" r:id="rId54"/>
    <p:sldId id="5044" r:id="rId55"/>
    <p:sldId id="5045" r:id="rId56"/>
    <p:sldId id="5046" r:id="rId57"/>
    <p:sldId id="5047" r:id="rId58"/>
    <p:sldId id="5048" r:id="rId59"/>
    <p:sldId id="5049" r:id="rId60"/>
    <p:sldId id="5050" r:id="rId61"/>
    <p:sldId id="5051" r:id="rId62"/>
    <p:sldId id="5052" r:id="rId63"/>
    <p:sldId id="5053" r:id="rId64"/>
    <p:sldId id="5054" r:id="rId65"/>
    <p:sldId id="5055" r:id="rId66"/>
    <p:sldId id="5056" r:id="rId67"/>
    <p:sldId id="5057" r:id="rId68"/>
    <p:sldId id="5058" r:id="rId69"/>
    <p:sldId id="5059" r:id="rId70"/>
    <p:sldId id="506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2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014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5D7B-EC58-402F-B0E5-E781FC297264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47FC3-919F-4D80-9A8A-11997FC48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41.xml"/><Relationship Id="rId18" Type="http://schemas.openxmlformats.org/officeDocument/2006/relationships/slide" Target="slide54.xml"/><Relationship Id="rId3" Type="http://schemas.openxmlformats.org/officeDocument/2006/relationships/slide" Target="slide14.xml"/><Relationship Id="rId21" Type="http://schemas.openxmlformats.org/officeDocument/2006/relationships/slide" Target="slide65.xml"/><Relationship Id="rId7" Type="http://schemas.openxmlformats.org/officeDocument/2006/relationships/slide" Target="slide29.xml"/><Relationship Id="rId12" Type="http://schemas.openxmlformats.org/officeDocument/2006/relationships/slide" Target="slide38.xml"/><Relationship Id="rId17" Type="http://schemas.openxmlformats.org/officeDocument/2006/relationships/slide" Target="slide52.xml"/><Relationship Id="rId2" Type="http://schemas.openxmlformats.org/officeDocument/2006/relationships/slide" Target="slide12.xml"/><Relationship Id="rId16" Type="http://schemas.openxmlformats.org/officeDocument/2006/relationships/slide" Target="slide50.xml"/><Relationship Id="rId20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36.xml"/><Relationship Id="rId5" Type="http://schemas.openxmlformats.org/officeDocument/2006/relationships/slide" Target="slide21.xml"/><Relationship Id="rId15" Type="http://schemas.openxmlformats.org/officeDocument/2006/relationships/slide" Target="slide47.xml"/><Relationship Id="rId23" Type="http://schemas.openxmlformats.org/officeDocument/2006/relationships/slide" Target="slide1.xml"/><Relationship Id="rId10" Type="http://schemas.openxmlformats.org/officeDocument/2006/relationships/slide" Target="slide33.xml"/><Relationship Id="rId19" Type="http://schemas.openxmlformats.org/officeDocument/2006/relationships/slide" Target="slide57.xml"/><Relationship Id="rId4" Type="http://schemas.openxmlformats.org/officeDocument/2006/relationships/slide" Target="slide16.xml"/><Relationship Id="rId9" Type="http://schemas.openxmlformats.org/officeDocument/2006/relationships/slide" Target="slide27.xml"/><Relationship Id="rId14" Type="http://schemas.openxmlformats.org/officeDocument/2006/relationships/slide" Target="slide44.xml"/><Relationship Id="rId22" Type="http://schemas.openxmlformats.org/officeDocument/2006/relationships/slide" Target="slide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332508" y="620688"/>
            <a:ext cx="2175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Radians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68072" y="1808880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</a:t>
            </a:r>
            <a:endParaRPr lang="en-GB" b="1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68072" y="2421008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1</a:t>
            </a:r>
            <a:endParaRPr lang="en-GB" b="1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4067944" y="3033016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2018 1</a:t>
            </a:r>
            <a:endParaRPr lang="en-GB" b="1" dirty="0"/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07504" y="44624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</a:p>
        </p:txBody>
      </p:sp>
    </p:spTree>
    <p:extLst>
      <p:ext uri="{BB962C8B-B14F-4D97-AF65-F5344CB8AC3E}">
        <p14:creationId xmlns:p14="http://schemas.microsoft.com/office/powerpoint/2010/main" val="7982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10" y="426070"/>
            <a:ext cx="7920878" cy="6005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9" y="369332"/>
            <a:ext cx="7920879" cy="6062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2051720" y="134082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</a:t>
            </a:r>
            <a:endParaRPr lang="en-GB" b="1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051720" y="191688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2006</a:t>
            </a:r>
            <a:endParaRPr lang="en-GB" b="1" dirty="0"/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051720" y="249289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051720" y="306896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2007</a:t>
            </a:r>
            <a:endParaRPr lang="en-GB" b="1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707904" y="134076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 </a:t>
            </a:r>
            <a:endParaRPr lang="en-GB" b="1" dirty="0"/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2051720" y="479720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35856" y="246629"/>
            <a:ext cx="4740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Radians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2051720" y="364508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2051720" y="422114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 </a:t>
            </a:r>
            <a:endParaRPr lang="en-GB" b="1" dirty="0"/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3707904" y="191694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 </a:t>
            </a:r>
            <a:endParaRPr lang="en-GB" b="1" dirty="0"/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3707904" y="249812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 </a:t>
            </a:r>
            <a:endParaRPr lang="en-GB" b="1" dirty="0"/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3707904" y="3075493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3707904" y="364508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2011</a:t>
            </a:r>
            <a:endParaRPr lang="en-GB" b="1" dirty="0"/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3707904" y="422114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 </a:t>
            </a:r>
            <a:endParaRPr lang="en-GB" b="1" dirty="0"/>
          </a:p>
        </p:txBody>
      </p:sp>
      <p:sp>
        <p:nvSpPr>
          <p:cNvPr id="31" name="Rectangle 30">
            <a:hlinkClick r:id="rId15" action="ppaction://hlinksldjump"/>
          </p:cNvPr>
          <p:cNvSpPr/>
          <p:nvPr/>
        </p:nvSpPr>
        <p:spPr>
          <a:xfrm>
            <a:off x="3707904" y="479720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5364088" y="134076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5364088" y="191683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</a:t>
            </a:r>
            <a:endParaRPr lang="en-GB" b="1" dirty="0"/>
          </a:p>
        </p:txBody>
      </p:sp>
      <p:sp>
        <p:nvSpPr>
          <p:cNvPr id="21" name="Rectangle 20">
            <a:hlinkClick r:id="rId18" action="ppaction://hlinksldjump"/>
          </p:cNvPr>
          <p:cNvSpPr/>
          <p:nvPr/>
        </p:nvSpPr>
        <p:spPr>
          <a:xfrm>
            <a:off x="5364088" y="249289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</a:t>
            </a:r>
            <a:endParaRPr lang="en-GB" b="1" dirty="0"/>
          </a:p>
        </p:txBody>
      </p:sp>
      <p:sp>
        <p:nvSpPr>
          <p:cNvPr id="24" name="Rectangle 23">
            <a:hlinkClick r:id="rId19" action="ppaction://hlinksldjump"/>
          </p:cNvPr>
          <p:cNvSpPr/>
          <p:nvPr/>
        </p:nvSpPr>
        <p:spPr>
          <a:xfrm>
            <a:off x="5364088" y="306901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2015</a:t>
            </a:r>
            <a:endParaRPr lang="en-GB" b="1" dirty="0"/>
          </a:p>
        </p:txBody>
      </p:sp>
      <p:sp>
        <p:nvSpPr>
          <p:cNvPr id="26" name="Rectangle 25">
            <a:hlinkClick r:id="rId20" action="ppaction://hlinksldjump"/>
          </p:cNvPr>
          <p:cNvSpPr/>
          <p:nvPr/>
        </p:nvSpPr>
        <p:spPr>
          <a:xfrm>
            <a:off x="5364088" y="364508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2016</a:t>
            </a:r>
            <a:endParaRPr lang="en-GB" b="1" dirty="0"/>
          </a:p>
        </p:txBody>
      </p:sp>
      <p:sp>
        <p:nvSpPr>
          <p:cNvPr id="30" name="Rectangle 29">
            <a:hlinkClick r:id="rId21" action="ppaction://hlinksldjump"/>
          </p:cNvPr>
          <p:cNvSpPr/>
          <p:nvPr/>
        </p:nvSpPr>
        <p:spPr>
          <a:xfrm>
            <a:off x="5364088" y="422114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</a:t>
            </a:r>
            <a:endParaRPr lang="en-GB" b="1" dirty="0"/>
          </a:p>
        </p:txBody>
      </p:sp>
      <p:sp>
        <p:nvSpPr>
          <p:cNvPr id="32" name="Rectangle 31">
            <a:hlinkClick r:id="rId22" action="ppaction://hlinksldjump"/>
          </p:cNvPr>
          <p:cNvSpPr/>
          <p:nvPr/>
        </p:nvSpPr>
        <p:spPr>
          <a:xfrm>
            <a:off x="5364088" y="479720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2018</a:t>
            </a:r>
            <a:endParaRPr lang="en-GB" b="1" dirty="0"/>
          </a:p>
        </p:txBody>
      </p:sp>
      <p:sp>
        <p:nvSpPr>
          <p:cNvPr id="35" name="Rectangle 34">
            <a:hlinkClick r:id="rId23" action="ppaction://hlinksldjump"/>
          </p:cNvPr>
          <p:cNvSpPr/>
          <p:nvPr/>
        </p:nvSpPr>
        <p:spPr>
          <a:xfrm>
            <a:off x="107504" y="44624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</a:p>
        </p:txBody>
      </p:sp>
      <p:sp>
        <p:nvSpPr>
          <p:cNvPr id="36" name="Rectangle 35">
            <a:hlinkClick r:id="" action="ppaction://noaction"/>
          </p:cNvPr>
          <p:cNvSpPr/>
          <p:nvPr/>
        </p:nvSpPr>
        <p:spPr>
          <a:xfrm>
            <a:off x="107504" y="5661248"/>
            <a:ext cx="30963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Note. these are from C2, which was part of the old AS course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751" y="0"/>
            <a:ext cx="7181807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" y="1052957"/>
            <a:ext cx="9101878" cy="4752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62" y="1052957"/>
            <a:ext cx="9101878" cy="1799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1061" y="2852936"/>
            <a:ext cx="912293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6738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1060" y="3501009"/>
            <a:ext cx="91229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4293097"/>
            <a:ext cx="9144000" cy="1511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497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068960"/>
            <a:ext cx="6984776" cy="3726859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32" y="2492896"/>
            <a:ext cx="1113318" cy="7403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44624"/>
            <a:ext cx="3531890" cy="39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080210"/>
            <a:ext cx="8928990" cy="269758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505" y="2080210"/>
            <a:ext cx="8928990" cy="357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5" y="2438202"/>
            <a:ext cx="8928990" cy="481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7505" y="2919808"/>
            <a:ext cx="8928990" cy="67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07505" y="3591362"/>
            <a:ext cx="8928990" cy="1186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3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3" y="3281708"/>
            <a:ext cx="7056785" cy="3531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187623" cy="789769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6238967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35393"/>
            <a:ext cx="4608512" cy="324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189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404664"/>
            <a:ext cx="8640960" cy="114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1556792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51520" y="3645024"/>
            <a:ext cx="86409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2564904"/>
            <a:ext cx="86409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4509120"/>
            <a:ext cx="86409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793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6" y="4134752"/>
            <a:ext cx="8928988" cy="2030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404664"/>
            <a:ext cx="8928990" cy="366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7505" y="404664"/>
            <a:ext cx="8928989" cy="3704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7505" y="4093784"/>
            <a:ext cx="8928989" cy="207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368" y="5733256"/>
            <a:ext cx="1435360" cy="954514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0096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7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84984"/>
            <a:ext cx="8928992" cy="2286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6" y="404664"/>
            <a:ext cx="8928988" cy="2809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7505" y="404664"/>
            <a:ext cx="8928989" cy="2809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7505" y="3284984"/>
            <a:ext cx="8928990" cy="2286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368" y="5733256"/>
            <a:ext cx="1435360" cy="954514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0096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6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64704"/>
            <a:ext cx="8496944" cy="4716934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9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276872"/>
            <a:ext cx="8928990" cy="843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573016"/>
            <a:ext cx="8928992" cy="716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76672"/>
            <a:ext cx="8928992" cy="1572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503" y="476672"/>
            <a:ext cx="8928991" cy="1572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3" y="2271478"/>
            <a:ext cx="8928991" cy="84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7503" y="3573016"/>
            <a:ext cx="8928991" cy="716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5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2" y="836712"/>
            <a:ext cx="898317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2110"/>
            <a:ext cx="8496942" cy="59862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362110"/>
            <a:ext cx="8496942" cy="270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11560" y="3068960"/>
            <a:ext cx="849694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60" y="4221088"/>
            <a:ext cx="8496942" cy="2127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805264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02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700087"/>
            <a:ext cx="7572375" cy="5457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5812" y="700087"/>
            <a:ext cx="7572375" cy="1144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785812" y="1844824"/>
            <a:ext cx="7572375" cy="4313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1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60" y="4657724"/>
            <a:ext cx="6273280" cy="2011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360" y="44624"/>
            <a:ext cx="6273280" cy="44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99" y="44624"/>
            <a:ext cx="8628202" cy="67687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7900" y="44624"/>
            <a:ext cx="862820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57898" y="620688"/>
            <a:ext cx="8628203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7898" y="3952874"/>
            <a:ext cx="8638452" cy="286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581128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3238" y="6214862"/>
            <a:ext cx="643138" cy="6431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5135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84976" cy="5131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9512" y="1052736"/>
            <a:ext cx="878497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3933056"/>
            <a:ext cx="8784976" cy="1727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79512" y="476672"/>
            <a:ext cx="87849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15" y="3068960"/>
            <a:ext cx="6634970" cy="375331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560" y="44624"/>
            <a:ext cx="3325600" cy="30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627821"/>
            <a:ext cx="8928990" cy="3602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505" y="1627821"/>
            <a:ext cx="8928990" cy="433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5" y="2060849"/>
            <a:ext cx="8928990" cy="57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7505" y="2636912"/>
            <a:ext cx="8928990" cy="1331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07505" y="3968716"/>
            <a:ext cx="8928990" cy="1261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8" name="Picture 7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5366" y="5445224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2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8426"/>
            <a:ext cx="3744416" cy="37506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98" y="3789040"/>
            <a:ext cx="7221226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327077" cy="882506"/>
          </a:xfrm>
          <a:prstGeom prst="rect">
            <a:avLst/>
          </a:prstGeom>
          <a:noFill/>
        </p:spPr>
      </p:pic>
      <p:pic>
        <p:nvPicPr>
          <p:cNvPr id="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57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4" y="116632"/>
            <a:ext cx="6880112" cy="6624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6264" y="116632"/>
            <a:ext cx="6880112" cy="6624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9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42" y="44624"/>
            <a:ext cx="7966516" cy="6768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8742" y="44624"/>
            <a:ext cx="79665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88742" y="620688"/>
            <a:ext cx="7966516" cy="64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88742" y="4077072"/>
            <a:ext cx="7966516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1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5548110"/>
            <a:ext cx="643138" cy="643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88742" y="1263826"/>
            <a:ext cx="7966516" cy="1085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588742" y="2357156"/>
            <a:ext cx="7966516" cy="1215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588742" y="3573016"/>
            <a:ext cx="79665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830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97" y="3236590"/>
            <a:ext cx="6502088" cy="357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4626"/>
            <a:ext cx="2202116" cy="316835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2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7" y="576655"/>
            <a:ext cx="9055806" cy="57046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096" y="576655"/>
            <a:ext cx="9055808" cy="2708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4096" y="3284984"/>
            <a:ext cx="9055807" cy="1006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4096" y="4291489"/>
            <a:ext cx="9055807" cy="64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44098" y="4941168"/>
            <a:ext cx="9055806" cy="1340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50904"/>
            <a:ext cx="1080120" cy="1080120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8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2" y="3444786"/>
            <a:ext cx="9057892" cy="2216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283085"/>
            <a:ext cx="7159799" cy="29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48680"/>
            <a:ext cx="9073008" cy="4618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496" y="3645025"/>
            <a:ext cx="9073008" cy="1522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5496" y="548680"/>
            <a:ext cx="9073008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2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63486"/>
            <a:ext cx="9029700" cy="5886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7504" y="2564904"/>
            <a:ext cx="90297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7504" y="363486"/>
            <a:ext cx="9036496" cy="2201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5" y="3356992"/>
            <a:ext cx="9029700" cy="2892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Special Case A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5929778"/>
            <a:ext cx="928222" cy="92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1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2286734"/>
            <a:ext cx="8136905" cy="3950578"/>
          </a:xfrm>
          <a:prstGeom prst="rect">
            <a:avLst/>
          </a:prstGeom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3" y="44624"/>
            <a:ext cx="3186777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8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6" y="980728"/>
            <a:ext cx="9085808" cy="4896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094" y="957114"/>
            <a:ext cx="9114905" cy="58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9094" y="1545074"/>
            <a:ext cx="9114905" cy="1379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9094" y="2924944"/>
            <a:ext cx="911490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9094" y="4077072"/>
            <a:ext cx="9114905" cy="1823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6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0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421012"/>
            <a:ext cx="8928992" cy="17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02858"/>
            <a:ext cx="9073008" cy="3590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702858"/>
            <a:ext cx="9144000" cy="1790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-6524" y="2492896"/>
            <a:ext cx="9144000" cy="187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628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8" y="5930870"/>
            <a:ext cx="1394181" cy="92713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0688"/>
            <a:ext cx="8496944" cy="514392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7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31" y="188638"/>
            <a:ext cx="7439588" cy="66247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7530" y="188638"/>
            <a:ext cx="7439589" cy="3384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27530" y="3573016"/>
            <a:ext cx="7439589" cy="3217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977" y="5592364"/>
            <a:ext cx="1197768" cy="1197768"/>
          </a:xfrm>
          <a:prstGeom prst="rect">
            <a:avLst/>
          </a:prstGeom>
          <a:noFill/>
        </p:spPr>
      </p:pic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0862" y="5270795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0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44824"/>
            <a:ext cx="9073008" cy="4420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00" y="4462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1149932" cy="76470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543" y="2564904"/>
            <a:ext cx="1998793" cy="2551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59781"/>
            <a:ext cx="1398538" cy="1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2" y="288582"/>
            <a:ext cx="9112518" cy="465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288582"/>
            <a:ext cx="9144000" cy="980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1268760"/>
            <a:ext cx="91440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780928"/>
            <a:ext cx="9144000" cy="96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874396"/>
            <a:ext cx="983604" cy="983604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4396"/>
            <a:ext cx="1223120" cy="813374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3756130"/>
            <a:ext cx="9144000" cy="118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449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" y="476672"/>
            <a:ext cx="9110449" cy="638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4154" y="476672"/>
            <a:ext cx="9129846" cy="3744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4154" y="4221088"/>
            <a:ext cx="9129846" cy="263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836712" cy="836712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8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27" y="0"/>
            <a:ext cx="7245146" cy="685800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123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1288"/>
            <a:ext cx="1258214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" y="332656"/>
            <a:ext cx="9116264" cy="5301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67" y="-1086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868" y="332656"/>
            <a:ext cx="9129714" cy="625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958278"/>
            <a:ext cx="9144000" cy="886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" y="1870863"/>
            <a:ext cx="9130132" cy="91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2780929"/>
            <a:ext cx="9143581" cy="129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-1" y="4076056"/>
            <a:ext cx="912971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8406" y="5863401"/>
            <a:ext cx="1258214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0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092"/>
            <a:ext cx="9144000" cy="6020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67" y="-1086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" y="217092"/>
            <a:ext cx="9143583" cy="741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419" y="958278"/>
            <a:ext cx="9144419" cy="81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" y="1799924"/>
            <a:ext cx="9130132" cy="1447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3247458"/>
            <a:ext cx="9143581" cy="81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-1" y="4076056"/>
            <a:ext cx="9129714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933" y="5229622"/>
            <a:ext cx="9129714" cy="1018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39744"/>
            <a:ext cx="1018256" cy="1018256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77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3" y="5536904"/>
            <a:ext cx="1005522" cy="66867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870" y="0"/>
            <a:ext cx="6424260" cy="6858000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9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332656"/>
            <a:ext cx="8444541" cy="5738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3562" y="332656"/>
            <a:ext cx="8444545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83563" y="1700808"/>
            <a:ext cx="8444544" cy="1016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83564" y="2717134"/>
            <a:ext cx="8444543" cy="1710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83566" y="4412754"/>
            <a:ext cx="8460433" cy="168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848" y="6065713"/>
            <a:ext cx="1005522" cy="668672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03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58" y="260648"/>
            <a:ext cx="8127613" cy="5688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1158" y="260648"/>
            <a:ext cx="8156949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71157" y="1724421"/>
            <a:ext cx="8156949" cy="1208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71157" y="2948287"/>
            <a:ext cx="8156950" cy="69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71157" y="5447132"/>
            <a:ext cx="8172842" cy="52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79994" y="3660154"/>
            <a:ext cx="8156949" cy="48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979994" y="4137519"/>
            <a:ext cx="8172841" cy="1309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8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9450"/>
            <a:ext cx="8496944" cy="33280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1145724"/>
            <a:ext cx="8496944" cy="122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2367290"/>
            <a:ext cx="8496944" cy="2213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786854"/>
            <a:ext cx="1435360" cy="954514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-27384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5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16" y="0"/>
            <a:ext cx="7177368" cy="68580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9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0"/>
            <a:ext cx="7599959" cy="6327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36553" y="1"/>
            <a:ext cx="7592713" cy="184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36553" y="1844824"/>
            <a:ext cx="7592712" cy="103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544040" y="2884470"/>
            <a:ext cx="7614694" cy="162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547663" y="4509120"/>
            <a:ext cx="7596337" cy="181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2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227"/>
            <a:ext cx="8208912" cy="6381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1149930" cy="764703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3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1490447"/>
            <a:ext cx="9073006" cy="3877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496" y="1490446"/>
            <a:ext cx="9108504" cy="2298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5496" y="3789040"/>
            <a:ext cx="9073007" cy="157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9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57" y="2708918"/>
            <a:ext cx="7641486" cy="3456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1149930" cy="764703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44624"/>
            <a:ext cx="5414850" cy="2619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901" y="332656"/>
            <a:ext cx="10572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9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2934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1124745"/>
            <a:ext cx="864095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2204865"/>
            <a:ext cx="8640959" cy="1853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3318" y="5874642"/>
            <a:ext cx="1370450" cy="911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0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289" y="44624"/>
            <a:ext cx="6253422" cy="5051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42" y="5136202"/>
            <a:ext cx="6224316" cy="1677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45289" y="44624"/>
            <a:ext cx="6238869" cy="6768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76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977568"/>
            <a:ext cx="7920878" cy="3331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1149930" cy="764703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44624"/>
            <a:ext cx="3744416" cy="29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0648"/>
            <a:ext cx="8640958" cy="5808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260649"/>
            <a:ext cx="864095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4725144"/>
            <a:ext cx="8640959" cy="1343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3318" y="5874642"/>
            <a:ext cx="1370450" cy="9113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20" y="2996952"/>
            <a:ext cx="8640959" cy="172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1628801"/>
            <a:ext cx="8640959" cy="136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646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8352928" cy="5594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560" y="369332"/>
            <a:ext cx="8352927" cy="197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11560" y="2348880"/>
            <a:ext cx="8352927" cy="1286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11560" y="3635624"/>
            <a:ext cx="8352927" cy="2291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124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81918"/>
            <a:ext cx="8784976" cy="320358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578062"/>
            <a:ext cx="8784975" cy="1931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1209910"/>
            <a:ext cx="8784975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-27384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5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20344"/>
            <a:ext cx="1259632" cy="83765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5" y="2857638"/>
            <a:ext cx="4608510" cy="3883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5" y="106172"/>
            <a:ext cx="4608510" cy="274676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03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4624"/>
            <a:ext cx="8496944" cy="6121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44624"/>
            <a:ext cx="849694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7" y="1484784"/>
            <a:ext cx="84969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6" y="3645024"/>
            <a:ext cx="8496945" cy="2520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3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908720"/>
            <a:ext cx="8640956" cy="4374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1" y="837654"/>
            <a:ext cx="8640960" cy="3095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1519" y="3933054"/>
            <a:ext cx="8640959" cy="135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28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53" y="314782"/>
            <a:ext cx="7874094" cy="5778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34954" y="1916832"/>
            <a:ext cx="787409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34954" y="3861048"/>
            <a:ext cx="787409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34952" y="314782"/>
            <a:ext cx="7874095" cy="160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6045051"/>
            <a:ext cx="1115616" cy="741884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0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5157192"/>
            <a:ext cx="7182544" cy="1611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357836"/>
            <a:ext cx="7182544" cy="47883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7768" y="3717032"/>
            <a:ext cx="7254552" cy="3051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9776" y="346844"/>
            <a:ext cx="7182544" cy="337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8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20344"/>
            <a:ext cx="1259632" cy="837655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3" y="134712"/>
            <a:ext cx="6048674" cy="3783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3905914"/>
            <a:ext cx="6048672" cy="283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628800"/>
            <a:ext cx="8496946" cy="29573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1628800"/>
            <a:ext cx="84969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7" y="2204864"/>
            <a:ext cx="84969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7" y="2996952"/>
            <a:ext cx="8496944" cy="1589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823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4558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1340768"/>
            <a:ext cx="849694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7" y="2060848"/>
            <a:ext cx="8496943" cy="3334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9" y="836712"/>
            <a:ext cx="849694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4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564128" cy="4652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20344"/>
            <a:ext cx="1259632" cy="837655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66074"/>
            <a:ext cx="3888432" cy="15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3416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1052736"/>
            <a:ext cx="8496944" cy="72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7" y="1777738"/>
            <a:ext cx="8496944" cy="1024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7" y="2802710"/>
            <a:ext cx="8496944" cy="1666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524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620688"/>
            <a:ext cx="8784976" cy="48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2570"/>
            <a:ext cx="8208912" cy="5668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67544" y="1534342"/>
            <a:ext cx="8208912" cy="2902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67544" y="4437112"/>
            <a:ext cx="820891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467544" y="352570"/>
            <a:ext cx="8208912" cy="1181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7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456366"/>
            <a:ext cx="8352926" cy="2836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7" y="1456366"/>
            <a:ext cx="8352926" cy="283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48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4051"/>
            <a:ext cx="8640960" cy="389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1061337"/>
            <a:ext cx="8640960" cy="3906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0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1083</TotalTime>
  <Words>380</Words>
  <Application>Microsoft Office PowerPoint</Application>
  <PresentationFormat>On-screen Show (4:3)</PresentationFormat>
  <Paragraphs>228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991</cp:revision>
  <dcterms:created xsi:type="dcterms:W3CDTF">2014-02-21T20:01:10Z</dcterms:created>
  <dcterms:modified xsi:type="dcterms:W3CDTF">2020-10-22T21:31:01Z</dcterms:modified>
</cp:coreProperties>
</file>