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Angles and Properties of Polygons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352" y="6272624"/>
            <a:ext cx="16283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Quadrilaterals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220072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269979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699792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269979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88840"/>
            <a:ext cx="8352924" cy="4795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1052736"/>
            <a:ext cx="8352926" cy="37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611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8" y="2060846"/>
            <a:ext cx="8496944" cy="161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46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6952"/>
            <a:ext cx="8496944" cy="432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2907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5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087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08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97910"/>
            <a:ext cx="7632848" cy="3915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844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2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1890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980728"/>
            <a:ext cx="8496944" cy="418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1" y="3482728"/>
            <a:ext cx="7144178" cy="333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1" y="404664"/>
            <a:ext cx="7144178" cy="552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3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47680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476671"/>
            <a:ext cx="8496944" cy="4768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8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836712"/>
            <a:ext cx="7488830" cy="2990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827586" y="836711"/>
            <a:ext cx="7488830" cy="299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93422"/>
            <a:ext cx="8640958" cy="4003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36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448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88840"/>
            <a:ext cx="8496944" cy="147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58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424348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96974"/>
            <a:ext cx="8784972" cy="13600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96973"/>
            <a:ext cx="8784974" cy="1360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4585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1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0686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5"/>
            <a:ext cx="8784974" cy="106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8308"/>
            <a:ext cx="8496944" cy="4371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8951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4007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40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37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31679</TotalTime>
  <Words>132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Theme1</vt:lpstr>
      <vt:lpstr>Angles and Properties of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2822</cp:revision>
  <cp:lastPrinted>2019-03-09T08:19:56Z</cp:lastPrinted>
  <dcterms:created xsi:type="dcterms:W3CDTF">2014-02-21T20:01:10Z</dcterms:created>
  <dcterms:modified xsi:type="dcterms:W3CDTF">2020-11-10T15:35:40Z</dcterms:modified>
</cp:coreProperties>
</file>