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07" autoAdjust="0"/>
    <p:restoredTop sz="95422" autoAdjust="0"/>
  </p:normalViewPr>
  <p:slideViewPr>
    <p:cSldViewPr>
      <p:cViewPr>
        <p:scale>
          <a:sx n="66" d="100"/>
          <a:sy n="66" d="100"/>
        </p:scale>
        <p:origin x="3114" y="10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slide" Target="slide1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6.xml"/><Relationship Id="rId4" Type="http://schemas.openxmlformats.org/officeDocument/2006/relationships/slide" Target="slide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10.xml"/><Relationship Id="rId4" Type="http://schemas.openxmlformats.org/officeDocument/2006/relationships/slide" Target="slid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0.xml"/><Relationship Id="rId4" Type="http://schemas.openxmlformats.org/officeDocument/2006/relationships/slide" Target="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2.xml"/><Relationship Id="rId4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7.png"/><Relationship Id="rId7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5" Type="http://schemas.openxmlformats.org/officeDocument/2006/relationships/slide" Target="slide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5" Type="http://schemas.openxmlformats.org/officeDocument/2006/relationships/slide" Target="slide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8.xml"/><Relationship Id="rId4" Type="http://schemas.openxmlformats.org/officeDocument/2006/relationships/slide" Target="slid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slide" Target="slide8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hlinkClick r:id="rId2" action="ppaction://hlinksldjump"/>
          </p:cNvPr>
          <p:cNvSpPr/>
          <p:nvPr/>
        </p:nvSpPr>
        <p:spPr>
          <a:xfrm>
            <a:off x="2339752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Polygons</a:t>
            </a:r>
          </a:p>
        </p:txBody>
      </p:sp>
      <p:sp>
        <p:nvSpPr>
          <p:cNvPr id="33" name="Rectangle 32">
            <a:hlinkClick r:id="rId3" action="ppaction://hlinksldjump"/>
          </p:cNvPr>
          <p:cNvSpPr/>
          <p:nvPr/>
        </p:nvSpPr>
        <p:spPr>
          <a:xfrm>
            <a:off x="2843936" y="3284984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Practice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1H Q4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Angles and Properties of Polygons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3352" y="6272624"/>
            <a:ext cx="1628328" cy="504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Properties of Quadrilaterals</a:t>
            </a:r>
          </a:p>
        </p:txBody>
      </p:sp>
      <p:sp>
        <p:nvSpPr>
          <p:cNvPr id="12" name="Rectangle 11">
            <a:hlinkClick r:id="rId4" action="ppaction://hlinksldjump"/>
          </p:cNvPr>
          <p:cNvSpPr/>
          <p:nvPr/>
        </p:nvSpPr>
        <p:spPr>
          <a:xfrm>
            <a:off x="5076184" y="2420888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3" name="Rectangle 12">
            <a:hlinkClick r:id="rId5" action="ppaction://hlinksldjump"/>
          </p:cNvPr>
          <p:cNvSpPr/>
          <p:nvPr/>
        </p:nvSpPr>
        <p:spPr>
          <a:xfrm>
            <a:off x="5076056" y="2997008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5076056" y="3573072"/>
            <a:ext cx="1152000" cy="504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2H Q10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0" name="Rectangle 19">
            <a:hlinkClick r:id="rId7" action="ppaction://hlinksldjump"/>
          </p:cNvPr>
          <p:cNvSpPr/>
          <p:nvPr/>
        </p:nvSpPr>
        <p:spPr>
          <a:xfrm>
            <a:off x="5076056" y="4149136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3H Q11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674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1974316"/>
            <a:ext cx="8640958" cy="3614924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0" name="Rectangle 19">
            <a:hlinkClick r:id="rId4" action="ppaction://hlinksldjump"/>
          </p:cNvPr>
          <p:cNvSpPr/>
          <p:nvPr/>
        </p:nvSpPr>
        <p:spPr>
          <a:xfrm>
            <a:off x="2339752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Polygons</a:t>
            </a:r>
          </a:p>
        </p:txBody>
      </p:sp>
      <p:sp>
        <p:nvSpPr>
          <p:cNvPr id="22" name="Rectangle 21">
            <a:hlinkClick r:id="rId5" action="ppaction://hlinksldjump"/>
          </p:cNvPr>
          <p:cNvSpPr/>
          <p:nvPr/>
        </p:nvSpPr>
        <p:spPr>
          <a:xfrm>
            <a:off x="4932040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3H Q11 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3" name="Straight Arrow Connector 22"/>
          <p:cNvCxnSpPr>
            <a:stCxn id="20" idx="3"/>
            <a:endCxn id="22" idx="1"/>
          </p:cNvCxnSpPr>
          <p:nvPr/>
        </p:nvCxnSpPr>
        <p:spPr>
          <a:xfrm flipV="1">
            <a:off x="4139952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1520" y="1124744"/>
            <a:ext cx="8640960" cy="102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472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620688"/>
            <a:ext cx="8640960" cy="5169548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/>
        </p:nvSpPr>
        <p:spPr>
          <a:xfrm>
            <a:off x="251520" y="585082"/>
            <a:ext cx="8640960" cy="52051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2339752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Polygons</a:t>
            </a:r>
          </a:p>
        </p:txBody>
      </p: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4932040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3H Q11 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>
            <a:stCxn id="15" idx="3"/>
            <a:endCxn id="17" idx="1"/>
          </p:cNvCxnSpPr>
          <p:nvPr/>
        </p:nvCxnSpPr>
        <p:spPr>
          <a:xfrm flipV="1">
            <a:off x="4139952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4014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980728"/>
            <a:ext cx="8640960" cy="5149480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0" name="Rectangle 19">
            <a:hlinkClick r:id="rId4" action="ppaction://hlinksldjump"/>
          </p:cNvPr>
          <p:cNvSpPr/>
          <p:nvPr/>
        </p:nvSpPr>
        <p:spPr>
          <a:xfrm>
            <a:off x="2339752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Polygons</a:t>
            </a:r>
          </a:p>
        </p:txBody>
      </p:sp>
      <p:sp>
        <p:nvSpPr>
          <p:cNvPr id="22" name="Rectangle 21">
            <a:hlinkClick r:id="rId5" action="ppaction://hlinksldjump"/>
          </p:cNvPr>
          <p:cNvSpPr/>
          <p:nvPr/>
        </p:nvSpPr>
        <p:spPr>
          <a:xfrm>
            <a:off x="4932040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Practice 1H Q4 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3" name="Straight Arrow Connector 22"/>
          <p:cNvCxnSpPr>
            <a:stCxn id="20" idx="3"/>
            <a:endCxn id="22" idx="1"/>
          </p:cNvCxnSpPr>
          <p:nvPr/>
        </p:nvCxnSpPr>
        <p:spPr>
          <a:xfrm flipV="1">
            <a:off x="4139952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946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4" name="Rectangle 13">
            <a:hlinkClick r:id="rId3" action="ppaction://hlinksldjump"/>
          </p:cNvPr>
          <p:cNvSpPr/>
          <p:nvPr/>
        </p:nvSpPr>
        <p:spPr>
          <a:xfrm>
            <a:off x="2339752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Polygons</a:t>
            </a:r>
          </a:p>
        </p:txBody>
      </p:sp>
      <p:sp>
        <p:nvSpPr>
          <p:cNvPr id="16" name="Rectangle 15">
            <a:hlinkClick r:id="rId4" action="ppaction://hlinksldjump"/>
          </p:cNvPr>
          <p:cNvSpPr/>
          <p:nvPr/>
        </p:nvSpPr>
        <p:spPr>
          <a:xfrm>
            <a:off x="4932040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Practice 1H Q4 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>
            <a:stCxn id="14" idx="3"/>
            <a:endCxn id="16" idx="1"/>
          </p:cNvCxnSpPr>
          <p:nvPr/>
        </p:nvCxnSpPr>
        <p:spPr>
          <a:xfrm flipV="1">
            <a:off x="4139952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520" y="1988840"/>
            <a:ext cx="8640960" cy="654618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251520" y="1988838"/>
            <a:ext cx="8640960" cy="6546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171220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4814958"/>
            <a:ext cx="7632848" cy="199841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7" y="2996952"/>
            <a:ext cx="7632846" cy="2871902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0" name="Rectangle 19">
            <a:hlinkClick r:id="rId5" action="ppaction://hlinksldjump"/>
          </p:cNvPr>
          <p:cNvSpPr/>
          <p:nvPr/>
        </p:nvSpPr>
        <p:spPr>
          <a:xfrm>
            <a:off x="2339752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Polygons</a:t>
            </a:r>
          </a:p>
        </p:txBody>
      </p:sp>
      <p:sp>
        <p:nvSpPr>
          <p:cNvPr id="22" name="Rectangle 21">
            <a:hlinkClick r:id="rId6" action="ppaction://hlinksldjump"/>
          </p:cNvPr>
          <p:cNvSpPr/>
          <p:nvPr/>
        </p:nvSpPr>
        <p:spPr>
          <a:xfrm>
            <a:off x="4932040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2H Q8 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3" name="Straight Arrow Connector 22"/>
          <p:cNvCxnSpPr>
            <a:stCxn id="20" idx="3"/>
            <a:endCxn id="22" idx="1"/>
          </p:cNvCxnSpPr>
          <p:nvPr/>
        </p:nvCxnSpPr>
        <p:spPr>
          <a:xfrm flipV="1">
            <a:off x="4139952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4" name="Straight Connector 13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5576" y="404664"/>
            <a:ext cx="7632848" cy="325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622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377558"/>
            <a:ext cx="8640960" cy="227557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052736"/>
            <a:ext cx="8640960" cy="1212444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/>
        </p:nvSpPr>
        <p:spPr>
          <a:xfrm>
            <a:off x="251520" y="1052736"/>
            <a:ext cx="8640960" cy="12124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3" name="Rectangle 12">
            <a:hlinkClick r:id="rId5" action="ppaction://hlinksldjump"/>
          </p:cNvPr>
          <p:cNvSpPr/>
          <p:nvPr/>
        </p:nvSpPr>
        <p:spPr>
          <a:xfrm>
            <a:off x="2339752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Polygons</a:t>
            </a:r>
          </a:p>
        </p:txBody>
      </p:sp>
      <p:sp>
        <p:nvSpPr>
          <p:cNvPr id="19" name="Rectangle 18">
            <a:hlinkClick r:id="rId6" action="ppaction://hlinksldjump"/>
          </p:cNvPr>
          <p:cNvSpPr/>
          <p:nvPr/>
        </p:nvSpPr>
        <p:spPr>
          <a:xfrm>
            <a:off x="4932040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2H Q8 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13" idx="3"/>
            <a:endCxn id="19" idx="1"/>
          </p:cNvCxnSpPr>
          <p:nvPr/>
        </p:nvCxnSpPr>
        <p:spPr>
          <a:xfrm flipV="1">
            <a:off x="4139952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251520" y="2377558"/>
            <a:ext cx="8640960" cy="22755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4516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30" y="4177448"/>
            <a:ext cx="8496940" cy="205986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9" y="980728"/>
            <a:ext cx="8496942" cy="4658898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0" name="Rectangle 19">
            <a:hlinkClick r:id="rId5" action="ppaction://hlinksldjump"/>
          </p:cNvPr>
          <p:cNvSpPr/>
          <p:nvPr/>
        </p:nvSpPr>
        <p:spPr>
          <a:xfrm>
            <a:off x="2339752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Polygons</a:t>
            </a:r>
          </a:p>
        </p:txBody>
      </p:sp>
      <p:sp>
        <p:nvSpPr>
          <p:cNvPr id="22" name="Rectangle 21">
            <a:hlinkClick r:id="rId6" action="ppaction://hlinksldjump"/>
          </p:cNvPr>
          <p:cNvSpPr/>
          <p:nvPr/>
        </p:nvSpPr>
        <p:spPr>
          <a:xfrm>
            <a:off x="4932040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1H Q7 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3" name="Straight Arrow Connector 22"/>
          <p:cNvCxnSpPr>
            <a:stCxn id="20" idx="3"/>
            <a:endCxn id="22" idx="1"/>
          </p:cNvCxnSpPr>
          <p:nvPr/>
        </p:nvCxnSpPr>
        <p:spPr>
          <a:xfrm flipV="1">
            <a:off x="4139952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492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340768"/>
            <a:ext cx="8640960" cy="1935762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/>
        </p:nvSpPr>
        <p:spPr>
          <a:xfrm>
            <a:off x="251520" y="1340766"/>
            <a:ext cx="8640960" cy="19357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2339752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Polygons</a:t>
            </a:r>
          </a:p>
        </p:txBody>
      </p: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4932040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1H Q7 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>
            <a:stCxn id="15" idx="3"/>
            <a:endCxn id="17" idx="1"/>
          </p:cNvCxnSpPr>
          <p:nvPr/>
        </p:nvCxnSpPr>
        <p:spPr>
          <a:xfrm flipV="1">
            <a:off x="4139952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5950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5" y="626760"/>
            <a:ext cx="6768750" cy="5682560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0" name="Rectangle 19">
            <a:hlinkClick r:id="rId4" action="ppaction://hlinksldjump"/>
          </p:cNvPr>
          <p:cNvSpPr/>
          <p:nvPr/>
        </p:nvSpPr>
        <p:spPr>
          <a:xfrm>
            <a:off x="2339752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Polygons</a:t>
            </a:r>
          </a:p>
        </p:txBody>
      </p:sp>
      <p:sp>
        <p:nvSpPr>
          <p:cNvPr id="22" name="Rectangle 21">
            <a:hlinkClick r:id="rId5" action="ppaction://hlinksldjump"/>
          </p:cNvPr>
          <p:cNvSpPr/>
          <p:nvPr/>
        </p:nvSpPr>
        <p:spPr>
          <a:xfrm>
            <a:off x="4932040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2H Q10 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3" name="Straight Arrow Connector 22"/>
          <p:cNvCxnSpPr>
            <a:stCxn id="20" idx="3"/>
            <a:endCxn id="22" idx="1"/>
          </p:cNvCxnSpPr>
          <p:nvPr/>
        </p:nvCxnSpPr>
        <p:spPr>
          <a:xfrm flipV="1">
            <a:off x="4139952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7" name="Straight Connector 16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04688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556792"/>
            <a:ext cx="8640960" cy="1997302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/>
        </p:nvSpPr>
        <p:spPr>
          <a:xfrm>
            <a:off x="251520" y="1565245"/>
            <a:ext cx="8640960" cy="19888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2339752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Polygons</a:t>
            </a:r>
          </a:p>
        </p:txBody>
      </p:sp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4932040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2H Q10 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13" idx="3"/>
            <a:endCxn id="19" idx="1"/>
          </p:cNvCxnSpPr>
          <p:nvPr/>
        </p:nvCxnSpPr>
        <p:spPr>
          <a:xfrm flipV="1">
            <a:off x="4139952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5128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31695</TotalTime>
  <Words>82</Words>
  <Application>Microsoft Office PowerPoint</Application>
  <PresentationFormat>On-screen Show (4:3)</PresentationFormat>
  <Paragraphs>39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Comic Sans MS</vt:lpstr>
      <vt:lpstr>Theme1</vt:lpstr>
      <vt:lpstr>Angles and Properties of Polygons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2821</cp:revision>
  <cp:lastPrinted>2019-03-09T08:19:56Z</cp:lastPrinted>
  <dcterms:created xsi:type="dcterms:W3CDTF">2014-02-21T20:01:10Z</dcterms:created>
  <dcterms:modified xsi:type="dcterms:W3CDTF">2020-11-10T16:47:00Z</dcterms:modified>
</cp:coreProperties>
</file>