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33" name="Rectangle 32">
            <a:hlinkClick r:id="rId3" action="ppaction://hlinksldjump"/>
          </p:cNvPr>
          <p:cNvSpPr/>
          <p:nvPr/>
        </p:nvSpPr>
        <p:spPr>
          <a:xfrm>
            <a:off x="284393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Angles and Properties of Polygons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352" y="6272624"/>
            <a:ext cx="1628328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Quadrilaterals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76184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5076056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5076056" y="3573072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5076056" y="414913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974316"/>
            <a:ext cx="8640958" cy="361492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Q11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124744"/>
            <a:ext cx="8640960" cy="102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640960" cy="516954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585082"/>
            <a:ext cx="8640960" cy="5205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Q11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17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01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514948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Q4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4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Q4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988840"/>
            <a:ext cx="8640960" cy="65461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1520" y="1988838"/>
            <a:ext cx="8640960" cy="654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712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814958"/>
            <a:ext cx="7632848" cy="1998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2996952"/>
            <a:ext cx="7632846" cy="287190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Q8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5576" y="404664"/>
            <a:ext cx="7632848" cy="325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2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377558"/>
            <a:ext cx="8640960" cy="227557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640960" cy="12124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052736"/>
            <a:ext cx="8640960" cy="1212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Q8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1520" y="2377558"/>
            <a:ext cx="8640960" cy="227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4177448"/>
            <a:ext cx="8496940" cy="20598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980728"/>
            <a:ext cx="8496942" cy="465889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Q7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9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640960" cy="193576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340766"/>
            <a:ext cx="8640960" cy="193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Q7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17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95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5" y="626760"/>
            <a:ext cx="6768750" cy="568256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Q10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46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960" cy="199730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565245"/>
            <a:ext cx="8640960" cy="1988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Q10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9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12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31695</TotalTime>
  <Words>82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Angles and Properties of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2821</cp:revision>
  <cp:lastPrinted>2019-03-09T08:19:56Z</cp:lastPrinted>
  <dcterms:created xsi:type="dcterms:W3CDTF">2014-02-21T20:01:10Z</dcterms:created>
  <dcterms:modified xsi:type="dcterms:W3CDTF">2020-11-10T16:47:00Z</dcterms:modified>
</cp:coreProperties>
</file>