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33" name="Rectangle 32">
            <a:hlinkClick r:id="rId3" action="ppaction://hlinksldjump"/>
          </p:cNvPr>
          <p:cNvSpPr/>
          <p:nvPr/>
        </p:nvSpPr>
        <p:spPr>
          <a:xfrm>
            <a:off x="2771928" y="2990427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771800" y="3609080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716144" y="2060848"/>
            <a:ext cx="1152000" cy="540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accent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4716016" y="2672976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4716016" y="3284984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8" action="ppaction://hlinksldjump"/>
          </p:cNvPr>
          <p:cNvSpPr/>
          <p:nvPr/>
        </p:nvSpPr>
        <p:spPr>
          <a:xfrm>
            <a:off x="4716016" y="3897112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9" action="ppaction://hlinksldjump"/>
          </p:cNvPr>
          <p:cNvSpPr/>
          <p:nvPr/>
        </p:nvSpPr>
        <p:spPr>
          <a:xfrm>
            <a:off x="4716016" y="4509120"/>
            <a:ext cx="1152000" cy="540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accent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120" y="6381328"/>
            <a:ext cx="1800584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Parallel lines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504" y="5949280"/>
            <a:ext cx="1296528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Bearings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4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939815"/>
            <a:ext cx="7056784" cy="45307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043609" y="939813"/>
            <a:ext cx="7056783" cy="453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1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692696"/>
            <a:ext cx="7344814" cy="51841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919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92696"/>
            <a:ext cx="8640958" cy="48539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692695"/>
            <a:ext cx="8640958" cy="4853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70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692696"/>
            <a:ext cx="7632848" cy="541637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1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530" y="464130"/>
            <a:ext cx="5848870" cy="627723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323530" y="464129"/>
            <a:ext cx="5848870" cy="6277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70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35966"/>
            <a:ext cx="5760640" cy="458606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691680" y="1135965"/>
            <a:ext cx="5760640" cy="4586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Alternative &amp;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06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628800"/>
            <a:ext cx="8496944" cy="14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92896"/>
            <a:ext cx="7920880" cy="103171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11560" y="2492895"/>
            <a:ext cx="7920880" cy="1031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7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47" y="404664"/>
            <a:ext cx="7193706" cy="576064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35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72" y="386836"/>
            <a:ext cx="4644516" cy="646160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242872" y="386836"/>
            <a:ext cx="4658255" cy="6461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0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747496"/>
            <a:ext cx="8064894" cy="548981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3" y="404664"/>
            <a:ext cx="5184574" cy="630536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979713" y="404662"/>
            <a:ext cx="5184573" cy="630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6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664"/>
            <a:ext cx="8640958" cy="54921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7" y="2348880"/>
            <a:ext cx="6192686" cy="7606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475657" y="2348879"/>
            <a:ext cx="6192686" cy="760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3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1248846"/>
            <a:ext cx="4684571" cy="4052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0067" y="1285032"/>
            <a:ext cx="4378849" cy="308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178" y="404664"/>
            <a:ext cx="6159222" cy="604867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013177" y="404663"/>
            <a:ext cx="6159223" cy="604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248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31747</TotalTime>
  <Words>211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Theme1</vt:lpstr>
      <vt:lpstr>Angles (Including Parallel Lines)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2811</cp:revision>
  <cp:lastPrinted>2019-03-09T08:19:56Z</cp:lastPrinted>
  <dcterms:created xsi:type="dcterms:W3CDTF">2014-02-21T20:01:10Z</dcterms:created>
  <dcterms:modified xsi:type="dcterms:W3CDTF">2020-11-09T09:16:56Z</dcterms:modified>
</cp:coreProperties>
</file>