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43FA6-3883-43AA-B341-5560C6156604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AFAD8-A3F8-4C75-9673-3B48F36608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47664" y="3429000"/>
            <a:ext cx="63367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915816" y="1268760"/>
            <a:ext cx="4032448" cy="47525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7824" y="2564904"/>
            <a:ext cx="803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60˚</a:t>
            </a:r>
            <a:endParaRPr lang="en-GB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2636912"/>
            <a:ext cx="1037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120˚</a:t>
            </a:r>
            <a:endParaRPr lang="en-GB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36096" y="3501008"/>
            <a:ext cx="803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60˚</a:t>
            </a:r>
            <a:endParaRPr lang="en-GB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07904" y="3573016"/>
            <a:ext cx="1037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120˚</a:t>
            </a:r>
            <a:endParaRPr lang="en-GB" sz="36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652120" y="836712"/>
            <a:ext cx="1440160" cy="16561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88024" y="2636912"/>
            <a:ext cx="824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???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8478172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47664" y="3429000"/>
            <a:ext cx="63367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4716016" y="1124744"/>
            <a:ext cx="2232248" cy="46085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60032" y="2708920"/>
            <a:ext cx="1037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/>
              <a:t>102˚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473292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24544" y="4437112"/>
            <a:ext cx="101531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10952" y="-459432"/>
            <a:ext cx="7317432" cy="73174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3420888" y="4437112"/>
            <a:ext cx="131774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1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295  E" pathEditMode="relative" ptsTypes="">
                                      <p:cBhvr>
                                        <p:cTn id="23" dur="2000" spd="-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1332656" y="4293096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27784" y="4293096"/>
            <a:ext cx="23762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900608" y="2420888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419872" y="3717032"/>
            <a:ext cx="720080" cy="1080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763688" y="0"/>
            <a:ext cx="4896544" cy="72454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3851920" y="1916832"/>
            <a:ext cx="2376264" cy="1080120"/>
            <a:chOff x="3851920" y="1916832"/>
            <a:chExt cx="2376264" cy="10801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851920" y="2420888"/>
              <a:ext cx="237626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644008" y="1916832"/>
              <a:ext cx="720080" cy="10801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572000" y="184482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47864" y="3645024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B</a:t>
            </a:r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5.55042E-7 C 0.01303 0.00439 0.02639 5.55042E-7 0.03855 0.00833 C 0.04601 0.02451 0.04931 0.04371 0.05695 0.05944 C 0.05782 0.06452 0.06146 0.06846 0.06164 0.07377 C 0.06285 0.12928 0.06546 0.11795 0.05695 0.14547 C 0.05643 0.15102 0.05643 0.15657 0.05539 0.16189 C 0.0533 0.17276 0.04202 0.17368 0.03542 0.17623 C -0.0309 0.17391 -0.00642 0.19311 -0.01996 0.15796 C -0.02309 0.13691 -0.02118 0.13529 -0.00607 0.13113 C 0.02917 0.13321 0.02014 0.13067 0.04011 0.13945 C 0.04358 0.14269 0.04827 0.14339 0.05087 0.14755 C 0.06667 0.17229 0.06563 0.19403 0.09237 0.2049 C 0.09445 0.20698 0.09636 0.20953 0.09862 0.21115 C 0.10157 0.213 0.10782 0.21531 0.10782 0.21531 C 0.129 0.213 0.12674 0.2123 0.14323 0.2049 C 0.154 0.19056 0.15434 0.17345 0.16007 0.15587 C 0.16077 0.15356 0.16233 0.15194 0.1632 0.14963 C 0.16389 0.14778 0.16424 0.1457 0.16476 0.14362 C 0.16424 0.14154 0.16476 0.13784 0.1632 0.13737 C 0.15764 0.13552 0.14584 0.14107 0.14011 0.14362 C 0.13855 0.1457 0.13646 0.14709 0.13542 0.14963 C 0.13542 0.14986 0.12813 0.17276 0.12778 0.17438 C 0.13039 0.1975 0.13698 0.21323 0.15539 0.21739 C 0.16459 0.2167 0.17414 0.21809 0.18316 0.21531 C 0.20625 0.20814 0.22136 0.17877 0.23698 0.15796 C 0.23907 0.15518 0.24219 0.15402 0.24462 0.15171 C 0.2566 0.14015 0.26841 0.13205 0.27848 0.11679 C 0.28698 0.10384 0.29323 0.08719 0.29862 0.07169 C 0.29983 0.06846 0.30018 0.06475 0.30157 0.06152 C 0.3033 0.05712 0.30782 0.04926 0.30782 0.04926 C 0.3125 0.02544 0.31476 0.00116 0.32014 -0.02243 C 0.32136 -0.03538 0.32153 -0.04903 0.32466 -0.06152 C 0.32362 -0.07724 0.32275 -0.09274 0.32153 -0.10846 C 0.32119 -0.11193 0.32153 -0.11586 0.32014 -0.11887 C 0.30955 -0.14107 0.28889 -0.1383 0.27396 -0.15148 C 0.25782 -0.16582 0.24688 -0.18987 0.22778 -0.19866 C 0.2224 -0.2012 0.2165 -0.20143 0.21077 -0.20282 C 0.19844 -0.20907 0.18664 -0.21068 0.17396 -0.21508 C 0.04931 -0.21369 0.03073 -0.21924 -0.05381 -0.20282 C -0.06753 -0.19658 -0.0802 -0.18686 -0.09375 -0.18016 C -0.15364 -0.15009 -0.08454 -0.18825 -0.14149 -0.16189 C -0.14583 -0.15981 -0.14947 -0.15564 -0.15381 -0.15356 C -0.18697 -0.13714 -0.22256 -0.13414 -0.25381 -0.11055 C -0.28784 -0.08464 -0.25052 -0.11378 -0.28298 -0.07979 C -0.29218 -0.07007 -0.30243 -0.06221 -0.31215 -0.05319 C -0.31822 -0.04741 -0.325 -0.04302 -0.33072 -0.03677 C -0.33472 -0.03261 -0.34149 -0.02243 -0.34149 -0.02243 C -0.34479 -0.00486 -0.35277 -0.00648 -0.36302 0.00416 C -0.37465 0.01619 -0.3802 0.02451 -0.38923 0.04117 C -0.3993 0.0599 -0.41649 0.09644 -0.42291 0.11887 C -0.43211 0.15056 -0.43316 0.18756 -0.43524 0.22132 C -0.43506 0.2426 -0.43941 0.32724 -0.43072 0.36887 C -0.42881 0.37835 -0.42343 0.38622 -0.42152 0.3957 C -0.42031 0.40217 -0.42013 0.40772 -0.41527 0.41189 C -0.41111 0.41559 -0.3868 0.42692 -0.38142 0.42831 C -0.36961 0.44056 -0.35781 0.45352 -0.34461 0.46323 C -0.33871 0.46762 -0.33194 0.46947 -0.32604 0.4734 C -0.31006 0.48404 -0.29461 0.49722 -0.27847 0.50833 C -0.26701 0.51619 -0.2493 0.51688 -0.2368 0.5185 C -0.22309 0.52313 -0.21024 0.53191 -0.19687 0.537 C -0.17482 0.54533 -0.17447 0.54463 -0.15538 0.54718 C -0.12256 0.56383 -0.10625 0.55319 -0.06302 0.54926 C -0.03142 0.5407 -0.00121 0.52752 0.03091 0.52266 C 0.05105 0.5148 0.07136 0.50902 0.0908 0.49815 C 0.09966 0.49306 0.11702 0.48173 0.11702 0.48173 C 0.12639 0.46577 0.13178 0.44704 0.14011 0.43039 C 0.13959 0.42021 0.14271 0.40819 0.13855 0.39963 C 0.13629 0.395 0.13021 0.40056 0.12622 0.40171 C 0.11858 0.40402 0.11233 0.40957 0.10469 0.41189 C 0.08386 0.42623 0.04879 0.4364 0.03698 0.40587 C 0.03282 0.38344 0.02327 0.34898 0.04011 0.33418 C 0.05469 0.32123 0.08455 0.31799 0.1 0.31568 C 0.10469 0.31499 0.11389 0.3136 0.11389 0.3136 C 0.20973 0.31637 0.15938 0.30897 0.2 0.32377 C 0.20556 0.32863 0.21112 0.33002 0.21702 0.33418 C 0.22744 0.34158 0.22952 0.34366 0.23698 0.3506 C 0.24549 0.36702 0.24844 0.38437 0.25087 0.40379 C 0.24983 0.42623 0.24948 0.44889 0.24775 0.47132 C 0.24653 0.48751 0.23369 0.4963 0.22622 0.50624 C 0.2158 0.52012 0.2125 0.5414 0.20469 0.55759 C 0.20191 0.5636 0.19896 0.57331 0.19237 0.57401 C 0.175 0.57586 0.15747 0.57516 0.14011 0.57586 C 0.1073 0.57516 0.07448 0.57701 0.04167 0.57401 C 0.03004 0.57285 0.02257 0.5451 0.01389 0.53908 C 0.00209 0.53099 -0.01736 0.51989 -0.03072 0.51457 C -0.05017 0.49699 -0.06493 0.47502 -0.08142 0.45305 C -0.08559 0.4475 -0.08593 0.4371 -0.08923 0.43039 C -0.09218 0.40842 -0.09201 0.38205 -0.10138 0.36286 C -0.10191 0.35592 -0.1026 0.31961 -0.1092 0.3136 C -0.11093 0.31198 -0.11319 0.31221 -0.11527 0.31152 C -0.11822 0.30365 -0.11892 0.28816 -0.12604 0.28492 C -0.12899 0.28353 -0.13211 0.28353 -0.13524 0.28284 C -0.13888 0.27567 -0.13836 0.27937 -0.13836 0.27266 " pathEditMode="relative" ptsTypes="ffffffffffffffffffffffffffffffffffffffffffffffffffffffffffffffffffffffffffffffffffffffffffffA">
                                      <p:cBhvr>
                                        <p:cTn id="2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837 0.27267 C -0.17743 0.26688 -0.20382 0.2278 -0.23368 0.19681 C -0.27482 0.15426 -0.22969 0.20144 -0.26458 0.17021 C -0.28628 0.15102 -0.26423 0.16605 -0.27986 0.15588 C -0.2809 0.15379 -0.2816 0.15148 -0.28298 0.14963 C -0.28437 0.14778 -0.28732 0.14778 -0.28767 0.14547 C -0.29114 0.12997 -0.27118 0.12535 -0.26597 0.12095 C -0.26198 0.11772 -0.25937 0.11217 -0.25521 0.1087 C -0.24462 0.09922 -0.23333 0.09621 -0.22135 0.09228 C -0.19166 0.09945 -0.19583 0.0939 -0.18142 0.11887 C -0.17604 0.14061 -0.17847 0.14662 -0.18767 0.16605 C -0.18906 0.16906 -0.18923 0.17322 -0.19062 0.17623 C -0.19253 0.18016 -0.20017 0.1938 -0.20295 0.19681 C -0.22222 0.21855 -0.24844 0.21739 -0.27222 0.22132 C -0.2868 0.23289 -0.30347 0.24006 -0.31684 0.25416 C -0.32413 0.26203 -0.33316 0.26873 -0.34149 0.27475 C -0.35364 0.28377 -0.36805 0.28585 -0.3783 0.29926 C -0.39219 0.31753 -0.39878 0.34205 -0.4092 0.36286 C -0.41041 0.36818 -0.41441 0.37188 -0.41528 0.3772 C -0.41701 0.38784 -0.40937 0.39686 -0.40295 0.39963 C -0.37153 0.43201 -0.33854 0.42877 -0.29982 0.43039 C -0.29809 0.43108 -0.28646 0.43455 -0.28628 0.43663 C -0.28628 0.4371 -0.28524 0.47271 -0.29062 0.48173 C -0.29878 0.49538 -0.30816 0.5044 -0.3184 0.51434 C -0.32691 0.52243 -0.33437 0.53238 -0.34444 0.537 C -0.35781 0.53631 -0.37135 0.53747 -0.38455 0.53492 C -0.38906 0.534 -0.38785 0.52498 -0.38611 0.52267 C -0.38403 0.51989 -0.3809 0.51827 -0.3783 0.51642 C -0.35694 0.50116 -0.34618 0.48104 -0.32135 0.47549 C -0.3085 0.47687 -0.29566 0.47711 -0.28298 0.47965 C -0.27725 0.48081 -0.271 0.49607 -0.26597 0.5 C -0.25347 0.51018 -0.23941 0.51989 -0.22604 0.52868 C -0.21892 0.53354 -0.21493 0.54163 -0.20764 0.5451 C -0.20208 0.55643 -0.19219 0.56244 -0.18298 0.56776 C -0.16805 0.57655 -0.15416 0.58904 -0.13837 0.59436 C -0.11406 0.59205 -0.0901 0.58996 -0.06614 0.58626 C -0.03802 0.57794 -0.00989 0.56707 0.01858 0.56152 C 0.0283 0.55736 0.03802 0.55574 0.04775 0.55134 C 0.05313 0.5414 0.05868 0.5303 0.06163 0.5185 C 0.05972 0.50393 0.0625 0.50786 0.05382 0.5 C 0.05087 0.49723 0.04479 0.49191 0.04479 0.49191 C 0.03733 0.47734 0.02795 0.47711 0.01545 0.47549 C 0.00834 0.47317 0.00573 0.47109 0.00139 0.46323 C -0.00503 0.43363 -0.00087 0.45537 0.00313 0.38321 C 0.00313 0.37974 0.00347 0.37604 0.00469 0.37304 C 0.0066 0.36772 0.01632 0.36101 0.01858 0.3587 C 0.03889 0.33742 0.05087 0.33326 0.07709 0.33002 C 0.09097 0.33095 0.10556 0.32794 0.1184 0.33418 C 0.12691 0.33811 0.13038 0.3432 0.13854 0.34852 C 0.1592 0.36193 0.16372 0.3617 0.17865 0.38113 C 0.19271 0.42091 0.154 0.46439 0.13525 0.48774 C 0.12361 0.50231 0.13229 0.49445 0.12292 0.50208 C 0.1191 0.51018 0.1158 0.51226 0.10938 0.51642 C 0.09132 0.5148 0.09028 0.51434 0.07709 0.50833 C 0.06441 0.48335 0.07865 0.463 0.09236 0.44681 C 0.11354 0.4216 0.12882 0.41119 0.15851 0.40796 C 0.19132 0.39917 0.22222 0.40934 0.25243 0.42623 C 0.254 0.429 0.25521 0.43224 0.25695 0.43455 C 0.25868 0.43687 0.26146 0.43802 0.2632 0.44057 C 0.27153 0.45329 0.27691 0.48428 0.28941 0.49191 C 0.29722 0.49676 0.30851 0.49908 0.31702 0.50208 C 0.32222 0.5007 0.32795 0.50185 0.33247 0.49815 C 0.3342 0.49676 0.3415 0.46924 0.3415 0.46924 C 0.34479 0.45884 0.34514 0.46207 0.34931 0.45097 C 0.35278 0.44172 0.35504 0.43178 0.35834 0.4223 C 0.3599 0.40911 0.36181 0.39639 0.3632 0.38321 C 0.3625 0.3654 0.36285 0.3476 0.36163 0.33002 C 0.36146 0.32701 0.35972 0.32447 0.35834 0.32169 C 0.34844 0.29903 0.34601 0.30527 0.3217 0.30342 C 0.30643 0.29672 0.30538 0.30874 0.29705 0.32586 C 0.29167 0.33696 0.28698 0.34945 0.28004 0.3587 C 0.27465 0.38252 0.28038 0.4031 0.29861 0.40796 C 0.32969 0.40611 0.32952 0.41235 0.34775 0.39547 C 0.35504 0.38113 0.35087 0.38599 0.35834 0.37928 C 0.36285 0.37049 0.36632 0.36725 0.37396 0.36494 C 0.3849 0.34991 0.38056 0.35708 0.38785 0.34436 C 0.39584 0.26943 0.39288 0.19172 0.38455 0.11679 C 0.38681 -0.08857 0.37031 0.01688 0.39236 -0.0451 C 0.38906 -0.07424 0.3849 -0.10268 0.37865 -0.13113 C 0.37674 -0.13876 0.36771 -0.14084 0.3632 -0.14338 C 0.35573 -0.14755 0.35261 -0.15148 0.34775 -0.1598 C 0.3434 -0.17761 0.33698 -0.19056 0.32309 -0.19681 C 0.31181 -0.20791 0.31372 -0.20282 0.30156 -0.21924 C 0.29722 -0.22479 0.2882 -0.22641 0.28316 -0.22942 C 0.27465 -0.23427 0.26979 -0.23844 0.26163 -0.24167 C 0.26007 -0.24306 0.25868 -0.24491 0.25695 -0.24584 C 0.25295 -0.24769 0.24479 -0.25 0.24479 -0.25 C 0.23247 -0.2493 0.21997 -0.25046 0.20781 -0.24792 C 0.2059 -0.24745 0.20243 -0.23404 0.20156 -0.22942 C 0.19827 -0.20999 0.19549 -0.19195 0.19393 -0.17206 C 0.19688 -0.12211 0.20191 -0.1413 0.2507 -0.14755 C 0.26302 -0.16327 0.27691 -0.1716 0.29236 -0.18039 C 0.30209 -0.18594 0.31059 -0.19473 0.32014 -0.20074 C 0.32084 -0.20282 0.32604 -0.21323 0.32604 -0.21508 C 0.32604 -0.23288 0.32535 -0.25092 0.32309 -0.2685 C 0.32275 -0.27081 0.32014 -0.27128 0.31858 -0.27243 C 0.31059 -0.27775 0.29896 -0.27752 0.2908 -0.27868 C 0.26945 -0.28585 0.24844 -0.28492 0.22778 -0.27868 C 0.13976 -0.20051 0.01632 -0.27243 -0.08923 -0.27058 C -0.11337 -0.27012 -0.13628 -0.2611 -0.15989 -0.25624 C -0.16302 -0.25486 -0.16736 -0.25555 -0.1691 -0.25208 C -0.17465 -0.24098 -0.17535 -0.23774 -0.18455 -0.23358 C -0.19166 -0.23427 -0.19965 -0.23196 -0.20625 -0.23566 C -0.2125 -0.23913 -0.21736 -0.25023 -0.22135 -0.25809 C -0.22187 -0.26087 -0.22309 -0.26364 -0.22309 -0.26642 C -0.22274 -0.27937 -0.22205 -0.29255 -0.22014 -0.30527 C -0.21719 -0.32262 -0.19982 -0.32262 -0.19062 -0.32377 C -0.18073 -0.32655 -0.17361 -0.32863 -0.16302 -0.33002 C -0.09705 -0.32724 -0.13212 -0.33372 -0.10607 -0.32169 C -0.10035 -0.31175 -0.10121 -0.31475 -0.09861 -0.30111 C -0.09722 -0.2944 -0.09531 -0.28076 -0.09531 -0.28076 C -0.09583 -0.27313 -0.09548 -0.26549 -0.09687 -0.25809 C -0.09774 -0.25301 -0.1026 -0.24653 -0.10451 -0.24167 C -0.1085 -0.23127 -0.1118 -0.22086 -0.11684 -0.21115 C -0.12569 -0.17553 -0.17031 -0.16466 -0.19219 -0.15356 C -0.20052 -0.1494 -0.20798 -0.14084 -0.21684 -0.13922 C -0.23333 -0.13645 -0.24548 -0.13529 -0.26163 -0.12905 C -0.2816 -0.12141 -0.30035 -0.10869 -0.31996 -0.10037 C -0.33975 -0.09204 -0.36215 -0.09135 -0.38003 -0.07585 C -0.38229 -0.06591 -0.38663 -0.06822 -0.39375 -0.0636 C -0.40416 -0.05666 -0.39166 -0.06128 -0.40607 -0.05527 C -0.41319 -0.05226 -0.4276 -0.04718 -0.4276 -0.04718 C -0.43021 -0.0451 -0.43264 -0.04278 -0.43524 -0.04093 C -0.43663 -0.04001 -0.43871 -0.04024 -0.43993 -0.03885 C -0.44305 -0.03561 -0.44496 -0.03076 -0.44757 -0.02659 C -0.45069 -0.02128 -0.45382 -0.00809 -0.45382 -0.00809 C -0.4559 0.01712 -0.45833 0.01156 -0.46458 0.03284 C -0.46701 0.04094 -0.47066 0.05736 -0.47066 0.05736 C -0.47014 0.06961 -0.47135 0.08233 -0.4691 0.09436 C -0.46857 0.09736 -0.46493 0.09713 -0.46302 0.09852 C -0.45173 0.10708 -0.43541 0.10546 -0.42291 0.10662 C -0.39548 0.10477 -0.37396 0.10615 -0.34913 0.09852 C -0.34757 0.09644 -0.34618 0.09413 -0.34444 0.09228 C -0.34201 0.08996 -0.33906 0.08881 -0.3368 0.08603 C -0.33437 0.08303 -0.33316 0.07886 -0.33073 0.07586 C -0.3184 0.06059 -0.30243 0.04579 -0.28628 0.03909 C -0.26163 0.01712 -0.22725 0.03654 -0.19844 0.04094 C -0.19201 0.04649 -0.19062 0.0451 -0.18611 0.05342 C -0.18316 0.05897 -0.17691 0.06961 -0.17691 0.06961 C -0.17153 0.09112 -0.17344 0.07956 -0.17222 0.11286 C -0.17048 0.15634 -0.17986 0.16628 -0.15382 0.17415 C -0.14896 0.17738 -0.1375 0.18409 -0.13368 0.18848 C -0.12222 0.20144 -0.13316 0.19311 -0.12135 0.20097 C -0.11302 0.21577 -0.121 0.20421 -0.10451 0.21739 C -0.09653 0.22387 -0.09028 0.23381 -0.08142 0.23774 C -0.07621 0.24491 -0.07309 0.24514 -0.06614 0.24792 C -0.05521 0.24723 -0.04392 0.2507 -0.03368 0.24607 C -0.02205 0.24075 -0.02916 0.22595 -0.02309 0.21739 C -0.01632 0.20837 -0.0118 0.19866 -0.00312 0.19473 C -0.00017 0.18964 0.00434 0.18617 0.00625 0.18039 C 0.00851 0.17322 0.00886 0.16536 0.01077 0.15796 C 0.01181 0.12835 0.02014 0.07701 0.00764 0.05342 C 0.00469 0.04163 0.00278 0.03354 0.00139 0.02058 C 0.00209 0.01295 0.00313 0.00555 0.00313 -0.00208 C 0.00313 -0.00416 0.00278 0.00255 0.00139 0.00416 C 0.00087 0.00509 0.00139 0.00139 0.00139 -8.51064E-7 " pathEditMode="relative" ptsTypes="fffffffffffffffffffffffffffffffffffffffffffffffffffffffffffffffffffffffffffffffffffffffffffffffffffffffffffffffffffffffffffffffffffffffffffffffffffffffffffA">
                                      <p:cBhvr>
                                        <p:cTn id="2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1332656" y="4293096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900608" y="2420888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763688" y="0"/>
            <a:ext cx="4896544" cy="72454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15816" y="3573016"/>
            <a:ext cx="941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110˚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067944" y="1700808"/>
            <a:ext cx="941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110˚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2492896"/>
            <a:ext cx="941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110˚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779912" y="4365104"/>
            <a:ext cx="9412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110˚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580112" y="1700808"/>
            <a:ext cx="732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70˚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3779912" y="2420888"/>
            <a:ext cx="732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70˚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39952" y="3645024"/>
            <a:ext cx="732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70˚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2555776" y="4293096"/>
            <a:ext cx="732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70˚</a:t>
            </a:r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8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1332656" y="4293096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900608" y="2420888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763688" y="0"/>
            <a:ext cx="4896544" cy="72454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5856" y="3573016"/>
            <a:ext cx="519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e˚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9992" y="1700808"/>
            <a:ext cx="51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a˚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2492896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d˚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779912" y="4365104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h˚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580112" y="1700808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b˚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283968" y="2420888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c˚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39952" y="3645024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f˚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2987824" y="4293096"/>
            <a:ext cx="510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g˚</a:t>
            </a:r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8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1332656" y="4293096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900608" y="2420888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763688" y="0"/>
            <a:ext cx="4896544" cy="72454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5856" y="3573016"/>
            <a:ext cx="519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e˚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9992" y="1700808"/>
            <a:ext cx="51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a˚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2492896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d˚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779912" y="4365104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h˚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580112" y="1700808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b˚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283968" y="2420888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c˚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39952" y="3645024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f˚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2987824" y="4293096"/>
            <a:ext cx="510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g˚</a:t>
            </a:r>
            <a:endParaRPr lang="en-GB" sz="32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51720" y="2420888"/>
            <a:ext cx="7272808" cy="4437112"/>
            <a:chOff x="2051720" y="2420888"/>
            <a:chExt cx="7272808" cy="4437112"/>
          </a:xfrm>
        </p:grpSpPr>
        <p:cxnSp>
          <p:nvCxnSpPr>
            <p:cNvPr id="19" name="Straight Connector 18"/>
            <p:cNvCxnSpPr/>
            <p:nvPr/>
          </p:nvCxnSpPr>
          <p:spPr>
            <a:xfrm flipV="1">
              <a:off x="2051720" y="2420888"/>
              <a:ext cx="2952328" cy="4437112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004048" y="2420888"/>
              <a:ext cx="4320480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779912" y="4293096"/>
              <a:ext cx="4392488" cy="0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755576" y="404664"/>
            <a:ext cx="5525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i="1" dirty="0" smtClean="0"/>
              <a:t>Corresponding angles </a:t>
            </a:r>
            <a:r>
              <a:rPr lang="en-GB" sz="3200" dirty="0" smtClean="0"/>
              <a:t>are equal</a:t>
            </a:r>
            <a:endParaRPr lang="en-GB" sz="3200" dirty="0"/>
          </a:p>
        </p:txBody>
      </p:sp>
      <p:sp>
        <p:nvSpPr>
          <p:cNvPr id="32" name="Freeform 31"/>
          <p:cNvSpPr/>
          <p:nvPr/>
        </p:nvSpPr>
        <p:spPr>
          <a:xfrm>
            <a:off x="4614203" y="2433711"/>
            <a:ext cx="1266092" cy="647114"/>
          </a:xfrm>
          <a:custGeom>
            <a:avLst/>
            <a:gdLst>
              <a:gd name="connsiteX0" fmla="*/ 393895 w 1266092"/>
              <a:gd name="connsiteY0" fmla="*/ 14067 h 647114"/>
              <a:gd name="connsiteX1" fmla="*/ 0 w 1266092"/>
              <a:gd name="connsiteY1" fmla="*/ 618978 h 647114"/>
              <a:gd name="connsiteX2" fmla="*/ 450166 w 1266092"/>
              <a:gd name="connsiteY2" fmla="*/ 633046 h 647114"/>
              <a:gd name="connsiteX3" fmla="*/ 492369 w 1266092"/>
              <a:gd name="connsiteY3" fmla="*/ 647114 h 647114"/>
              <a:gd name="connsiteX4" fmla="*/ 829994 w 1266092"/>
              <a:gd name="connsiteY4" fmla="*/ 633046 h 647114"/>
              <a:gd name="connsiteX5" fmla="*/ 942535 w 1266092"/>
              <a:gd name="connsiteY5" fmla="*/ 604911 h 647114"/>
              <a:gd name="connsiteX6" fmla="*/ 984739 w 1266092"/>
              <a:gd name="connsiteY6" fmla="*/ 590843 h 647114"/>
              <a:gd name="connsiteX7" fmla="*/ 1083212 w 1266092"/>
              <a:gd name="connsiteY7" fmla="*/ 562707 h 647114"/>
              <a:gd name="connsiteX8" fmla="*/ 1125415 w 1266092"/>
              <a:gd name="connsiteY8" fmla="*/ 478301 h 647114"/>
              <a:gd name="connsiteX9" fmla="*/ 1153551 w 1266092"/>
              <a:gd name="connsiteY9" fmla="*/ 393895 h 647114"/>
              <a:gd name="connsiteX10" fmla="*/ 1167619 w 1266092"/>
              <a:gd name="connsiteY10" fmla="*/ 351692 h 647114"/>
              <a:gd name="connsiteX11" fmla="*/ 1181686 w 1266092"/>
              <a:gd name="connsiteY11" fmla="*/ 309489 h 647114"/>
              <a:gd name="connsiteX12" fmla="*/ 1209822 w 1266092"/>
              <a:gd name="connsiteY12" fmla="*/ 267286 h 647114"/>
              <a:gd name="connsiteX13" fmla="*/ 1252025 w 1266092"/>
              <a:gd name="connsiteY13" fmla="*/ 112541 h 647114"/>
              <a:gd name="connsiteX14" fmla="*/ 1266092 w 1266092"/>
              <a:gd name="connsiteY14" fmla="*/ 0 h 647114"/>
              <a:gd name="connsiteX15" fmla="*/ 393895 w 1266092"/>
              <a:gd name="connsiteY15" fmla="*/ 14067 h 64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66092" h="647114">
                <a:moveTo>
                  <a:pt x="393895" y="14067"/>
                </a:moveTo>
                <a:lnTo>
                  <a:pt x="0" y="618978"/>
                </a:lnTo>
                <a:cubicBezTo>
                  <a:pt x="150055" y="623667"/>
                  <a:pt x="300282" y="624481"/>
                  <a:pt x="450166" y="633046"/>
                </a:cubicBezTo>
                <a:cubicBezTo>
                  <a:pt x="464971" y="633892"/>
                  <a:pt x="477540" y="647114"/>
                  <a:pt x="492369" y="647114"/>
                </a:cubicBezTo>
                <a:cubicBezTo>
                  <a:pt x="605008" y="647114"/>
                  <a:pt x="717452" y="637735"/>
                  <a:pt x="829994" y="633046"/>
                </a:cubicBezTo>
                <a:cubicBezTo>
                  <a:pt x="867508" y="623668"/>
                  <a:pt x="905851" y="617139"/>
                  <a:pt x="942535" y="604911"/>
                </a:cubicBezTo>
                <a:cubicBezTo>
                  <a:pt x="956603" y="600222"/>
                  <a:pt x="970481" y="594917"/>
                  <a:pt x="984739" y="590843"/>
                </a:cubicBezTo>
                <a:cubicBezTo>
                  <a:pt x="1108380" y="555516"/>
                  <a:pt x="982029" y="596435"/>
                  <a:pt x="1083212" y="562707"/>
                </a:cubicBezTo>
                <a:cubicBezTo>
                  <a:pt x="1134518" y="408792"/>
                  <a:pt x="1052693" y="641925"/>
                  <a:pt x="1125415" y="478301"/>
                </a:cubicBezTo>
                <a:cubicBezTo>
                  <a:pt x="1137460" y="451200"/>
                  <a:pt x="1144172" y="422030"/>
                  <a:pt x="1153551" y="393895"/>
                </a:cubicBezTo>
                <a:lnTo>
                  <a:pt x="1167619" y="351692"/>
                </a:lnTo>
                <a:cubicBezTo>
                  <a:pt x="1172308" y="337624"/>
                  <a:pt x="1173460" y="321827"/>
                  <a:pt x="1181686" y="309489"/>
                </a:cubicBezTo>
                <a:lnTo>
                  <a:pt x="1209822" y="267286"/>
                </a:lnTo>
                <a:cubicBezTo>
                  <a:pt x="1241553" y="140358"/>
                  <a:pt x="1225729" y="191428"/>
                  <a:pt x="1252025" y="112541"/>
                </a:cubicBezTo>
                <a:lnTo>
                  <a:pt x="1266092" y="0"/>
                </a:lnTo>
                <a:lnTo>
                  <a:pt x="393895" y="14067"/>
                </a:lnTo>
                <a:close/>
              </a:path>
            </a:pathLst>
          </a:cu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3347864" y="4293096"/>
            <a:ext cx="1266092" cy="647114"/>
          </a:xfrm>
          <a:custGeom>
            <a:avLst/>
            <a:gdLst>
              <a:gd name="connsiteX0" fmla="*/ 393895 w 1266092"/>
              <a:gd name="connsiteY0" fmla="*/ 14067 h 647114"/>
              <a:gd name="connsiteX1" fmla="*/ 0 w 1266092"/>
              <a:gd name="connsiteY1" fmla="*/ 618978 h 647114"/>
              <a:gd name="connsiteX2" fmla="*/ 450166 w 1266092"/>
              <a:gd name="connsiteY2" fmla="*/ 633046 h 647114"/>
              <a:gd name="connsiteX3" fmla="*/ 492369 w 1266092"/>
              <a:gd name="connsiteY3" fmla="*/ 647114 h 647114"/>
              <a:gd name="connsiteX4" fmla="*/ 829994 w 1266092"/>
              <a:gd name="connsiteY4" fmla="*/ 633046 h 647114"/>
              <a:gd name="connsiteX5" fmla="*/ 942535 w 1266092"/>
              <a:gd name="connsiteY5" fmla="*/ 604911 h 647114"/>
              <a:gd name="connsiteX6" fmla="*/ 984739 w 1266092"/>
              <a:gd name="connsiteY6" fmla="*/ 590843 h 647114"/>
              <a:gd name="connsiteX7" fmla="*/ 1083212 w 1266092"/>
              <a:gd name="connsiteY7" fmla="*/ 562707 h 647114"/>
              <a:gd name="connsiteX8" fmla="*/ 1125415 w 1266092"/>
              <a:gd name="connsiteY8" fmla="*/ 478301 h 647114"/>
              <a:gd name="connsiteX9" fmla="*/ 1153551 w 1266092"/>
              <a:gd name="connsiteY9" fmla="*/ 393895 h 647114"/>
              <a:gd name="connsiteX10" fmla="*/ 1167619 w 1266092"/>
              <a:gd name="connsiteY10" fmla="*/ 351692 h 647114"/>
              <a:gd name="connsiteX11" fmla="*/ 1181686 w 1266092"/>
              <a:gd name="connsiteY11" fmla="*/ 309489 h 647114"/>
              <a:gd name="connsiteX12" fmla="*/ 1209822 w 1266092"/>
              <a:gd name="connsiteY12" fmla="*/ 267286 h 647114"/>
              <a:gd name="connsiteX13" fmla="*/ 1252025 w 1266092"/>
              <a:gd name="connsiteY13" fmla="*/ 112541 h 647114"/>
              <a:gd name="connsiteX14" fmla="*/ 1266092 w 1266092"/>
              <a:gd name="connsiteY14" fmla="*/ 0 h 647114"/>
              <a:gd name="connsiteX15" fmla="*/ 393895 w 1266092"/>
              <a:gd name="connsiteY15" fmla="*/ 14067 h 64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66092" h="647114">
                <a:moveTo>
                  <a:pt x="393895" y="14067"/>
                </a:moveTo>
                <a:lnTo>
                  <a:pt x="0" y="618978"/>
                </a:lnTo>
                <a:cubicBezTo>
                  <a:pt x="150055" y="623667"/>
                  <a:pt x="300282" y="624481"/>
                  <a:pt x="450166" y="633046"/>
                </a:cubicBezTo>
                <a:cubicBezTo>
                  <a:pt x="464971" y="633892"/>
                  <a:pt x="477540" y="647114"/>
                  <a:pt x="492369" y="647114"/>
                </a:cubicBezTo>
                <a:cubicBezTo>
                  <a:pt x="605008" y="647114"/>
                  <a:pt x="717452" y="637735"/>
                  <a:pt x="829994" y="633046"/>
                </a:cubicBezTo>
                <a:cubicBezTo>
                  <a:pt x="867508" y="623668"/>
                  <a:pt x="905851" y="617139"/>
                  <a:pt x="942535" y="604911"/>
                </a:cubicBezTo>
                <a:cubicBezTo>
                  <a:pt x="956603" y="600222"/>
                  <a:pt x="970481" y="594917"/>
                  <a:pt x="984739" y="590843"/>
                </a:cubicBezTo>
                <a:cubicBezTo>
                  <a:pt x="1108380" y="555516"/>
                  <a:pt x="982029" y="596435"/>
                  <a:pt x="1083212" y="562707"/>
                </a:cubicBezTo>
                <a:cubicBezTo>
                  <a:pt x="1134518" y="408792"/>
                  <a:pt x="1052693" y="641925"/>
                  <a:pt x="1125415" y="478301"/>
                </a:cubicBezTo>
                <a:cubicBezTo>
                  <a:pt x="1137460" y="451200"/>
                  <a:pt x="1144172" y="422030"/>
                  <a:pt x="1153551" y="393895"/>
                </a:cubicBezTo>
                <a:lnTo>
                  <a:pt x="1167619" y="351692"/>
                </a:lnTo>
                <a:cubicBezTo>
                  <a:pt x="1172308" y="337624"/>
                  <a:pt x="1173460" y="321827"/>
                  <a:pt x="1181686" y="309489"/>
                </a:cubicBezTo>
                <a:lnTo>
                  <a:pt x="1209822" y="267286"/>
                </a:lnTo>
                <a:cubicBezTo>
                  <a:pt x="1241553" y="140358"/>
                  <a:pt x="1225729" y="191428"/>
                  <a:pt x="1252025" y="112541"/>
                </a:cubicBezTo>
                <a:lnTo>
                  <a:pt x="1266092" y="0"/>
                </a:lnTo>
                <a:lnTo>
                  <a:pt x="393895" y="14067"/>
                </a:lnTo>
                <a:close/>
              </a:path>
            </a:pathLst>
          </a:cu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1454006" y="1060050"/>
            <a:ext cx="32283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i="1" dirty="0" err="1" smtClean="0"/>
              <a:t>CorreFFFsponding</a:t>
            </a:r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  <p:bldP spid="15" grpId="2"/>
      <p:bldP spid="15" grpId="3"/>
      <p:bldP spid="16" grpId="1"/>
      <p:bldP spid="16" grpId="2"/>
      <p:bldP spid="16" grpId="3"/>
      <p:bldP spid="30" grpId="0"/>
      <p:bldP spid="32" grpId="0" animBg="1"/>
      <p:bldP spid="33" grpId="0" animBg="1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1332656" y="4293096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900608" y="2420888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763688" y="0"/>
            <a:ext cx="4896544" cy="72454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5856" y="3573016"/>
            <a:ext cx="519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e˚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9992" y="1700808"/>
            <a:ext cx="51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a˚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2492896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d˚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779912" y="4365104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h˚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580112" y="1700808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b˚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283968" y="2420888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c˚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39952" y="3645024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f˚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2987824" y="4293096"/>
            <a:ext cx="510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g˚</a:t>
            </a:r>
            <a:endParaRPr lang="en-GB" sz="3200" dirty="0"/>
          </a:p>
        </p:txBody>
      </p:sp>
      <p:sp>
        <p:nvSpPr>
          <p:cNvPr id="17" name="Freeform 16"/>
          <p:cNvSpPr/>
          <p:nvPr/>
        </p:nvSpPr>
        <p:spPr>
          <a:xfrm>
            <a:off x="4670474" y="2391508"/>
            <a:ext cx="1109933" cy="606752"/>
          </a:xfrm>
          <a:custGeom>
            <a:avLst/>
            <a:gdLst>
              <a:gd name="connsiteX0" fmla="*/ 337624 w 1109933"/>
              <a:gd name="connsiteY0" fmla="*/ 0 h 606752"/>
              <a:gd name="connsiteX1" fmla="*/ 0 w 1109933"/>
              <a:gd name="connsiteY1" fmla="*/ 576775 h 606752"/>
              <a:gd name="connsiteX2" fmla="*/ 182880 w 1109933"/>
              <a:gd name="connsiteY2" fmla="*/ 590843 h 606752"/>
              <a:gd name="connsiteX3" fmla="*/ 309489 w 1109933"/>
              <a:gd name="connsiteY3" fmla="*/ 604910 h 606752"/>
              <a:gd name="connsiteX4" fmla="*/ 717452 w 1109933"/>
              <a:gd name="connsiteY4" fmla="*/ 590843 h 606752"/>
              <a:gd name="connsiteX5" fmla="*/ 787791 w 1109933"/>
              <a:gd name="connsiteY5" fmla="*/ 520504 h 606752"/>
              <a:gd name="connsiteX6" fmla="*/ 829994 w 1109933"/>
              <a:gd name="connsiteY6" fmla="*/ 492369 h 606752"/>
              <a:gd name="connsiteX7" fmla="*/ 872197 w 1109933"/>
              <a:gd name="connsiteY7" fmla="*/ 450166 h 606752"/>
              <a:gd name="connsiteX8" fmla="*/ 914400 w 1109933"/>
              <a:gd name="connsiteY8" fmla="*/ 436098 h 606752"/>
              <a:gd name="connsiteX9" fmla="*/ 956603 w 1109933"/>
              <a:gd name="connsiteY9" fmla="*/ 407963 h 606752"/>
              <a:gd name="connsiteX10" fmla="*/ 984738 w 1109933"/>
              <a:gd name="connsiteY10" fmla="*/ 323557 h 606752"/>
              <a:gd name="connsiteX11" fmla="*/ 998806 w 1109933"/>
              <a:gd name="connsiteY11" fmla="*/ 281354 h 606752"/>
              <a:gd name="connsiteX12" fmla="*/ 1055077 w 1109933"/>
              <a:gd name="connsiteY12" fmla="*/ 225083 h 606752"/>
              <a:gd name="connsiteX13" fmla="*/ 1097280 w 1109933"/>
              <a:gd name="connsiteY13" fmla="*/ 211015 h 606752"/>
              <a:gd name="connsiteX14" fmla="*/ 1097280 w 1109933"/>
              <a:gd name="connsiteY14" fmla="*/ 42203 h 606752"/>
              <a:gd name="connsiteX15" fmla="*/ 337624 w 1109933"/>
              <a:gd name="connsiteY15" fmla="*/ 0 h 606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09933" h="606752">
                <a:moveTo>
                  <a:pt x="337624" y="0"/>
                </a:moveTo>
                <a:lnTo>
                  <a:pt x="0" y="576775"/>
                </a:lnTo>
                <a:lnTo>
                  <a:pt x="182880" y="590843"/>
                </a:lnTo>
                <a:cubicBezTo>
                  <a:pt x="225168" y="594687"/>
                  <a:pt x="267026" y="604910"/>
                  <a:pt x="309489" y="604910"/>
                </a:cubicBezTo>
                <a:cubicBezTo>
                  <a:pt x="445557" y="604910"/>
                  <a:pt x="581464" y="595532"/>
                  <a:pt x="717452" y="590843"/>
                </a:cubicBezTo>
                <a:cubicBezTo>
                  <a:pt x="855292" y="521922"/>
                  <a:pt x="718792" y="606752"/>
                  <a:pt x="787791" y="520504"/>
                </a:cubicBezTo>
                <a:cubicBezTo>
                  <a:pt x="798353" y="507302"/>
                  <a:pt x="817006" y="503193"/>
                  <a:pt x="829994" y="492369"/>
                </a:cubicBezTo>
                <a:cubicBezTo>
                  <a:pt x="845278" y="479633"/>
                  <a:pt x="855644" y="461202"/>
                  <a:pt x="872197" y="450166"/>
                </a:cubicBezTo>
                <a:cubicBezTo>
                  <a:pt x="884535" y="441941"/>
                  <a:pt x="901137" y="442730"/>
                  <a:pt x="914400" y="436098"/>
                </a:cubicBezTo>
                <a:cubicBezTo>
                  <a:pt x="929522" y="428537"/>
                  <a:pt x="942535" y="417341"/>
                  <a:pt x="956603" y="407963"/>
                </a:cubicBezTo>
                <a:lnTo>
                  <a:pt x="984738" y="323557"/>
                </a:lnTo>
                <a:cubicBezTo>
                  <a:pt x="989427" y="309489"/>
                  <a:pt x="988321" y="291839"/>
                  <a:pt x="998806" y="281354"/>
                </a:cubicBezTo>
                <a:cubicBezTo>
                  <a:pt x="1017563" y="262597"/>
                  <a:pt x="1029912" y="233472"/>
                  <a:pt x="1055077" y="225083"/>
                </a:cubicBezTo>
                <a:cubicBezTo>
                  <a:pt x="1069145" y="220394"/>
                  <a:pt x="1093946" y="225464"/>
                  <a:pt x="1097280" y="211015"/>
                </a:cubicBezTo>
                <a:cubicBezTo>
                  <a:pt x="1109933" y="156185"/>
                  <a:pt x="1097280" y="98474"/>
                  <a:pt x="1097280" y="42203"/>
                </a:cubicBezTo>
                <a:lnTo>
                  <a:pt x="337624" y="0"/>
                </a:lnTo>
                <a:close/>
              </a:path>
            </a:pathLst>
          </a:cu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756074" y="3713871"/>
            <a:ext cx="900332" cy="576775"/>
          </a:xfrm>
          <a:custGeom>
            <a:avLst/>
            <a:gdLst>
              <a:gd name="connsiteX0" fmla="*/ 0 w 900332"/>
              <a:gd name="connsiteY0" fmla="*/ 562707 h 576775"/>
              <a:gd name="connsiteX1" fmla="*/ 844061 w 900332"/>
              <a:gd name="connsiteY1" fmla="*/ 576775 h 576775"/>
              <a:gd name="connsiteX2" fmla="*/ 886264 w 900332"/>
              <a:gd name="connsiteY2" fmla="*/ 436098 h 576775"/>
              <a:gd name="connsiteX3" fmla="*/ 900332 w 900332"/>
              <a:gd name="connsiteY3" fmla="*/ 393895 h 576775"/>
              <a:gd name="connsiteX4" fmla="*/ 886264 w 900332"/>
              <a:gd name="connsiteY4" fmla="*/ 182880 h 576775"/>
              <a:gd name="connsiteX5" fmla="*/ 844061 w 900332"/>
              <a:gd name="connsiteY5" fmla="*/ 112541 h 576775"/>
              <a:gd name="connsiteX6" fmla="*/ 815926 w 900332"/>
              <a:gd name="connsiteY6" fmla="*/ 70338 h 576775"/>
              <a:gd name="connsiteX7" fmla="*/ 731520 w 900332"/>
              <a:gd name="connsiteY7" fmla="*/ 42203 h 576775"/>
              <a:gd name="connsiteX8" fmla="*/ 703384 w 900332"/>
              <a:gd name="connsiteY8" fmla="*/ 14067 h 576775"/>
              <a:gd name="connsiteX9" fmla="*/ 379828 w 900332"/>
              <a:gd name="connsiteY9" fmla="*/ 0 h 576775"/>
              <a:gd name="connsiteX10" fmla="*/ 0 w 900332"/>
              <a:gd name="connsiteY10" fmla="*/ 562707 h 5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332" h="576775">
                <a:moveTo>
                  <a:pt x="0" y="562707"/>
                </a:moveTo>
                <a:lnTo>
                  <a:pt x="844061" y="576775"/>
                </a:lnTo>
                <a:cubicBezTo>
                  <a:pt x="858129" y="529883"/>
                  <a:pt x="871866" y="482890"/>
                  <a:pt x="886264" y="436098"/>
                </a:cubicBezTo>
                <a:cubicBezTo>
                  <a:pt x="890625" y="421925"/>
                  <a:pt x="900332" y="408724"/>
                  <a:pt x="900332" y="393895"/>
                </a:cubicBezTo>
                <a:cubicBezTo>
                  <a:pt x="900332" y="323401"/>
                  <a:pt x="894049" y="252943"/>
                  <a:pt x="886264" y="182880"/>
                </a:cubicBezTo>
                <a:cubicBezTo>
                  <a:pt x="880747" y="133230"/>
                  <a:pt x="871283" y="146569"/>
                  <a:pt x="844061" y="112541"/>
                </a:cubicBezTo>
                <a:cubicBezTo>
                  <a:pt x="833499" y="99339"/>
                  <a:pt x="830263" y="79299"/>
                  <a:pt x="815926" y="70338"/>
                </a:cubicBezTo>
                <a:cubicBezTo>
                  <a:pt x="790777" y="54620"/>
                  <a:pt x="731520" y="42203"/>
                  <a:pt x="731520" y="42203"/>
                </a:cubicBezTo>
                <a:cubicBezTo>
                  <a:pt x="722141" y="32824"/>
                  <a:pt x="716553" y="15647"/>
                  <a:pt x="703384" y="14067"/>
                </a:cubicBezTo>
                <a:cubicBezTo>
                  <a:pt x="596199" y="1205"/>
                  <a:pt x="379828" y="0"/>
                  <a:pt x="379828" y="0"/>
                </a:cubicBezTo>
                <a:lnTo>
                  <a:pt x="0" y="562707"/>
                </a:lnTo>
                <a:close/>
              </a:path>
            </a:pathLst>
          </a:cu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/>
          <p:cNvCxnSpPr>
            <a:stCxn id="25" idx="0"/>
          </p:cNvCxnSpPr>
          <p:nvPr/>
        </p:nvCxnSpPr>
        <p:spPr>
          <a:xfrm flipV="1">
            <a:off x="3756074" y="2420888"/>
            <a:ext cx="1247974" cy="185569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004048" y="2420888"/>
            <a:ext cx="43204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779912" y="4293096"/>
            <a:ext cx="439248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55576" y="404664"/>
            <a:ext cx="5070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i="1" dirty="0" smtClean="0"/>
              <a:t>Interior angles </a:t>
            </a:r>
            <a:r>
              <a:rPr lang="en-GB" sz="3200" dirty="0" smtClean="0"/>
              <a:t>add up to 180</a:t>
            </a:r>
            <a:endParaRPr lang="en-GB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816053" y="1048380"/>
            <a:ext cx="32919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i="1" dirty="0" err="1" smtClean="0"/>
              <a:t>CCCinterior</a:t>
            </a:r>
            <a:r>
              <a:rPr lang="en-GB" sz="3200" b="1" i="1" dirty="0" smtClean="0"/>
              <a:t> angles</a:t>
            </a:r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5" grpId="2"/>
      <p:bldP spid="22" grpId="0"/>
      <p:bldP spid="22" grpId="1"/>
      <p:bldP spid="22" grpId="2"/>
      <p:bldP spid="17" grpId="0" animBg="1"/>
      <p:bldP spid="25" grpId="0" animBg="1"/>
      <p:bldP spid="35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1332656" y="4293096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900608" y="2420888"/>
            <a:ext cx="11593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763688" y="0"/>
            <a:ext cx="4896544" cy="72454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5856" y="3573016"/>
            <a:ext cx="519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e˚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9992" y="1700808"/>
            <a:ext cx="51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a˚</a:t>
            </a:r>
            <a:endParaRPr lang="en-GB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2492896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d˚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779912" y="4365104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h˚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580112" y="1700808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b˚</a:t>
            </a:r>
            <a:endParaRPr lang="en-GB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283968" y="2420888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c˚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39952" y="3645024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f˚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2987824" y="4293096"/>
            <a:ext cx="510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g˚</a:t>
            </a:r>
            <a:endParaRPr lang="en-GB" sz="3200" dirty="0"/>
          </a:p>
        </p:txBody>
      </p:sp>
      <p:sp>
        <p:nvSpPr>
          <p:cNvPr id="17" name="Freeform 16"/>
          <p:cNvSpPr/>
          <p:nvPr/>
        </p:nvSpPr>
        <p:spPr>
          <a:xfrm>
            <a:off x="4192172" y="2419643"/>
            <a:ext cx="844062" cy="582718"/>
          </a:xfrm>
          <a:custGeom>
            <a:avLst/>
            <a:gdLst>
              <a:gd name="connsiteX0" fmla="*/ 844062 w 844062"/>
              <a:gd name="connsiteY0" fmla="*/ 14068 h 582718"/>
              <a:gd name="connsiteX1" fmla="*/ 154745 w 844062"/>
              <a:gd name="connsiteY1" fmla="*/ 0 h 582718"/>
              <a:gd name="connsiteX2" fmla="*/ 98474 w 844062"/>
              <a:gd name="connsiteY2" fmla="*/ 56271 h 582718"/>
              <a:gd name="connsiteX3" fmla="*/ 28136 w 844062"/>
              <a:gd name="connsiteY3" fmla="*/ 253219 h 582718"/>
              <a:gd name="connsiteX4" fmla="*/ 14068 w 844062"/>
              <a:gd name="connsiteY4" fmla="*/ 295422 h 582718"/>
              <a:gd name="connsiteX5" fmla="*/ 0 w 844062"/>
              <a:gd name="connsiteY5" fmla="*/ 365760 h 582718"/>
              <a:gd name="connsiteX6" fmla="*/ 28136 w 844062"/>
              <a:gd name="connsiteY6" fmla="*/ 506437 h 582718"/>
              <a:gd name="connsiteX7" fmla="*/ 56271 w 844062"/>
              <a:gd name="connsiteY7" fmla="*/ 548640 h 582718"/>
              <a:gd name="connsiteX8" fmla="*/ 98474 w 844062"/>
              <a:gd name="connsiteY8" fmla="*/ 562708 h 582718"/>
              <a:gd name="connsiteX9" fmla="*/ 450166 w 844062"/>
              <a:gd name="connsiteY9" fmla="*/ 576775 h 582718"/>
              <a:gd name="connsiteX10" fmla="*/ 844062 w 844062"/>
              <a:gd name="connsiteY10" fmla="*/ 14068 h 58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44062" h="582718">
                <a:moveTo>
                  <a:pt x="844062" y="14068"/>
                </a:moveTo>
                <a:lnTo>
                  <a:pt x="154745" y="0"/>
                </a:lnTo>
                <a:lnTo>
                  <a:pt x="98474" y="56271"/>
                </a:lnTo>
                <a:cubicBezTo>
                  <a:pt x="45850" y="196602"/>
                  <a:pt x="68946" y="130788"/>
                  <a:pt x="28136" y="253219"/>
                </a:cubicBezTo>
                <a:cubicBezTo>
                  <a:pt x="23447" y="267287"/>
                  <a:pt x="16976" y="280881"/>
                  <a:pt x="14068" y="295422"/>
                </a:cubicBezTo>
                <a:lnTo>
                  <a:pt x="0" y="365760"/>
                </a:lnTo>
                <a:cubicBezTo>
                  <a:pt x="5185" y="402053"/>
                  <a:pt x="8493" y="467151"/>
                  <a:pt x="28136" y="506437"/>
                </a:cubicBezTo>
                <a:cubicBezTo>
                  <a:pt x="35697" y="521559"/>
                  <a:pt x="43069" y="538078"/>
                  <a:pt x="56271" y="548640"/>
                </a:cubicBezTo>
                <a:cubicBezTo>
                  <a:pt x="67850" y="557903"/>
                  <a:pt x="83794" y="560611"/>
                  <a:pt x="98474" y="562708"/>
                </a:cubicBezTo>
                <a:cubicBezTo>
                  <a:pt x="238548" y="582718"/>
                  <a:pt x="302888" y="576775"/>
                  <a:pt x="450166" y="576775"/>
                </a:cubicBezTo>
                <a:lnTo>
                  <a:pt x="844062" y="14068"/>
                </a:lnTo>
                <a:close/>
              </a:path>
            </a:pathLst>
          </a:cu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784209" y="3621507"/>
            <a:ext cx="818716" cy="700454"/>
          </a:xfrm>
          <a:custGeom>
            <a:avLst/>
            <a:gdLst>
              <a:gd name="connsiteX0" fmla="*/ 0 w 818716"/>
              <a:gd name="connsiteY0" fmla="*/ 655071 h 700454"/>
              <a:gd name="connsiteX1" fmla="*/ 0 w 818716"/>
              <a:gd name="connsiteY1" fmla="*/ 655071 h 700454"/>
              <a:gd name="connsiteX2" fmla="*/ 562708 w 818716"/>
              <a:gd name="connsiteY2" fmla="*/ 669139 h 700454"/>
              <a:gd name="connsiteX3" fmla="*/ 590843 w 818716"/>
              <a:gd name="connsiteY3" fmla="*/ 697275 h 700454"/>
              <a:gd name="connsiteX4" fmla="*/ 647114 w 818716"/>
              <a:gd name="connsiteY4" fmla="*/ 683207 h 700454"/>
              <a:gd name="connsiteX5" fmla="*/ 661182 w 818716"/>
              <a:gd name="connsiteY5" fmla="*/ 683207 h 700454"/>
              <a:gd name="connsiteX6" fmla="*/ 717453 w 818716"/>
              <a:gd name="connsiteY6" fmla="*/ 584733 h 700454"/>
              <a:gd name="connsiteX7" fmla="*/ 787791 w 818716"/>
              <a:gd name="connsiteY7" fmla="*/ 401853 h 700454"/>
              <a:gd name="connsiteX8" fmla="*/ 815926 w 818716"/>
              <a:gd name="connsiteY8" fmla="*/ 317447 h 700454"/>
              <a:gd name="connsiteX9" fmla="*/ 801859 w 818716"/>
              <a:gd name="connsiteY9" fmla="*/ 162702 h 700454"/>
              <a:gd name="connsiteX10" fmla="*/ 787791 w 818716"/>
              <a:gd name="connsiteY10" fmla="*/ 120499 h 700454"/>
              <a:gd name="connsiteX11" fmla="*/ 745588 w 818716"/>
              <a:gd name="connsiteY11" fmla="*/ 92364 h 700454"/>
              <a:gd name="connsiteX12" fmla="*/ 661182 w 818716"/>
              <a:gd name="connsiteY12" fmla="*/ 64228 h 700454"/>
              <a:gd name="connsiteX13" fmla="*/ 618979 w 818716"/>
              <a:gd name="connsiteY13" fmla="*/ 36093 h 700454"/>
              <a:gd name="connsiteX14" fmla="*/ 590843 w 818716"/>
              <a:gd name="connsiteY14" fmla="*/ 7958 h 700454"/>
              <a:gd name="connsiteX15" fmla="*/ 422031 w 818716"/>
              <a:gd name="connsiteY15" fmla="*/ 7958 h 700454"/>
              <a:gd name="connsiteX16" fmla="*/ 0 w 818716"/>
              <a:gd name="connsiteY16" fmla="*/ 655071 h 70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8716" h="700454">
                <a:moveTo>
                  <a:pt x="0" y="655071"/>
                </a:moveTo>
                <a:lnTo>
                  <a:pt x="0" y="655071"/>
                </a:lnTo>
                <a:cubicBezTo>
                  <a:pt x="187569" y="659760"/>
                  <a:pt x="375557" y="655771"/>
                  <a:pt x="562708" y="669139"/>
                </a:cubicBezTo>
                <a:cubicBezTo>
                  <a:pt x="575937" y="670084"/>
                  <a:pt x="577760" y="695094"/>
                  <a:pt x="590843" y="697275"/>
                </a:cubicBezTo>
                <a:cubicBezTo>
                  <a:pt x="609914" y="700454"/>
                  <a:pt x="628155" y="686999"/>
                  <a:pt x="647114" y="683207"/>
                </a:cubicBezTo>
                <a:cubicBezTo>
                  <a:pt x="651712" y="682287"/>
                  <a:pt x="656493" y="683207"/>
                  <a:pt x="661182" y="683207"/>
                </a:cubicBezTo>
                <a:lnTo>
                  <a:pt x="717453" y="584733"/>
                </a:lnTo>
                <a:cubicBezTo>
                  <a:pt x="818716" y="356888"/>
                  <a:pt x="746973" y="537914"/>
                  <a:pt x="787791" y="401853"/>
                </a:cubicBezTo>
                <a:cubicBezTo>
                  <a:pt x="796313" y="373447"/>
                  <a:pt x="815926" y="317447"/>
                  <a:pt x="815926" y="317447"/>
                </a:cubicBezTo>
                <a:cubicBezTo>
                  <a:pt x="811237" y="265865"/>
                  <a:pt x="809184" y="213976"/>
                  <a:pt x="801859" y="162702"/>
                </a:cubicBezTo>
                <a:cubicBezTo>
                  <a:pt x="799762" y="148022"/>
                  <a:pt x="797054" y="132078"/>
                  <a:pt x="787791" y="120499"/>
                </a:cubicBezTo>
                <a:cubicBezTo>
                  <a:pt x="777229" y="107297"/>
                  <a:pt x="761038" y="99231"/>
                  <a:pt x="745588" y="92364"/>
                </a:cubicBezTo>
                <a:cubicBezTo>
                  <a:pt x="718487" y="80319"/>
                  <a:pt x="685858" y="80679"/>
                  <a:pt x="661182" y="64228"/>
                </a:cubicBezTo>
                <a:cubicBezTo>
                  <a:pt x="647114" y="54850"/>
                  <a:pt x="632181" y="46655"/>
                  <a:pt x="618979" y="36093"/>
                </a:cubicBezTo>
                <a:cubicBezTo>
                  <a:pt x="608622" y="27808"/>
                  <a:pt x="603973" y="9834"/>
                  <a:pt x="590843" y="7958"/>
                </a:cubicBezTo>
                <a:cubicBezTo>
                  <a:pt x="535138" y="0"/>
                  <a:pt x="478302" y="7958"/>
                  <a:pt x="422031" y="7958"/>
                </a:cubicBezTo>
                <a:lnTo>
                  <a:pt x="0" y="655071"/>
                </a:lnTo>
                <a:close/>
              </a:path>
            </a:pathLst>
          </a:cu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55576" y="404664"/>
            <a:ext cx="4652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i="1" dirty="0" smtClean="0"/>
              <a:t>Alternate angles </a:t>
            </a:r>
            <a:r>
              <a:rPr lang="en-GB" sz="3200" dirty="0" smtClean="0"/>
              <a:t>are equal</a:t>
            </a:r>
            <a:endParaRPr lang="en-GB" sz="3200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3756074" y="2420888"/>
            <a:ext cx="1247974" cy="185569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55576" y="2420888"/>
            <a:ext cx="43204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779912" y="4293096"/>
            <a:ext cx="439248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46911" y="1020508"/>
            <a:ext cx="3551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i="1" dirty="0" err="1" smtClean="0"/>
              <a:t>ZZZalternate</a:t>
            </a:r>
            <a:r>
              <a:rPr lang="en-GB" sz="3200" b="1" i="1" dirty="0" smtClean="0"/>
              <a:t> angles</a:t>
            </a:r>
            <a:endParaRPr lang="en-GB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1" grpId="2"/>
      <p:bldP spid="22" grpId="0"/>
      <p:bldP spid="22" grpId="1"/>
      <p:bldP spid="22" grpId="2"/>
      <p:bldP spid="17" grpId="0" animBg="1"/>
      <p:bldP spid="25" grpId="0" animBg="1"/>
      <p:bldP spid="26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Gareth</dc:creator>
  <cp:lastModifiedBy>GS Westwater</cp:lastModifiedBy>
  <cp:revision>14</cp:revision>
  <dcterms:created xsi:type="dcterms:W3CDTF">2013-03-12T22:44:05Z</dcterms:created>
  <dcterms:modified xsi:type="dcterms:W3CDTF">2015-01-22T13:55:26Z</dcterms:modified>
</cp:coreProperties>
</file>