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33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6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0" Type="http://schemas.openxmlformats.org/officeDocument/2006/relationships/slide" Target="slide27.xml"/><Relationship Id="rId4" Type="http://schemas.openxmlformats.org/officeDocument/2006/relationships/slide" Target="slide1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644136" y="2997072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120" y="6381328"/>
            <a:ext cx="180058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Parallel lines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644008" y="3609080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627912" y="2676326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2627912" y="3285104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2627912" y="3897112"/>
            <a:ext cx="1152000" cy="540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04" y="5949280"/>
            <a:ext cx="1296528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Bearings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793464"/>
            <a:ext cx="8496940" cy="5019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76672"/>
            <a:ext cx="8496942" cy="51979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37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21962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700807"/>
            <a:ext cx="8784976" cy="2196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8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561824"/>
            <a:ext cx="8352926" cy="4251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8352928" cy="45205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6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31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844824"/>
            <a:ext cx="8640954" cy="15211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844824"/>
            <a:ext cx="8640958" cy="1521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8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44" y="3861048"/>
            <a:ext cx="8104112" cy="2986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43" y="908720"/>
            <a:ext cx="8104114" cy="494897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6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0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628800"/>
            <a:ext cx="8640956" cy="203978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628800"/>
            <a:ext cx="8640958" cy="203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47" y="404664"/>
            <a:ext cx="7193706" cy="57606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08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72" y="386836"/>
            <a:ext cx="4644516" cy="64616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242872" y="386836"/>
            <a:ext cx="4658255" cy="6461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6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747496"/>
            <a:ext cx="8064894" cy="54898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3" y="404664"/>
            <a:ext cx="5184574" cy="63053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79713" y="404662"/>
            <a:ext cx="5184573" cy="6305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2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33" name="Rectangle 32">
            <a:hlinkClick r:id="rId3" action="ppaction://hlinksldjump"/>
          </p:cNvPr>
          <p:cNvSpPr/>
          <p:nvPr/>
        </p:nvSpPr>
        <p:spPr>
          <a:xfrm>
            <a:off x="2771928" y="2990427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771800" y="3609080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716144" y="2060848"/>
            <a:ext cx="1152000" cy="54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4716016" y="2672976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4716016" y="3284984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4716016" y="3897112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4716016" y="4509120"/>
            <a:ext cx="1152000" cy="54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120" y="6381328"/>
            <a:ext cx="180058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Parallel lines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504" y="5949280"/>
            <a:ext cx="1296528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Bearings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640958" cy="54921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2348880"/>
            <a:ext cx="6192686" cy="7606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475657" y="2348879"/>
            <a:ext cx="6192686" cy="760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2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1248846"/>
            <a:ext cx="4684571" cy="4052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067" y="1285032"/>
            <a:ext cx="4378849" cy="30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78" y="404664"/>
            <a:ext cx="6159222" cy="60486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13177" y="404663"/>
            <a:ext cx="6159223" cy="604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472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39815"/>
            <a:ext cx="7056784" cy="45307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43609" y="939813"/>
            <a:ext cx="7056783" cy="4530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692696"/>
            <a:ext cx="7344814" cy="51841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48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92696"/>
            <a:ext cx="8640958" cy="48539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692695"/>
            <a:ext cx="8640958" cy="4853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7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2696"/>
            <a:ext cx="7632848" cy="54163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30" y="464130"/>
            <a:ext cx="5848870" cy="62772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323530" y="464129"/>
            <a:ext cx="5848870" cy="6277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1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35966"/>
            <a:ext cx="5760640" cy="45860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691680" y="1135965"/>
            <a:ext cx="5760640" cy="4586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8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2987952" y="3284984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120" y="6381328"/>
            <a:ext cx="180058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Parallel lines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504" y="5949280"/>
            <a:ext cx="1296528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Bearings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5076184" y="3284984"/>
            <a:ext cx="1152000" cy="540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628800"/>
            <a:ext cx="8496944" cy="14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92896"/>
            <a:ext cx="7920880" cy="10317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11560" y="2492895"/>
            <a:ext cx="7920880" cy="1031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941168"/>
            <a:ext cx="8640958" cy="1303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365104"/>
            <a:ext cx="8640960" cy="15430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980728"/>
            <a:ext cx="8640960" cy="399001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84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2" y="1916832"/>
            <a:ext cx="8793116" cy="10712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5442" y="2492896"/>
            <a:ext cx="8784975" cy="49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5442" y="1916831"/>
            <a:ext cx="8784975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277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585110"/>
            <a:ext cx="7632846" cy="2228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04664"/>
            <a:ext cx="7632846" cy="53334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3" y="1772816"/>
            <a:ext cx="8793114" cy="18644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5442" y="1772815"/>
            <a:ext cx="8784975" cy="1864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832140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1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32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779108"/>
            <a:ext cx="8784974" cy="3890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8784976" cy="47477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13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8545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700807"/>
            <a:ext cx="8784976" cy="854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832140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2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7372"/>
            <a:ext cx="8784974" cy="3291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2736"/>
            <a:ext cx="8784976" cy="25946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5832140" y="35482"/>
            <a:ext cx="22682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1" idx="3"/>
            <a:endCxn id="26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1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2132856"/>
            <a:ext cx="8439678" cy="5989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132856"/>
            <a:ext cx="8439682" cy="598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832140" y="35482"/>
            <a:ext cx="22682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4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365104"/>
            <a:ext cx="8640958" cy="23034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54834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5832140" y="35482"/>
            <a:ext cx="22682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1" idx="3"/>
            <a:endCxn id="26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3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2348880"/>
            <a:ext cx="8439680" cy="8483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325998"/>
            <a:ext cx="8439682" cy="871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339752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Angles (Including Parallel Lines)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832140" y="35482"/>
            <a:ext cx="22682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5292080" y="184069"/>
            <a:ext cx="5400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1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31632</TotalTime>
  <Words>445</Words>
  <Application>Microsoft Office PowerPoint</Application>
  <PresentationFormat>On-screen Show (4:3)</PresentationFormat>
  <Paragraphs>132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Theme1</vt:lpstr>
      <vt:lpstr>Angles (Including Parallel Lines)</vt:lpstr>
      <vt:lpstr>Angles (Including Parallel Lines)</vt:lpstr>
      <vt:lpstr>Angles (Including Parallel Lines)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2783</cp:revision>
  <cp:lastPrinted>2019-03-09T08:19:56Z</cp:lastPrinted>
  <dcterms:created xsi:type="dcterms:W3CDTF">2014-02-21T20:01:10Z</dcterms:created>
  <dcterms:modified xsi:type="dcterms:W3CDTF">2021-01-20T21:23:37Z</dcterms:modified>
</cp:coreProperties>
</file>