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6" name="Rectangle 5">
            <a:hlinkClick r:id="rId2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2987952" y="3284984"/>
            <a:ext cx="1152000" cy="540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120" y="6381328"/>
            <a:ext cx="1800584" cy="3600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Parallel lines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7504" y="5949280"/>
            <a:ext cx="1296528" cy="36004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anose="030F0702030302020204" pitchFamily="66" charset="0"/>
              </a:rPr>
              <a:t>Bearings</a:t>
            </a:r>
            <a:endParaRPr lang="en-GB" sz="20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5076184" y="3284984"/>
            <a:ext cx="1152000" cy="540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28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941168"/>
            <a:ext cx="8640958" cy="13037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65104"/>
            <a:ext cx="8640960" cy="154303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832140" y="35482"/>
            <a:ext cx="21242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5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980728"/>
            <a:ext cx="8640960" cy="3990018"/>
          </a:xfrm>
          <a:prstGeom prst="rect">
            <a:avLst/>
          </a:prstGeom>
        </p:spPr>
      </p:pic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642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42" y="1916832"/>
            <a:ext cx="8793116" cy="107124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75442" y="2492896"/>
            <a:ext cx="8784975" cy="495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5832140" y="35482"/>
            <a:ext cx="21242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8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75442" y="1916831"/>
            <a:ext cx="8784975" cy="5760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49685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4585110"/>
            <a:ext cx="7632846" cy="22282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7" y="404664"/>
            <a:ext cx="7632846" cy="533344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15" name="Rectangle 14">
            <a:hlinkClick r:id="rId6" action="ppaction://hlinksldjump"/>
          </p:cNvPr>
          <p:cNvSpPr/>
          <p:nvPr/>
        </p:nvSpPr>
        <p:spPr>
          <a:xfrm>
            <a:off x="5832140" y="35482"/>
            <a:ext cx="21242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3" idx="3"/>
            <a:endCxn id="15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2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43" y="1772816"/>
            <a:ext cx="8793114" cy="186446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175442" y="1772815"/>
            <a:ext cx="8784975" cy="1864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2339752" y="35483"/>
            <a:ext cx="295232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Angles (Including Parallel Lines)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5832140" y="35482"/>
            <a:ext cx="212423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7" idx="3"/>
            <a:endCxn id="21" idx="1"/>
          </p:cNvCxnSpPr>
          <p:nvPr/>
        </p:nvCxnSpPr>
        <p:spPr>
          <a:xfrm flipV="1">
            <a:off x="5292080" y="184069"/>
            <a:ext cx="54006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03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31695</TotalTime>
  <Words>63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Theme1</vt:lpstr>
      <vt:lpstr>Angles (Including Parallel Lines)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2822</cp:revision>
  <cp:lastPrinted>2019-03-09T08:19:56Z</cp:lastPrinted>
  <dcterms:created xsi:type="dcterms:W3CDTF">2014-02-21T20:01:10Z</dcterms:created>
  <dcterms:modified xsi:type="dcterms:W3CDTF">2020-11-10T16:47:17Z</dcterms:modified>
</cp:coreProperties>
</file>