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2987952" y="3284984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20" y="6381328"/>
            <a:ext cx="1800584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Parallel lines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504" y="5949280"/>
            <a:ext cx="1296528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Bearings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5076184" y="3284984"/>
            <a:ext cx="1152000" cy="540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941168"/>
            <a:ext cx="8640958" cy="1303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65104"/>
            <a:ext cx="8640960" cy="154303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980728"/>
            <a:ext cx="8640960" cy="399001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64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2" y="1916832"/>
            <a:ext cx="8793116" cy="10712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75442" y="2492896"/>
            <a:ext cx="8784975" cy="495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5442" y="1916831"/>
            <a:ext cx="8784975" cy="576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4968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585110"/>
            <a:ext cx="7632846" cy="2228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404664"/>
            <a:ext cx="7632846" cy="533344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3" y="1772816"/>
            <a:ext cx="8793114" cy="186446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75442" y="1772815"/>
            <a:ext cx="8784975" cy="1864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21242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7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03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31695</TotalTime>
  <Words>63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Angles (Including Parallel Lines)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2822</cp:revision>
  <cp:lastPrinted>2019-03-09T08:19:56Z</cp:lastPrinted>
  <dcterms:created xsi:type="dcterms:W3CDTF">2014-02-21T20:01:10Z</dcterms:created>
  <dcterms:modified xsi:type="dcterms:W3CDTF">2020-11-10T16:47:17Z</dcterms:modified>
</cp:coreProperties>
</file>