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slide" Target="slide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644136" y="2997072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7120" y="6381328"/>
            <a:ext cx="1800584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Parallel lines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644008" y="3609080"/>
            <a:ext cx="1152000" cy="5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2627912" y="2676326"/>
            <a:ext cx="1152000" cy="54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2627912" y="3285104"/>
            <a:ext cx="1152000" cy="54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2627912" y="3897112"/>
            <a:ext cx="1152000" cy="540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7504" y="5949280"/>
            <a:ext cx="1296528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Bearings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4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2561824"/>
            <a:ext cx="8352926" cy="42515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04664"/>
            <a:ext cx="8352928" cy="452053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1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3" y="1844824"/>
            <a:ext cx="8640954" cy="152110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2" y="1844824"/>
            <a:ext cx="8640958" cy="152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3" idx="3"/>
            <a:endCxn id="15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04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779108"/>
            <a:ext cx="8784974" cy="3890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8784976" cy="474772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65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00808"/>
            <a:ext cx="8784974" cy="85450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700807"/>
            <a:ext cx="8784976" cy="854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3377372"/>
            <a:ext cx="8784974" cy="32919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784976" cy="259469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5832140" y="35482"/>
            <a:ext cx="22682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7" name="Straight Arrow Connector 26"/>
          <p:cNvCxnSpPr>
            <a:stCxn id="21" idx="3"/>
            <a:endCxn id="2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5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1" y="2132856"/>
            <a:ext cx="8439678" cy="59894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0" y="2132856"/>
            <a:ext cx="8439682" cy="598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832140" y="35482"/>
            <a:ext cx="22682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64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365104"/>
            <a:ext cx="8640958" cy="23034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04664"/>
            <a:ext cx="8640960" cy="548344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5832140" y="35482"/>
            <a:ext cx="22682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7" name="Straight Arrow Connector 26"/>
          <p:cNvCxnSpPr>
            <a:stCxn id="21" idx="3"/>
            <a:endCxn id="26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7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0" y="2348880"/>
            <a:ext cx="8439680" cy="84837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0" y="2325998"/>
            <a:ext cx="8439682" cy="871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5832140" y="35482"/>
            <a:ext cx="226825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4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1793464"/>
            <a:ext cx="8496940" cy="50199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476672"/>
            <a:ext cx="8496942" cy="519795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7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84976" cy="21962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2" y="1700807"/>
            <a:ext cx="8784976" cy="2196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2339752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Angles (Including Parallel Lines)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5832140" y="35482"/>
            <a:ext cx="19082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292080" y="184069"/>
            <a:ext cx="5400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34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31679</TotalTime>
  <Words>141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Angles (Including Parallel Lines)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2823</cp:revision>
  <cp:lastPrinted>2019-03-09T08:19:56Z</cp:lastPrinted>
  <dcterms:created xsi:type="dcterms:W3CDTF">2014-02-21T20:01:10Z</dcterms:created>
  <dcterms:modified xsi:type="dcterms:W3CDTF">2020-11-10T15:36:02Z</dcterms:modified>
</cp:coreProperties>
</file>