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7945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558" autoAdjust="0"/>
    <p:restoredTop sz="95422" autoAdjust="0"/>
  </p:normalViewPr>
  <p:slideViewPr>
    <p:cSldViewPr>
      <p:cViewPr varScale="1">
        <p:scale>
          <a:sx n="106" d="100"/>
          <a:sy n="106" d="100"/>
        </p:scale>
        <p:origin x="1464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7BFCD8-8C54-4C96-8EEC-621A6D3B983D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7CDFEB-5B8F-413C-A280-B5C2B678AAB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774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562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921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621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026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057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014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7387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214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1345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295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753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16016" y="-127601"/>
            <a:ext cx="4372736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50" b="1" i="1" dirty="0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@</a:t>
            </a:r>
            <a:r>
              <a:rPr lang="en-GB" sz="4050" b="1" i="1" dirty="0" err="1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westiesworkshop</a:t>
            </a:r>
            <a:endParaRPr lang="en-GB" sz="4050" b="1" i="1" dirty="0">
              <a:solidFill>
                <a:schemeClr val="tx2">
                  <a:lumMod val="60000"/>
                  <a:lumOff val="40000"/>
                  <a:alpha val="35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100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7" Type="http://schemas.openxmlformats.org/officeDocument/2006/relationships/slide" Target="slide6.xml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Relationship Id="rId6" Type="http://schemas.openxmlformats.org/officeDocument/2006/relationships/slide" Target="slide4.xml"/><Relationship Id="rId5" Type="http://schemas.openxmlformats.org/officeDocument/2006/relationships/slide" Target="slide2.xml"/><Relationship Id="rId4" Type="http://schemas.openxmlformats.org/officeDocument/2006/relationships/slide" Target="slide10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7" Type="http://schemas.openxmlformats.org/officeDocument/2006/relationships/slide" Target="slide10.xml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0.xml"/><Relationship Id="rId4" Type="http://schemas.openxmlformats.org/officeDocument/2006/relationships/slide" Target="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slide" Target="slide2.xml"/><Relationship Id="rId5" Type="http://schemas.openxmlformats.org/officeDocument/2006/relationships/slide" Target="slide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slide" Target="slide2.xml"/><Relationship Id="rId4" Type="http://schemas.openxmlformats.org/officeDocument/2006/relationships/slide" Target="slid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slide" Target="slide4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slide" Target="slide4.xml"/><Relationship Id="rId4" Type="http://schemas.openxmlformats.org/officeDocument/2006/relationships/slide" Target="slid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slide" Target="slide6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slide" Target="slide6.xml"/><Relationship Id="rId4" Type="http://schemas.openxmlformats.org/officeDocument/2006/relationships/slide" Target="slid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5" Type="http://schemas.openxmlformats.org/officeDocument/2006/relationships/slide" Target="slide1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slide" Target="slide8.xml"/><Relationship Id="rId4" Type="http://schemas.openxmlformats.org/officeDocument/2006/relationships/slide" Target="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6632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GB" sz="4000" dirty="0">
                <a:latin typeface="Comic Sans MS" panose="030F0702030302020204" pitchFamily="66" charset="0"/>
              </a:rPr>
              <a:t>Angles (Including Parallel Lines)</a:t>
            </a:r>
          </a:p>
        </p:txBody>
      </p:sp>
      <p:sp>
        <p:nvSpPr>
          <p:cNvPr id="4" name="Rectangle 3">
            <a:hlinkClick r:id="rId2" action="ppaction://hlinksldjump"/>
          </p:cNvPr>
          <p:cNvSpPr/>
          <p:nvPr/>
        </p:nvSpPr>
        <p:spPr>
          <a:xfrm>
            <a:off x="4644136" y="2997072"/>
            <a:ext cx="1152000" cy="5400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</a:t>
            </a:r>
            <a:endParaRPr lang="en-GB" sz="1400" b="1" dirty="0">
              <a:latin typeface="Comic Sans MS" panose="030F0702030302020204" pitchFamily="66" charset="0"/>
            </a:endParaRP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1</a:t>
            </a:r>
            <a:r>
              <a:rPr lang="en-GB" sz="1400" b="1" dirty="0" smtClean="0">
                <a:latin typeface="Comic Sans MS" panose="030F0702030302020204" pitchFamily="66" charset="0"/>
              </a:rPr>
              <a:t>H Q3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6" name="Rectangle 5">
            <a:hlinkClick r:id="rId3" action="ppaction://hlinksldjump"/>
          </p:cNvPr>
          <p:cNvSpPr/>
          <p:nvPr/>
        </p:nvSpPr>
        <p:spPr>
          <a:xfrm>
            <a:off x="2339752" y="35483"/>
            <a:ext cx="295232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Angles (Including Parallel Lines)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7120" y="6381328"/>
            <a:ext cx="1800584" cy="36004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latin typeface="Comic Sans MS" panose="030F0702030302020204" pitchFamily="66" charset="0"/>
              </a:rPr>
              <a:t>Parallel lines</a:t>
            </a:r>
          </a:p>
        </p:txBody>
      </p:sp>
      <p:sp>
        <p:nvSpPr>
          <p:cNvPr id="12" name="Rectangle 11">
            <a:hlinkClick r:id="rId4" action="ppaction://hlinksldjump"/>
          </p:cNvPr>
          <p:cNvSpPr/>
          <p:nvPr/>
        </p:nvSpPr>
        <p:spPr>
          <a:xfrm>
            <a:off x="4644008" y="3609080"/>
            <a:ext cx="1152000" cy="540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</a:t>
            </a:r>
            <a:endParaRPr lang="en-GB" sz="1400" b="1" dirty="0">
              <a:latin typeface="Comic Sans MS" panose="030F0702030302020204" pitchFamily="66" charset="0"/>
            </a:endParaRP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3</a:t>
            </a:r>
            <a:r>
              <a:rPr lang="en-GB" sz="1400" b="1" dirty="0" smtClean="0">
                <a:latin typeface="Comic Sans MS" panose="030F0702030302020204" pitchFamily="66" charset="0"/>
              </a:rPr>
              <a:t>H Q20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8" name="Rectangle 17">
            <a:hlinkClick r:id="rId5" action="ppaction://hlinksldjump"/>
          </p:cNvPr>
          <p:cNvSpPr/>
          <p:nvPr/>
        </p:nvSpPr>
        <p:spPr>
          <a:xfrm>
            <a:off x="2627912" y="2676326"/>
            <a:ext cx="1152000" cy="5400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</a:t>
            </a:r>
            <a:endParaRPr lang="en-GB" sz="1400" b="1" dirty="0">
              <a:latin typeface="Comic Sans MS" panose="030F0702030302020204" pitchFamily="66" charset="0"/>
            </a:endParaRP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1</a:t>
            </a:r>
            <a:r>
              <a:rPr lang="en-GB" sz="1400" b="1" dirty="0" smtClean="0">
                <a:latin typeface="Comic Sans MS" panose="030F0702030302020204" pitchFamily="66" charset="0"/>
              </a:rPr>
              <a:t>H Q3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6" action="ppaction://hlinksldjump"/>
          </p:cNvPr>
          <p:cNvSpPr/>
          <p:nvPr/>
        </p:nvSpPr>
        <p:spPr>
          <a:xfrm>
            <a:off x="2627912" y="3285104"/>
            <a:ext cx="1152000" cy="540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Spec 1</a:t>
            </a:r>
            <a:endParaRPr lang="en-GB" sz="1400" b="1" dirty="0">
              <a:latin typeface="Comic Sans MS" panose="030F0702030302020204" pitchFamily="66" charset="0"/>
            </a:endParaRP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1</a:t>
            </a:r>
            <a:r>
              <a:rPr lang="en-GB" sz="1400" b="1" dirty="0" smtClean="0">
                <a:latin typeface="Comic Sans MS" panose="030F0702030302020204" pitchFamily="66" charset="0"/>
              </a:rPr>
              <a:t>H Q1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20" name="Rectangle 19">
            <a:hlinkClick r:id="rId7" action="ppaction://hlinksldjump"/>
          </p:cNvPr>
          <p:cNvSpPr/>
          <p:nvPr/>
        </p:nvSpPr>
        <p:spPr>
          <a:xfrm>
            <a:off x="2627912" y="3897112"/>
            <a:ext cx="1152000" cy="54000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Spec 1</a:t>
            </a:r>
            <a:endParaRPr lang="en-GB" sz="1400" b="1" dirty="0">
              <a:latin typeface="Comic Sans MS" panose="030F0702030302020204" pitchFamily="66" charset="0"/>
            </a:endParaRP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2</a:t>
            </a:r>
            <a:r>
              <a:rPr lang="en-GB" sz="1400" b="1" dirty="0" smtClean="0">
                <a:latin typeface="Comic Sans MS" panose="030F0702030302020204" pitchFamily="66" charset="0"/>
              </a:rPr>
              <a:t>H Q9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07504" y="5949280"/>
            <a:ext cx="1296528" cy="36004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latin typeface="Comic Sans MS" panose="030F0702030302020204" pitchFamily="66" charset="0"/>
              </a:rPr>
              <a:t>Bearings</a:t>
            </a:r>
            <a:endParaRPr lang="en-GB" sz="20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1347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7" y="2561824"/>
            <a:ext cx="8352926" cy="4251552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536" y="404664"/>
            <a:ext cx="8352928" cy="4520532"/>
          </a:xfrm>
          <a:prstGeom prst="rect">
            <a:avLst/>
          </a:prstGeom>
        </p:spPr>
      </p:pic>
      <p:pic>
        <p:nvPicPr>
          <p:cNvPr id="8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sp>
        <p:nvSpPr>
          <p:cNvPr id="11" name="Rectangle 10">
            <a:hlinkClick r:id="rId6" action="ppaction://hlinksldjump"/>
          </p:cNvPr>
          <p:cNvSpPr/>
          <p:nvPr/>
        </p:nvSpPr>
        <p:spPr>
          <a:xfrm>
            <a:off x="2339752" y="35483"/>
            <a:ext cx="295232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Angles (Including Parallel Lines)</a:t>
            </a:r>
          </a:p>
        </p:txBody>
      </p:sp>
      <p:sp>
        <p:nvSpPr>
          <p:cNvPr id="16" name="Rectangle 15">
            <a:hlinkClick r:id="rId7" action="ppaction://hlinksldjump"/>
          </p:cNvPr>
          <p:cNvSpPr/>
          <p:nvPr/>
        </p:nvSpPr>
        <p:spPr>
          <a:xfrm>
            <a:off x="5832140" y="35482"/>
            <a:ext cx="190821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 3H Q20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9" name="Straight Arrow Connector 18"/>
          <p:cNvCxnSpPr>
            <a:stCxn id="11" idx="3"/>
            <a:endCxn id="16" idx="1"/>
          </p:cNvCxnSpPr>
          <p:nvPr/>
        </p:nvCxnSpPr>
        <p:spPr>
          <a:xfrm flipV="1">
            <a:off x="5292080" y="184069"/>
            <a:ext cx="540060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4376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3" y="1844824"/>
            <a:ext cx="8640954" cy="1521108"/>
          </a:xfrm>
          <a:prstGeom prst="rect">
            <a:avLst/>
          </a:prstGeom>
        </p:spPr>
      </p:pic>
      <p:pic>
        <p:nvPicPr>
          <p:cNvPr id="6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2" name="Rectangle 21"/>
          <p:cNvSpPr/>
          <p:nvPr/>
        </p:nvSpPr>
        <p:spPr>
          <a:xfrm>
            <a:off x="251522" y="1844824"/>
            <a:ext cx="8640958" cy="15211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3" name="Rectangle 12">
            <a:hlinkClick r:id="rId4" action="ppaction://hlinksldjump"/>
          </p:cNvPr>
          <p:cNvSpPr/>
          <p:nvPr/>
        </p:nvSpPr>
        <p:spPr>
          <a:xfrm>
            <a:off x="2339752" y="35483"/>
            <a:ext cx="295232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Angles (Including Parallel Lines)</a:t>
            </a:r>
          </a:p>
        </p:txBody>
      </p:sp>
      <p:sp>
        <p:nvSpPr>
          <p:cNvPr id="15" name="Rectangle 14">
            <a:hlinkClick r:id="rId5" action="ppaction://hlinksldjump"/>
          </p:cNvPr>
          <p:cNvSpPr/>
          <p:nvPr/>
        </p:nvSpPr>
        <p:spPr>
          <a:xfrm>
            <a:off x="5832140" y="35482"/>
            <a:ext cx="190821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 3H Q20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6" name="Straight Arrow Connector 15"/>
          <p:cNvCxnSpPr>
            <a:stCxn id="13" idx="3"/>
            <a:endCxn id="15" idx="1"/>
          </p:cNvCxnSpPr>
          <p:nvPr/>
        </p:nvCxnSpPr>
        <p:spPr>
          <a:xfrm flipV="1">
            <a:off x="5292080" y="184069"/>
            <a:ext cx="540060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5047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3" y="2779108"/>
            <a:ext cx="8784974" cy="389025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404664"/>
            <a:ext cx="8784976" cy="4747720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5" name="Rectangle 14">
            <a:hlinkClick r:id="rId5" action="ppaction://hlinksldjump"/>
          </p:cNvPr>
          <p:cNvSpPr/>
          <p:nvPr/>
        </p:nvSpPr>
        <p:spPr>
          <a:xfrm>
            <a:off x="2339752" y="35483"/>
            <a:ext cx="295232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Angles (Including Parallel Lines)</a:t>
            </a:r>
          </a:p>
        </p:txBody>
      </p:sp>
      <p:sp>
        <p:nvSpPr>
          <p:cNvPr id="18" name="Rectangle 17">
            <a:hlinkClick r:id="rId6" action="ppaction://hlinksldjump"/>
          </p:cNvPr>
          <p:cNvSpPr/>
          <p:nvPr/>
        </p:nvSpPr>
        <p:spPr>
          <a:xfrm>
            <a:off x="5832140" y="35482"/>
            <a:ext cx="190821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 </a:t>
            </a:r>
            <a:r>
              <a:rPr lang="en-GB" sz="1400" b="1" dirty="0">
                <a:latin typeface="Comic Sans MS" panose="030F0702030302020204" pitchFamily="66" charset="0"/>
              </a:rPr>
              <a:t>1</a:t>
            </a:r>
            <a:r>
              <a:rPr lang="en-GB" sz="1400" b="1" dirty="0" smtClean="0">
                <a:latin typeface="Comic Sans MS" panose="030F0702030302020204" pitchFamily="66" charset="0"/>
              </a:rPr>
              <a:t>H Q3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9" name="Straight Arrow Connector 18"/>
          <p:cNvCxnSpPr>
            <a:stCxn id="15" idx="3"/>
            <a:endCxn id="18" idx="1"/>
          </p:cNvCxnSpPr>
          <p:nvPr/>
        </p:nvCxnSpPr>
        <p:spPr>
          <a:xfrm flipV="1">
            <a:off x="5292080" y="184069"/>
            <a:ext cx="540060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oup 10"/>
          <p:cNvGrpSpPr/>
          <p:nvPr/>
        </p:nvGrpSpPr>
        <p:grpSpPr>
          <a:xfrm>
            <a:off x="107504" y="368660"/>
            <a:ext cx="648072" cy="648072"/>
            <a:chOff x="107504" y="368660"/>
            <a:chExt cx="648072" cy="648072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368660"/>
              <a:ext cx="648072" cy="648072"/>
            </a:xfrm>
            <a:prstGeom prst="rect">
              <a:avLst/>
            </a:prstGeom>
          </p:spPr>
        </p:pic>
        <p:cxnSp>
          <p:nvCxnSpPr>
            <p:cNvPr id="13" name="Straight Connector 12"/>
            <p:cNvCxnSpPr/>
            <p:nvPr/>
          </p:nvCxnSpPr>
          <p:spPr>
            <a:xfrm flipV="1">
              <a:off x="107504" y="368660"/>
              <a:ext cx="648072" cy="64807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686538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3" y="1700808"/>
            <a:ext cx="8784974" cy="854502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179512" y="1700807"/>
            <a:ext cx="8784976" cy="8545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4" name="Rectangle 13">
            <a:hlinkClick r:id="rId4" action="ppaction://hlinksldjump"/>
          </p:cNvPr>
          <p:cNvSpPr/>
          <p:nvPr/>
        </p:nvSpPr>
        <p:spPr>
          <a:xfrm>
            <a:off x="2339752" y="35483"/>
            <a:ext cx="295232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Angles (Including Parallel Lines)</a:t>
            </a:r>
          </a:p>
        </p:txBody>
      </p:sp>
      <p:sp>
        <p:nvSpPr>
          <p:cNvPr id="16" name="Rectangle 15">
            <a:hlinkClick r:id="rId5" action="ppaction://hlinksldjump"/>
          </p:cNvPr>
          <p:cNvSpPr/>
          <p:nvPr/>
        </p:nvSpPr>
        <p:spPr>
          <a:xfrm>
            <a:off x="5832140" y="35482"/>
            <a:ext cx="190821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 </a:t>
            </a:r>
            <a:r>
              <a:rPr lang="en-GB" sz="1400" b="1" dirty="0">
                <a:latin typeface="Comic Sans MS" panose="030F0702030302020204" pitchFamily="66" charset="0"/>
              </a:rPr>
              <a:t>1</a:t>
            </a:r>
            <a:r>
              <a:rPr lang="en-GB" sz="1400" b="1" dirty="0" smtClean="0">
                <a:latin typeface="Comic Sans MS" panose="030F0702030302020204" pitchFamily="66" charset="0"/>
              </a:rPr>
              <a:t>H Q3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7" name="Straight Arrow Connector 16"/>
          <p:cNvCxnSpPr>
            <a:stCxn id="14" idx="3"/>
            <a:endCxn id="16" idx="1"/>
          </p:cNvCxnSpPr>
          <p:nvPr/>
        </p:nvCxnSpPr>
        <p:spPr>
          <a:xfrm flipV="1">
            <a:off x="5292080" y="184069"/>
            <a:ext cx="540060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1521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3" y="3377372"/>
            <a:ext cx="8784974" cy="329198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1052736"/>
            <a:ext cx="8784976" cy="2594692"/>
          </a:xfrm>
          <a:prstGeom prst="rect">
            <a:avLst/>
          </a:prstGeom>
        </p:spPr>
      </p:pic>
      <p:pic>
        <p:nvPicPr>
          <p:cNvPr id="8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grpSp>
        <p:nvGrpSpPr>
          <p:cNvPr id="16" name="Group 15"/>
          <p:cNvGrpSpPr/>
          <p:nvPr/>
        </p:nvGrpSpPr>
        <p:grpSpPr>
          <a:xfrm>
            <a:off x="107504" y="368660"/>
            <a:ext cx="648072" cy="648072"/>
            <a:chOff x="107504" y="368660"/>
            <a:chExt cx="648072" cy="648072"/>
          </a:xfrm>
        </p:grpSpPr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368660"/>
              <a:ext cx="648072" cy="648072"/>
            </a:xfrm>
            <a:prstGeom prst="rect">
              <a:avLst/>
            </a:prstGeom>
          </p:spPr>
        </p:pic>
        <p:cxnSp>
          <p:nvCxnSpPr>
            <p:cNvPr id="19" name="Straight Connector 18"/>
            <p:cNvCxnSpPr/>
            <p:nvPr/>
          </p:nvCxnSpPr>
          <p:spPr>
            <a:xfrm flipV="1">
              <a:off x="107504" y="368660"/>
              <a:ext cx="648072" cy="64807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Rectangle 20">
            <a:hlinkClick r:id="rId6" action="ppaction://hlinksldjump"/>
          </p:cNvPr>
          <p:cNvSpPr/>
          <p:nvPr/>
        </p:nvSpPr>
        <p:spPr>
          <a:xfrm>
            <a:off x="2339752" y="35483"/>
            <a:ext cx="295232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Angles (Including Parallel Lines)</a:t>
            </a:r>
          </a:p>
        </p:txBody>
      </p:sp>
      <p:sp>
        <p:nvSpPr>
          <p:cNvPr id="26" name="Rectangle 25">
            <a:hlinkClick r:id="rId7" action="ppaction://hlinksldjump"/>
          </p:cNvPr>
          <p:cNvSpPr/>
          <p:nvPr/>
        </p:nvSpPr>
        <p:spPr>
          <a:xfrm>
            <a:off x="5832140" y="35482"/>
            <a:ext cx="226825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Specimen Set 1 </a:t>
            </a:r>
            <a:r>
              <a:rPr lang="en-GB" sz="1400" b="1" dirty="0">
                <a:latin typeface="Comic Sans MS" panose="030F0702030302020204" pitchFamily="66" charset="0"/>
              </a:rPr>
              <a:t>1</a:t>
            </a:r>
            <a:r>
              <a:rPr lang="en-GB" sz="1400" b="1" dirty="0" smtClean="0">
                <a:latin typeface="Comic Sans MS" panose="030F0702030302020204" pitchFamily="66" charset="0"/>
              </a:rPr>
              <a:t>H Q1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7" name="Straight Arrow Connector 26"/>
          <p:cNvCxnSpPr>
            <a:stCxn id="21" idx="3"/>
            <a:endCxn id="26" idx="1"/>
          </p:cNvCxnSpPr>
          <p:nvPr/>
        </p:nvCxnSpPr>
        <p:spPr>
          <a:xfrm flipV="1">
            <a:off x="5292080" y="184069"/>
            <a:ext cx="540060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3155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2161" y="2132856"/>
            <a:ext cx="8439678" cy="598946"/>
          </a:xfrm>
          <a:prstGeom prst="rect">
            <a:avLst/>
          </a:prstGeom>
        </p:spPr>
      </p:pic>
      <p:pic>
        <p:nvPicPr>
          <p:cNvPr id="6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352160" y="2132856"/>
            <a:ext cx="8439682" cy="5989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2" name="Rectangle 11">
            <a:hlinkClick r:id="rId4" action="ppaction://hlinksldjump"/>
          </p:cNvPr>
          <p:cNvSpPr/>
          <p:nvPr/>
        </p:nvSpPr>
        <p:spPr>
          <a:xfrm>
            <a:off x="2339752" y="35483"/>
            <a:ext cx="295232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Angles (Including Parallel Lines)</a:t>
            </a:r>
          </a:p>
        </p:txBody>
      </p:sp>
      <p:sp>
        <p:nvSpPr>
          <p:cNvPr id="16" name="Rectangle 15">
            <a:hlinkClick r:id="rId5" action="ppaction://hlinksldjump"/>
          </p:cNvPr>
          <p:cNvSpPr/>
          <p:nvPr/>
        </p:nvSpPr>
        <p:spPr>
          <a:xfrm>
            <a:off x="5832140" y="35482"/>
            <a:ext cx="226825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Specimen Set 1 </a:t>
            </a:r>
            <a:r>
              <a:rPr lang="en-GB" sz="1400" b="1" dirty="0">
                <a:latin typeface="Comic Sans MS" panose="030F0702030302020204" pitchFamily="66" charset="0"/>
              </a:rPr>
              <a:t>1</a:t>
            </a:r>
            <a:r>
              <a:rPr lang="en-GB" sz="1400" b="1" dirty="0" smtClean="0">
                <a:latin typeface="Comic Sans MS" panose="030F0702030302020204" pitchFamily="66" charset="0"/>
              </a:rPr>
              <a:t>H Q1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7" name="Straight Arrow Connector 16"/>
          <p:cNvCxnSpPr>
            <a:stCxn id="12" idx="3"/>
            <a:endCxn id="16" idx="1"/>
          </p:cNvCxnSpPr>
          <p:nvPr/>
        </p:nvCxnSpPr>
        <p:spPr>
          <a:xfrm flipV="1">
            <a:off x="5292080" y="184069"/>
            <a:ext cx="540060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0642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4365104"/>
            <a:ext cx="8640958" cy="2303416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404664"/>
            <a:ext cx="8640960" cy="5483446"/>
          </a:xfrm>
          <a:prstGeom prst="rect">
            <a:avLst/>
          </a:prstGeom>
        </p:spPr>
      </p:pic>
      <p:pic>
        <p:nvPicPr>
          <p:cNvPr id="8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sp>
        <p:nvSpPr>
          <p:cNvPr id="21" name="Rectangle 20">
            <a:hlinkClick r:id="rId6" action="ppaction://hlinksldjump"/>
          </p:cNvPr>
          <p:cNvSpPr/>
          <p:nvPr/>
        </p:nvSpPr>
        <p:spPr>
          <a:xfrm>
            <a:off x="2339752" y="35483"/>
            <a:ext cx="295232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Angles (Including Parallel Lines)</a:t>
            </a:r>
          </a:p>
        </p:txBody>
      </p:sp>
      <p:sp>
        <p:nvSpPr>
          <p:cNvPr id="26" name="Rectangle 25">
            <a:hlinkClick r:id="rId7" action="ppaction://hlinksldjump"/>
          </p:cNvPr>
          <p:cNvSpPr/>
          <p:nvPr/>
        </p:nvSpPr>
        <p:spPr>
          <a:xfrm>
            <a:off x="5832140" y="35482"/>
            <a:ext cx="226825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Specimen Set 1 </a:t>
            </a:r>
            <a:r>
              <a:rPr lang="en-GB" sz="1400" b="1" dirty="0">
                <a:latin typeface="Comic Sans MS" panose="030F0702030302020204" pitchFamily="66" charset="0"/>
              </a:rPr>
              <a:t>2</a:t>
            </a:r>
            <a:r>
              <a:rPr lang="en-GB" sz="1400" b="1" dirty="0" smtClean="0">
                <a:latin typeface="Comic Sans MS" panose="030F0702030302020204" pitchFamily="66" charset="0"/>
              </a:rPr>
              <a:t>H Q9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7" name="Straight Arrow Connector 26"/>
          <p:cNvCxnSpPr>
            <a:stCxn id="21" idx="3"/>
            <a:endCxn id="26" idx="1"/>
          </p:cNvCxnSpPr>
          <p:nvPr/>
        </p:nvCxnSpPr>
        <p:spPr>
          <a:xfrm flipV="1">
            <a:off x="5292080" y="184069"/>
            <a:ext cx="540060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6776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2160" y="2348880"/>
            <a:ext cx="8439680" cy="848376"/>
          </a:xfrm>
          <a:prstGeom prst="rect">
            <a:avLst/>
          </a:prstGeom>
        </p:spPr>
      </p:pic>
      <p:pic>
        <p:nvPicPr>
          <p:cNvPr id="6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352160" y="2325998"/>
            <a:ext cx="8439682" cy="8712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8" name="Rectangle 17">
            <a:hlinkClick r:id="rId4" action="ppaction://hlinksldjump"/>
          </p:cNvPr>
          <p:cNvSpPr/>
          <p:nvPr/>
        </p:nvSpPr>
        <p:spPr>
          <a:xfrm>
            <a:off x="2339752" y="35483"/>
            <a:ext cx="295232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Angles (Including Parallel Lines)</a:t>
            </a:r>
          </a:p>
        </p:txBody>
      </p:sp>
      <p:sp>
        <p:nvSpPr>
          <p:cNvPr id="20" name="Rectangle 19">
            <a:hlinkClick r:id="rId5" action="ppaction://hlinksldjump"/>
          </p:cNvPr>
          <p:cNvSpPr/>
          <p:nvPr/>
        </p:nvSpPr>
        <p:spPr>
          <a:xfrm>
            <a:off x="5832140" y="35482"/>
            <a:ext cx="226825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Specimen Set 1 </a:t>
            </a:r>
            <a:r>
              <a:rPr lang="en-GB" sz="1400" b="1" dirty="0">
                <a:latin typeface="Comic Sans MS" panose="030F0702030302020204" pitchFamily="66" charset="0"/>
              </a:rPr>
              <a:t>2</a:t>
            </a:r>
            <a:r>
              <a:rPr lang="en-GB" sz="1400" b="1" dirty="0" smtClean="0">
                <a:latin typeface="Comic Sans MS" panose="030F0702030302020204" pitchFamily="66" charset="0"/>
              </a:rPr>
              <a:t>H Q9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1" name="Straight Arrow Connector 20"/>
          <p:cNvCxnSpPr>
            <a:stCxn id="18" idx="3"/>
            <a:endCxn id="20" idx="1"/>
          </p:cNvCxnSpPr>
          <p:nvPr/>
        </p:nvCxnSpPr>
        <p:spPr>
          <a:xfrm flipV="1">
            <a:off x="5292080" y="184069"/>
            <a:ext cx="540060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8040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30" y="1793464"/>
            <a:ext cx="8496940" cy="5019912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9" y="476672"/>
            <a:ext cx="8496942" cy="5197954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5" name="Rectangle 14">
            <a:hlinkClick r:id="rId5" action="ppaction://hlinksldjump"/>
          </p:cNvPr>
          <p:cNvSpPr/>
          <p:nvPr/>
        </p:nvSpPr>
        <p:spPr>
          <a:xfrm>
            <a:off x="2339752" y="35483"/>
            <a:ext cx="295232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Angles (Including Parallel Lines)</a:t>
            </a:r>
          </a:p>
        </p:txBody>
      </p:sp>
      <p:sp>
        <p:nvSpPr>
          <p:cNvPr id="18" name="Rectangle 17">
            <a:hlinkClick r:id="rId6" action="ppaction://hlinksldjump"/>
          </p:cNvPr>
          <p:cNvSpPr/>
          <p:nvPr/>
        </p:nvSpPr>
        <p:spPr>
          <a:xfrm>
            <a:off x="5832140" y="35482"/>
            <a:ext cx="190821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 </a:t>
            </a:r>
            <a:r>
              <a:rPr lang="en-GB" sz="1400" b="1" dirty="0">
                <a:latin typeface="Comic Sans MS" panose="030F0702030302020204" pitchFamily="66" charset="0"/>
              </a:rPr>
              <a:t>1</a:t>
            </a:r>
            <a:r>
              <a:rPr lang="en-GB" sz="1400" b="1" dirty="0" smtClean="0">
                <a:latin typeface="Comic Sans MS" panose="030F0702030302020204" pitchFamily="66" charset="0"/>
              </a:rPr>
              <a:t>H Q3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9" name="Straight Arrow Connector 18"/>
          <p:cNvCxnSpPr>
            <a:stCxn id="15" idx="3"/>
            <a:endCxn id="18" idx="1"/>
          </p:cNvCxnSpPr>
          <p:nvPr/>
        </p:nvCxnSpPr>
        <p:spPr>
          <a:xfrm flipV="1">
            <a:off x="5292080" y="184069"/>
            <a:ext cx="540060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oup 10"/>
          <p:cNvGrpSpPr/>
          <p:nvPr/>
        </p:nvGrpSpPr>
        <p:grpSpPr>
          <a:xfrm>
            <a:off x="107504" y="368660"/>
            <a:ext cx="648072" cy="648072"/>
            <a:chOff x="107504" y="368660"/>
            <a:chExt cx="648072" cy="648072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368660"/>
              <a:ext cx="648072" cy="648072"/>
            </a:xfrm>
            <a:prstGeom prst="rect">
              <a:avLst/>
            </a:prstGeom>
          </p:spPr>
        </p:pic>
        <p:cxnSp>
          <p:nvCxnSpPr>
            <p:cNvPr id="13" name="Straight Connector 12"/>
            <p:cNvCxnSpPr/>
            <p:nvPr/>
          </p:nvCxnSpPr>
          <p:spPr>
            <a:xfrm flipV="1">
              <a:off x="107504" y="368660"/>
              <a:ext cx="648072" cy="64807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60790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700808"/>
            <a:ext cx="8784976" cy="2196244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179512" y="1700807"/>
            <a:ext cx="8784976" cy="21962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9" name="Rectangle 18">
            <a:hlinkClick r:id="rId4" action="ppaction://hlinksldjump"/>
          </p:cNvPr>
          <p:cNvSpPr/>
          <p:nvPr/>
        </p:nvSpPr>
        <p:spPr>
          <a:xfrm>
            <a:off x="2339752" y="35483"/>
            <a:ext cx="295232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Angles (Including Parallel Lines)</a:t>
            </a:r>
          </a:p>
        </p:txBody>
      </p:sp>
      <p:sp>
        <p:nvSpPr>
          <p:cNvPr id="21" name="Rectangle 20">
            <a:hlinkClick r:id="rId5" action="ppaction://hlinksldjump"/>
          </p:cNvPr>
          <p:cNvSpPr/>
          <p:nvPr/>
        </p:nvSpPr>
        <p:spPr>
          <a:xfrm>
            <a:off x="5832140" y="35482"/>
            <a:ext cx="190821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 </a:t>
            </a:r>
            <a:r>
              <a:rPr lang="en-GB" sz="1400" b="1" dirty="0">
                <a:latin typeface="Comic Sans MS" panose="030F0702030302020204" pitchFamily="66" charset="0"/>
              </a:rPr>
              <a:t>1</a:t>
            </a:r>
            <a:r>
              <a:rPr lang="en-GB" sz="1400" b="1" dirty="0" smtClean="0">
                <a:latin typeface="Comic Sans MS" panose="030F0702030302020204" pitchFamily="66" charset="0"/>
              </a:rPr>
              <a:t>H Q3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2" name="Straight Arrow Connector 21"/>
          <p:cNvCxnSpPr>
            <a:stCxn id="19" idx="3"/>
            <a:endCxn id="21" idx="1"/>
          </p:cNvCxnSpPr>
          <p:nvPr/>
        </p:nvCxnSpPr>
        <p:spPr>
          <a:xfrm flipV="1">
            <a:off x="5292080" y="184069"/>
            <a:ext cx="540060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9343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DD6E32EB-A9AF-45F8-9785-844968F8E7EE}" vid="{2BADE76B-216B-4B87-874A-BBB383BCD1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31679</TotalTime>
  <Words>141</Words>
  <Application>Microsoft Office PowerPoint</Application>
  <PresentationFormat>On-screen Show (4:3)</PresentationFormat>
  <Paragraphs>39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Comic Sans MS</vt:lpstr>
      <vt:lpstr>Theme1</vt:lpstr>
      <vt:lpstr>Angles (Including Parallel Lines)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Old IGCSE Past Paper Questions</dc:title>
  <dc:creator>Gareth</dc:creator>
  <cp:lastModifiedBy>gareth westwater</cp:lastModifiedBy>
  <cp:revision>2823</cp:revision>
  <cp:lastPrinted>2019-03-09T08:19:56Z</cp:lastPrinted>
  <dcterms:created xsi:type="dcterms:W3CDTF">2014-02-21T20:01:10Z</dcterms:created>
  <dcterms:modified xsi:type="dcterms:W3CDTF">2020-11-10T15:36:02Z</dcterms:modified>
</cp:coreProperties>
</file>