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1836" r:id="rId2"/>
    <p:sldId id="2113" r:id="rId3"/>
    <p:sldId id="2114" r:id="rId4"/>
    <p:sldId id="2152" r:id="rId5"/>
    <p:sldId id="2126" r:id="rId6"/>
    <p:sldId id="2127" r:id="rId7"/>
    <p:sldId id="1837" r:id="rId8"/>
    <p:sldId id="1838" r:id="rId9"/>
    <p:sldId id="1839" r:id="rId10"/>
    <p:sldId id="2110" r:id="rId11"/>
    <p:sldId id="2153" r:id="rId12"/>
    <p:sldId id="2154" r:id="rId13"/>
    <p:sldId id="2155" r:id="rId14"/>
    <p:sldId id="2156" r:id="rId15"/>
    <p:sldId id="2158" r:id="rId16"/>
    <p:sldId id="2159" r:id="rId17"/>
    <p:sldId id="2160" r:id="rId18"/>
    <p:sldId id="2161" r:id="rId19"/>
    <p:sldId id="2201" r:id="rId20"/>
    <p:sldId id="2202" r:id="rId21"/>
    <p:sldId id="2203" r:id="rId22"/>
    <p:sldId id="2204" r:id="rId23"/>
    <p:sldId id="2208" r:id="rId24"/>
    <p:sldId id="2209" r:id="rId25"/>
    <p:sldId id="2210" r:id="rId26"/>
    <p:sldId id="2218" r:id="rId27"/>
    <p:sldId id="2219" r:id="rId28"/>
    <p:sldId id="2220" r:id="rId29"/>
    <p:sldId id="2174" r:id="rId30"/>
    <p:sldId id="2175" r:id="rId31"/>
    <p:sldId id="2176" r:id="rId32"/>
    <p:sldId id="2177" r:id="rId33"/>
    <p:sldId id="2181" r:id="rId34"/>
    <p:sldId id="2182" r:id="rId35"/>
    <p:sldId id="2183" r:id="rId36"/>
    <p:sldId id="2184" r:id="rId37"/>
    <p:sldId id="2189" r:id="rId38"/>
    <p:sldId id="2190" r:id="rId39"/>
    <p:sldId id="2191" r:id="rId40"/>
    <p:sldId id="2192" r:id="rId41"/>
    <p:sldId id="2234" r:id="rId42"/>
    <p:sldId id="2235" r:id="rId43"/>
    <p:sldId id="2249" r:id="rId44"/>
    <p:sldId id="2250" r:id="rId45"/>
    <p:sldId id="2236" r:id="rId46"/>
    <p:sldId id="2497" r:id="rId47"/>
    <p:sldId id="2498" r:id="rId48"/>
    <p:sldId id="2499" r:id="rId49"/>
    <p:sldId id="2500" r:id="rId50"/>
    <p:sldId id="2501" r:id="rId51"/>
    <p:sldId id="2502" r:id="rId52"/>
    <p:sldId id="2503" r:id="rId53"/>
    <p:sldId id="2504" r:id="rId54"/>
    <p:sldId id="2505" r:id="rId55"/>
    <p:sldId id="2506" r:id="rId56"/>
    <p:sldId id="2507" r:id="rId57"/>
    <p:sldId id="2508" r:id="rId58"/>
    <p:sldId id="2509" r:id="rId59"/>
    <p:sldId id="2510" r:id="rId60"/>
    <p:sldId id="2511" r:id="rId61"/>
    <p:sldId id="2512" r:id="rId62"/>
    <p:sldId id="2513" r:id="rId63"/>
    <p:sldId id="2514" r:id="rId64"/>
    <p:sldId id="2515" r:id="rId65"/>
    <p:sldId id="2516" r:id="rId66"/>
    <p:sldId id="2517" r:id="rId67"/>
    <p:sldId id="2518" r:id="rId68"/>
    <p:sldId id="2519" r:id="rId69"/>
    <p:sldId id="2520" r:id="rId70"/>
    <p:sldId id="2521" r:id="rId71"/>
    <p:sldId id="2522" r:id="rId72"/>
    <p:sldId id="2523" r:id="rId73"/>
    <p:sldId id="2524" r:id="rId74"/>
    <p:sldId id="2525" r:id="rId75"/>
    <p:sldId id="2526" r:id="rId76"/>
    <p:sldId id="2527" r:id="rId77"/>
    <p:sldId id="2528" r:id="rId78"/>
    <p:sldId id="2529" r:id="rId79"/>
    <p:sldId id="2530" r:id="rId80"/>
    <p:sldId id="2531" r:id="rId81"/>
    <p:sldId id="2532" r:id="rId82"/>
    <p:sldId id="2533" r:id="rId83"/>
    <p:sldId id="2534" r:id="rId84"/>
    <p:sldId id="2535" r:id="rId85"/>
    <p:sldId id="2536" r:id="rId86"/>
    <p:sldId id="2537" r:id="rId87"/>
    <p:sldId id="2538" r:id="rId88"/>
    <p:sldId id="2539" r:id="rId89"/>
    <p:sldId id="2540" r:id="rId90"/>
    <p:sldId id="2541" r:id="rId91"/>
    <p:sldId id="2542" r:id="rId92"/>
    <p:sldId id="2543" r:id="rId93"/>
    <p:sldId id="2544" r:id="rId94"/>
    <p:sldId id="2545" r:id="rId95"/>
    <p:sldId id="2546" r:id="rId96"/>
    <p:sldId id="2547" r:id="rId97"/>
    <p:sldId id="2548" r:id="rId98"/>
    <p:sldId id="2549" r:id="rId99"/>
    <p:sldId id="2550" r:id="rId100"/>
    <p:sldId id="2551" r:id="rId101"/>
    <p:sldId id="2552" r:id="rId102"/>
    <p:sldId id="2553" r:id="rId103"/>
    <p:sldId id="2554" r:id="rId104"/>
    <p:sldId id="2555" r:id="rId105"/>
    <p:sldId id="2556" r:id="rId106"/>
    <p:sldId id="2557" r:id="rId107"/>
    <p:sldId id="2774" r:id="rId108"/>
    <p:sldId id="2775" r:id="rId109"/>
    <p:sldId id="2791" r:id="rId110"/>
    <p:sldId id="2792" r:id="rId111"/>
    <p:sldId id="2793" r:id="rId112"/>
    <p:sldId id="2626" r:id="rId113"/>
    <p:sldId id="2627" r:id="rId114"/>
    <p:sldId id="2628" r:id="rId115"/>
    <p:sldId id="2629" r:id="rId116"/>
    <p:sldId id="2797" r:id="rId117"/>
    <p:sldId id="2630" r:id="rId118"/>
    <p:sldId id="2798" r:id="rId119"/>
    <p:sldId id="2631" r:id="rId120"/>
    <p:sldId id="2632" r:id="rId121"/>
    <p:sldId id="2641" r:id="rId122"/>
    <p:sldId id="2642" r:id="rId123"/>
    <p:sldId id="2864" r:id="rId124"/>
    <p:sldId id="2822" r:id="rId125"/>
    <p:sldId id="2823" r:id="rId126"/>
    <p:sldId id="2648" r:id="rId127"/>
    <p:sldId id="2649" r:id="rId128"/>
    <p:sldId id="2833" r:id="rId129"/>
    <p:sldId id="2834" r:id="rId130"/>
    <p:sldId id="2835" r:id="rId131"/>
    <p:sldId id="2836" r:id="rId132"/>
    <p:sldId id="2659" r:id="rId133"/>
    <p:sldId id="2660" r:id="rId134"/>
    <p:sldId id="2854" r:id="rId135"/>
    <p:sldId id="2664" r:id="rId136"/>
    <p:sldId id="2665" r:id="rId137"/>
    <p:sldId id="2666" r:id="rId138"/>
    <p:sldId id="2858" r:id="rId139"/>
    <p:sldId id="2859" r:id="rId140"/>
    <p:sldId id="2860" r:id="rId141"/>
    <p:sldId id="2861" r:id="rId142"/>
    <p:sldId id="2862" r:id="rId143"/>
    <p:sldId id="2863" r:id="rId1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08" autoAdjust="0"/>
    <p:restoredTop sz="96433" autoAdjust="0"/>
  </p:normalViewPr>
  <p:slideViewPr>
    <p:cSldViewPr>
      <p:cViewPr varScale="1">
        <p:scale>
          <a:sx n="111" d="100"/>
          <a:sy n="111" d="100"/>
        </p:scale>
        <p:origin x="1182" y="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17/10/2020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17/10/2020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23.xml"/><Relationship Id="rId3" Type="http://schemas.openxmlformats.org/officeDocument/2006/relationships/slide" Target="slide9.xml"/><Relationship Id="rId7" Type="http://schemas.openxmlformats.org/officeDocument/2006/relationships/slide" Target="slide14.xml"/><Relationship Id="rId12" Type="http://schemas.openxmlformats.org/officeDocument/2006/relationships/slide" Target="slide19.xml"/><Relationship Id="rId2" Type="http://schemas.openxmlformats.org/officeDocument/2006/relationships/slide" Target="slide7.xml"/><Relationship Id="rId16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slide" Target="slide37.xml"/><Relationship Id="rId5" Type="http://schemas.openxmlformats.org/officeDocument/2006/relationships/slide" Target="slide5.xml"/><Relationship Id="rId15" Type="http://schemas.openxmlformats.org/officeDocument/2006/relationships/slide" Target="slide41.xml"/><Relationship Id="rId10" Type="http://schemas.openxmlformats.org/officeDocument/2006/relationships/slide" Target="slide33.xml"/><Relationship Id="rId4" Type="http://schemas.openxmlformats.org/officeDocument/2006/relationships/slide" Target="slide2.xml"/><Relationship Id="rId9" Type="http://schemas.openxmlformats.org/officeDocument/2006/relationships/slide" Target="slide29.xml"/><Relationship Id="rId14" Type="http://schemas.openxmlformats.org/officeDocument/2006/relationships/slide" Target="slide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1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png"/><Relationship Id="rId4" Type="http://schemas.openxmlformats.org/officeDocument/2006/relationships/image" Target="../media/image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36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1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png"/><Relationship Id="rId4" Type="http://schemas.openxmlformats.org/officeDocument/2006/relationships/image" Target="../media/image1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png"/><Relationship Id="rId4" Type="http://schemas.openxmlformats.org/officeDocument/2006/relationships/image" Target="../media/image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png"/><Relationship Id="rId4" Type="http://schemas.openxmlformats.org/officeDocument/2006/relationships/image" Target="../media/image1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png"/><Relationship Id="rId4" Type="http://schemas.openxmlformats.org/officeDocument/2006/relationships/image" Target="../media/image1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1.xml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slide" Target="slide74.xml"/><Relationship Id="rId18" Type="http://schemas.openxmlformats.org/officeDocument/2006/relationships/slide" Target="slide85.xml"/><Relationship Id="rId26" Type="http://schemas.openxmlformats.org/officeDocument/2006/relationships/slide" Target="slide1.xml"/><Relationship Id="rId39" Type="http://schemas.openxmlformats.org/officeDocument/2006/relationships/slide" Target="slide112.xml"/><Relationship Id="rId3" Type="http://schemas.openxmlformats.org/officeDocument/2006/relationships/slide" Target="slide49.xml"/><Relationship Id="rId21" Type="http://schemas.openxmlformats.org/officeDocument/2006/relationships/slide" Target="slide92.xml"/><Relationship Id="rId34" Type="http://schemas.openxmlformats.org/officeDocument/2006/relationships/slide" Target="slide128.xml"/><Relationship Id="rId7" Type="http://schemas.openxmlformats.org/officeDocument/2006/relationships/slide" Target="slide61.xml"/><Relationship Id="rId12" Type="http://schemas.openxmlformats.org/officeDocument/2006/relationships/slide" Target="slide71.xml"/><Relationship Id="rId17" Type="http://schemas.openxmlformats.org/officeDocument/2006/relationships/slide" Target="slide83.xml"/><Relationship Id="rId25" Type="http://schemas.openxmlformats.org/officeDocument/2006/relationships/slide" Target="slide104.xml"/><Relationship Id="rId33" Type="http://schemas.openxmlformats.org/officeDocument/2006/relationships/slide" Target="slide126.xml"/><Relationship Id="rId38" Type="http://schemas.openxmlformats.org/officeDocument/2006/relationships/slide" Target="slide141.xml"/><Relationship Id="rId2" Type="http://schemas.openxmlformats.org/officeDocument/2006/relationships/slide" Target="slide47.xml"/><Relationship Id="rId16" Type="http://schemas.openxmlformats.org/officeDocument/2006/relationships/slide" Target="slide81.xml"/><Relationship Id="rId20" Type="http://schemas.openxmlformats.org/officeDocument/2006/relationships/slide" Target="slide89.xml"/><Relationship Id="rId29" Type="http://schemas.openxmlformats.org/officeDocument/2006/relationships/slide" Target="slide1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6.xml"/><Relationship Id="rId11" Type="http://schemas.openxmlformats.org/officeDocument/2006/relationships/slide" Target="slide69.xml"/><Relationship Id="rId24" Type="http://schemas.openxmlformats.org/officeDocument/2006/relationships/slide" Target="slide101.xml"/><Relationship Id="rId32" Type="http://schemas.openxmlformats.org/officeDocument/2006/relationships/slide" Target="slide124.xml"/><Relationship Id="rId37" Type="http://schemas.openxmlformats.org/officeDocument/2006/relationships/slide" Target="slide138.xml"/><Relationship Id="rId5" Type="http://schemas.openxmlformats.org/officeDocument/2006/relationships/slide" Target="slide64.xml"/><Relationship Id="rId15" Type="http://schemas.openxmlformats.org/officeDocument/2006/relationships/slide" Target="slide79.xml"/><Relationship Id="rId23" Type="http://schemas.openxmlformats.org/officeDocument/2006/relationships/slide" Target="slide98.xml"/><Relationship Id="rId28" Type="http://schemas.openxmlformats.org/officeDocument/2006/relationships/slide" Target="slide114.xml"/><Relationship Id="rId36" Type="http://schemas.openxmlformats.org/officeDocument/2006/relationships/slide" Target="slide135.xml"/><Relationship Id="rId10" Type="http://schemas.openxmlformats.org/officeDocument/2006/relationships/slide" Target="slide66.xml"/><Relationship Id="rId19" Type="http://schemas.openxmlformats.org/officeDocument/2006/relationships/slide" Target="slide87.xml"/><Relationship Id="rId31" Type="http://schemas.openxmlformats.org/officeDocument/2006/relationships/slide" Target="slide121.xml"/><Relationship Id="rId4" Type="http://schemas.openxmlformats.org/officeDocument/2006/relationships/slide" Target="slide51.xml"/><Relationship Id="rId9" Type="http://schemas.openxmlformats.org/officeDocument/2006/relationships/slide" Target="slide54.xml"/><Relationship Id="rId14" Type="http://schemas.openxmlformats.org/officeDocument/2006/relationships/slide" Target="slide76.xml"/><Relationship Id="rId22" Type="http://schemas.openxmlformats.org/officeDocument/2006/relationships/slide" Target="slide95.xml"/><Relationship Id="rId27" Type="http://schemas.openxmlformats.org/officeDocument/2006/relationships/slide" Target="slide107.xml"/><Relationship Id="rId30" Type="http://schemas.openxmlformats.org/officeDocument/2006/relationships/slide" Target="slide109.xml"/><Relationship Id="rId35" Type="http://schemas.openxmlformats.org/officeDocument/2006/relationships/slide" Target="slide13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1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.xml"/><Relationship Id="rId4" Type="http://schemas.openxmlformats.org/officeDocument/2006/relationships/image" Target="../media/image7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1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slide" Target="slide4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3347864" y="2852936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H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30" name="Rectangle 29">
            <a:hlinkClick r:id="rId3" action="ppaction://hlinksldjump"/>
          </p:cNvPr>
          <p:cNvSpPr/>
          <p:nvPr/>
        </p:nvSpPr>
        <p:spPr>
          <a:xfrm>
            <a:off x="3347864" y="3501008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H (ii)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979712" y="548680"/>
            <a:ext cx="54312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Normal Distribution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3347864" y="1556792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G</a:t>
            </a:r>
          </a:p>
          <a:p>
            <a:pPr algn="ctr"/>
            <a:r>
              <a:rPr lang="en-GB" b="1" dirty="0" smtClean="0"/>
              <a:t>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3347864" y="2204864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G (ii)</a:t>
            </a:r>
            <a:endParaRPr lang="en-GB" b="1" dirty="0"/>
          </a:p>
        </p:txBody>
      </p:sp>
      <p:sp>
        <p:nvSpPr>
          <p:cNvPr id="9" name="Rectangle 8">
            <a:hlinkClick r:id="rId6" action="ppaction://hlinksldjump"/>
          </p:cNvPr>
          <p:cNvSpPr/>
          <p:nvPr/>
        </p:nvSpPr>
        <p:spPr>
          <a:xfrm>
            <a:off x="3347864" y="4149144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H (iii)</a:t>
            </a:r>
            <a:endParaRPr lang="en-GB" b="1" dirty="0"/>
          </a:p>
        </p:txBody>
      </p:sp>
      <p:sp>
        <p:nvSpPr>
          <p:cNvPr id="11" name="Rectangle 10">
            <a:hlinkClick r:id="rId7" action="ppaction://hlinksldjump"/>
          </p:cNvPr>
          <p:cNvSpPr/>
          <p:nvPr/>
        </p:nvSpPr>
        <p:spPr>
          <a:xfrm>
            <a:off x="3347864" y="4797216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H (iv)</a:t>
            </a:r>
            <a:endParaRPr lang="en-GB" b="1" dirty="0"/>
          </a:p>
        </p:txBody>
      </p:sp>
      <p:sp>
        <p:nvSpPr>
          <p:cNvPr id="12" name="Rectangle 11">
            <a:hlinkClick r:id="rId8" action="ppaction://hlinksldjump"/>
          </p:cNvPr>
          <p:cNvSpPr/>
          <p:nvPr/>
        </p:nvSpPr>
        <p:spPr>
          <a:xfrm>
            <a:off x="3347864" y="5445288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I </a:t>
            </a:r>
            <a:endParaRPr lang="en-GB" b="1" dirty="0"/>
          </a:p>
        </p:txBody>
      </p:sp>
      <p:sp>
        <p:nvSpPr>
          <p:cNvPr id="13" name="Rectangle 12">
            <a:hlinkClick r:id="rId9" action="ppaction://hlinksldjump"/>
          </p:cNvPr>
          <p:cNvSpPr/>
          <p:nvPr/>
        </p:nvSpPr>
        <p:spPr>
          <a:xfrm>
            <a:off x="4572000" y="3501008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</a:t>
            </a:r>
          </a:p>
          <a:p>
            <a:pPr algn="ctr"/>
            <a:r>
              <a:rPr lang="en-GB" b="1" dirty="0" smtClean="0"/>
              <a:t>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14" name="Rectangle 13">
            <a:hlinkClick r:id="rId10" action="ppaction://hlinksldjump"/>
          </p:cNvPr>
          <p:cNvSpPr/>
          <p:nvPr/>
        </p:nvSpPr>
        <p:spPr>
          <a:xfrm>
            <a:off x="4572000" y="4149080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 </a:t>
            </a:r>
          </a:p>
          <a:p>
            <a:pPr algn="ctr"/>
            <a:r>
              <a:rPr lang="en-GB" b="1" dirty="0" smtClean="0"/>
              <a:t>(ii)</a:t>
            </a:r>
            <a:endParaRPr lang="en-GB" b="1" dirty="0"/>
          </a:p>
        </p:txBody>
      </p:sp>
      <p:sp>
        <p:nvSpPr>
          <p:cNvPr id="15" name="Rectangle 14">
            <a:hlinkClick r:id="rId11" action="ppaction://hlinksldjump"/>
          </p:cNvPr>
          <p:cNvSpPr/>
          <p:nvPr/>
        </p:nvSpPr>
        <p:spPr>
          <a:xfrm>
            <a:off x="4572000" y="4797216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 </a:t>
            </a:r>
          </a:p>
          <a:p>
            <a:pPr algn="ctr"/>
            <a:r>
              <a:rPr lang="en-GB" b="1" dirty="0" smtClean="0"/>
              <a:t>(iii)</a:t>
            </a:r>
            <a:endParaRPr lang="en-GB" b="1" dirty="0"/>
          </a:p>
        </p:txBody>
      </p:sp>
      <p:sp>
        <p:nvSpPr>
          <p:cNvPr id="16" name="Rectangle 15">
            <a:hlinkClick r:id="rId12" action="ppaction://hlinksldjump"/>
          </p:cNvPr>
          <p:cNvSpPr/>
          <p:nvPr/>
        </p:nvSpPr>
        <p:spPr>
          <a:xfrm>
            <a:off x="4572000" y="1556792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Specimen </a:t>
            </a:r>
          </a:p>
          <a:p>
            <a:pPr algn="ctr"/>
            <a:r>
              <a:rPr lang="en-GB" b="1" dirty="0" smtClean="0"/>
              <a:t>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17" name="Rectangle 16">
            <a:hlinkClick r:id="rId13" action="ppaction://hlinksldjump"/>
          </p:cNvPr>
          <p:cNvSpPr/>
          <p:nvPr/>
        </p:nvSpPr>
        <p:spPr>
          <a:xfrm>
            <a:off x="4572000" y="2204928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Specimen </a:t>
            </a:r>
          </a:p>
          <a:p>
            <a:pPr algn="ctr"/>
            <a:r>
              <a:rPr lang="en-GB" b="1" dirty="0" smtClean="0"/>
              <a:t>(ii)</a:t>
            </a:r>
            <a:endParaRPr lang="en-GB" b="1" dirty="0"/>
          </a:p>
        </p:txBody>
      </p:sp>
      <p:sp>
        <p:nvSpPr>
          <p:cNvPr id="18" name="Rectangle 17">
            <a:hlinkClick r:id="rId14" action="ppaction://hlinksldjump"/>
          </p:cNvPr>
          <p:cNvSpPr/>
          <p:nvPr/>
        </p:nvSpPr>
        <p:spPr>
          <a:xfrm>
            <a:off x="4572000" y="2853000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Specimen </a:t>
            </a:r>
          </a:p>
          <a:p>
            <a:pPr algn="ctr"/>
            <a:r>
              <a:rPr lang="en-GB" b="1" dirty="0" smtClean="0"/>
              <a:t>(iii)</a:t>
            </a:r>
            <a:endParaRPr lang="en-GB" b="1" dirty="0"/>
          </a:p>
        </p:txBody>
      </p:sp>
      <p:sp>
        <p:nvSpPr>
          <p:cNvPr id="22" name="Rectangle 21">
            <a:hlinkClick r:id="rId15" action="ppaction://hlinksldjump"/>
          </p:cNvPr>
          <p:cNvSpPr/>
          <p:nvPr/>
        </p:nvSpPr>
        <p:spPr>
          <a:xfrm>
            <a:off x="4572000" y="5445288"/>
            <a:ext cx="1152128" cy="576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</a:t>
            </a:r>
          </a:p>
        </p:txBody>
      </p:sp>
      <p:sp>
        <p:nvSpPr>
          <p:cNvPr id="21" name="Rectangle 20">
            <a:hlinkClick r:id="rId16" action="ppaction://hlinksldjump"/>
          </p:cNvPr>
          <p:cNvSpPr/>
          <p:nvPr/>
        </p:nvSpPr>
        <p:spPr>
          <a:xfrm>
            <a:off x="44137" y="44624"/>
            <a:ext cx="1863567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46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48636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1520" y="548680"/>
            <a:ext cx="8640960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721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H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251520" y="2708920"/>
            <a:ext cx="8640960" cy="27033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73135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840" y="116632"/>
            <a:ext cx="7997656" cy="600856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38840" y="116632"/>
            <a:ext cx="7997656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038840" y="836712"/>
            <a:ext cx="7997656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038840" y="3284984"/>
            <a:ext cx="7997656" cy="2840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4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196752"/>
            <a:ext cx="8640958" cy="279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8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496944" cy="36552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548680"/>
            <a:ext cx="8492011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8" y="2356632"/>
            <a:ext cx="8492012" cy="18473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052736"/>
            <a:ext cx="8492011" cy="1303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9064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3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332656"/>
            <a:ext cx="8352926" cy="520468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5536" y="332656"/>
            <a:ext cx="8352927" cy="836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95538" y="1169368"/>
            <a:ext cx="8352926" cy="2573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95538" y="3742976"/>
            <a:ext cx="8352926" cy="1794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notes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2023" y="5601686"/>
            <a:ext cx="2139954" cy="113968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502022" y="5601686"/>
            <a:ext cx="2139955" cy="1139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Diagram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9173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  <p:bldP spid="13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04664"/>
            <a:ext cx="7920880" cy="56487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010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496944" cy="5613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332656"/>
            <a:ext cx="8492011" cy="128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8" y="2356632"/>
            <a:ext cx="8492012" cy="199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621048"/>
            <a:ext cx="8492011" cy="735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23528" y="4356336"/>
            <a:ext cx="8492011" cy="1589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72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3" grpId="0" animBg="1"/>
      <p:bldP spid="15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20688"/>
            <a:ext cx="8352928" cy="466957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5536" y="620688"/>
            <a:ext cx="8352927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95538" y="1700808"/>
            <a:ext cx="8352926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95538" y="2492896"/>
            <a:ext cx="8352926" cy="18438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95536" y="4328756"/>
            <a:ext cx="8352927" cy="96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69558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  <p:bldP spid="14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20688"/>
            <a:ext cx="8496944" cy="49499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268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35790"/>
            <a:ext cx="8064896" cy="64055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7504" y="4436096"/>
            <a:ext cx="8064896" cy="2305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(ii)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4" y="335790"/>
            <a:ext cx="8064896" cy="716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07504" y="1052736"/>
            <a:ext cx="8064896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4" y="2276872"/>
            <a:ext cx="8064896" cy="2159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93358" y="551723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457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0" grpId="0" animBg="1"/>
      <p:bldP spid="11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620688"/>
            <a:ext cx="8352926" cy="4563356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105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79230"/>
            <a:ext cx="8496944" cy="5786074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721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701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69" y="404664"/>
            <a:ext cx="8638662" cy="53190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2669" y="404664"/>
            <a:ext cx="8638662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2669" y="1556792"/>
            <a:ext cx="8638662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52669" y="2924944"/>
            <a:ext cx="8638662" cy="2834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528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5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2132856"/>
            <a:ext cx="8352926" cy="12958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7" y="2132856"/>
            <a:ext cx="8352926" cy="1295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552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556792"/>
            <a:ext cx="8496944" cy="230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2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404664"/>
            <a:ext cx="8064894" cy="55279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553" y="404664"/>
            <a:ext cx="8064893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539553" y="3140968"/>
            <a:ext cx="8064894" cy="2791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897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052736"/>
            <a:ext cx="8640958" cy="366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4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4432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548680"/>
            <a:ext cx="8496944" cy="49069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3528" y="525066"/>
            <a:ext cx="8496944" cy="2255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2780928"/>
            <a:ext cx="8496944" cy="2698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89646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052736"/>
            <a:ext cx="8496944" cy="3199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23528" y="1052736"/>
            <a:ext cx="8496944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8" y="2564905"/>
            <a:ext cx="8496944" cy="1687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733256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4432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223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25714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-1" b="50055"/>
          <a:stretch/>
        </p:blipFill>
        <p:spPr>
          <a:xfrm>
            <a:off x="323529" y="2996952"/>
            <a:ext cx="8496942" cy="2448272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23528" y="404664"/>
            <a:ext cx="8496943" cy="5040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18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1772816"/>
            <a:ext cx="8208910" cy="2242220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467544" y="1772816"/>
            <a:ext cx="8208911" cy="2242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283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2132856"/>
            <a:ext cx="8640958" cy="106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6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496944" cy="51855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476672"/>
            <a:ext cx="8496944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721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H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23528" y="2204864"/>
            <a:ext cx="8496944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23528" y="4005064"/>
            <a:ext cx="8496944" cy="16807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122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93152"/>
            <a:ext cx="8640960" cy="28716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51520" y="1993152"/>
            <a:ext cx="8640960" cy="2871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83742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36676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412776"/>
            <a:ext cx="8640958" cy="253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1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27585"/>
            <a:ext cx="8640960" cy="22351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1427585"/>
            <a:ext cx="8640960" cy="2235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36676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716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026" y="260648"/>
            <a:ext cx="7641948" cy="61317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28978" y="260648"/>
            <a:ext cx="7663996" cy="6131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36676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864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915376"/>
            <a:ext cx="8496942" cy="3881776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952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620688"/>
            <a:ext cx="8352926" cy="4538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5536" y="620688"/>
            <a:ext cx="835292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95536" y="1340768"/>
            <a:ext cx="8352928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95536" y="2924944"/>
            <a:ext cx="8352928" cy="2257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355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916832"/>
            <a:ext cx="8496944" cy="219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6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772816"/>
            <a:ext cx="8496944" cy="25087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1772816"/>
            <a:ext cx="8496944" cy="2508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268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721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126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20688"/>
            <a:ext cx="8496944" cy="47516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567962"/>
            <a:ext cx="8496944" cy="1874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3587088"/>
            <a:ext cx="8496944" cy="1785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8" y="2442476"/>
            <a:ext cx="8496944" cy="1144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995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8496944" cy="47191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741090"/>
            <a:ext cx="8496944" cy="1571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721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H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23528" y="2312204"/>
            <a:ext cx="8496944" cy="3195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4294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764704"/>
            <a:ext cx="8496942" cy="41559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2852936"/>
            <a:ext cx="8496944" cy="1171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4024606"/>
            <a:ext cx="8496944" cy="896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8" y="720080"/>
            <a:ext cx="8496944" cy="21328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747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916832"/>
            <a:ext cx="8496944" cy="216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323528" y="1916833"/>
            <a:ext cx="8496944" cy="219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745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404664"/>
            <a:ext cx="8496944" cy="546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0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6745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404665"/>
            <a:ext cx="8496944" cy="217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8" y="621705"/>
            <a:ext cx="8496944" cy="217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8" y="838746"/>
            <a:ext cx="8496944" cy="284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123729"/>
            <a:ext cx="8496944" cy="4955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430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3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2656"/>
            <a:ext cx="8640960" cy="59577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0" y="332657"/>
            <a:ext cx="8640960" cy="7200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251520" y="1484785"/>
            <a:ext cx="8640960" cy="48055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51520" y="1268761"/>
            <a:ext cx="864096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0" y="1052736"/>
            <a:ext cx="864096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59147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8" grpId="0" animBg="1"/>
      <p:bldP spid="7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340768"/>
            <a:ext cx="8496942" cy="195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7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46735"/>
            <a:ext cx="5616624" cy="63645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63688" y="246735"/>
            <a:ext cx="5616624" cy="63645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835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601" y="2204864"/>
            <a:ext cx="8362798" cy="155166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5536" y="2204864"/>
            <a:ext cx="8352928" cy="15516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for final 3 marks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847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7172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530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052736"/>
            <a:ext cx="8496942" cy="35922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1052736"/>
            <a:ext cx="8492011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8" y="3068960"/>
            <a:ext cx="8492011" cy="1569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719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721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H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412776"/>
            <a:ext cx="8640958" cy="241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9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44624"/>
            <a:ext cx="7344816" cy="625881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5616" y="44624"/>
            <a:ext cx="7344816" cy="6258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230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777" y="112164"/>
            <a:ext cx="5612446" cy="6633672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5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024" y="44624"/>
            <a:ext cx="7683448" cy="60486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120416" y="44624"/>
            <a:ext cx="7695123" cy="18718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110550" y="2996952"/>
            <a:ext cx="770499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115483" y="1916482"/>
            <a:ext cx="7700056" cy="1080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137024" y="3789040"/>
            <a:ext cx="7678515" cy="243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132092" y="4032294"/>
            <a:ext cx="7683447" cy="21056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  <p:pic>
        <p:nvPicPr>
          <p:cNvPr id="1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926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3" grpId="0" animBg="1"/>
      <p:bldP spid="15" grpId="0" animBg="1"/>
      <p:bldP spid="14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76672"/>
            <a:ext cx="8352928" cy="53959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5536" y="476672"/>
            <a:ext cx="8352927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95538" y="2708920"/>
            <a:ext cx="835292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95538" y="3717032"/>
            <a:ext cx="8352926" cy="503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95536" y="4220072"/>
            <a:ext cx="8352927" cy="1652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600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836712"/>
            <a:ext cx="8496942" cy="46237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836712"/>
            <a:ext cx="8496944" cy="2151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721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H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23528" y="2988230"/>
            <a:ext cx="8496944" cy="24722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24969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635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I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052736"/>
            <a:ext cx="8496944" cy="341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1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124744"/>
            <a:ext cx="8496942" cy="30654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1124744"/>
            <a:ext cx="8496944" cy="3065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635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I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062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76672"/>
            <a:ext cx="8784976" cy="52572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3573016"/>
            <a:ext cx="8784976" cy="2184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635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I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79512" y="476672"/>
            <a:ext cx="8784976" cy="3096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06365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434" y="44624"/>
            <a:ext cx="5507132" cy="36998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8434" y="3751378"/>
            <a:ext cx="5507132" cy="3118324"/>
          </a:xfrm>
          <a:prstGeom prst="rect">
            <a:avLst/>
          </a:prstGeom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323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723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G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7" y="1124743"/>
            <a:ext cx="4470238" cy="39813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83" y="692696"/>
            <a:ext cx="4449909" cy="3174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7" y="5160838"/>
            <a:ext cx="4464496" cy="4202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729805"/>
            <a:ext cx="4464496" cy="18350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0" y="2564904"/>
            <a:ext cx="4464496" cy="170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5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32656"/>
            <a:ext cx="7488832" cy="58045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7582" y="332656"/>
            <a:ext cx="7488834" cy="1872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827583" y="2204864"/>
            <a:ext cx="7488834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827585" y="3429000"/>
            <a:ext cx="7488832" cy="27318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1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966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05" y="704906"/>
            <a:ext cx="8784990" cy="46446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681292"/>
            <a:ext cx="8784976" cy="33001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498" y="3981450"/>
            <a:ext cx="8784987" cy="1391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784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7" y="392946"/>
            <a:ext cx="8056983" cy="62930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3605" y="6309320"/>
            <a:ext cx="8056983" cy="376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43602" y="4005064"/>
            <a:ext cx="8056985" cy="2304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43602" y="2852936"/>
            <a:ext cx="8056985" cy="1152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 flipH="1">
            <a:off x="1043606" y="369332"/>
            <a:ext cx="8056983" cy="1331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1043602" y="1700809"/>
            <a:ext cx="8056985" cy="1152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168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3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548680"/>
            <a:ext cx="8640960" cy="461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55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3" y="404664"/>
            <a:ext cx="7788355" cy="62646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6013" y="404664"/>
            <a:ext cx="7788355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96013" y="2708920"/>
            <a:ext cx="7788355" cy="3960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1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226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947" y="1268760"/>
            <a:ext cx="7718106" cy="34594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2946" y="1245146"/>
            <a:ext cx="7742551" cy="1343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712947" y="2588518"/>
            <a:ext cx="7742551" cy="2163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841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548680"/>
            <a:ext cx="8640960" cy="518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9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04664"/>
            <a:ext cx="8784976" cy="54616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381050"/>
            <a:ext cx="8784976" cy="3552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12" y="3933056"/>
            <a:ext cx="8784976" cy="1956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1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954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5" y="2706124"/>
            <a:ext cx="7488830" cy="25950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669356"/>
            <a:ext cx="8640960" cy="18235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7585" y="2706124"/>
            <a:ext cx="7488830" cy="866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827586" y="3573016"/>
            <a:ext cx="748883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827584" y="4581128"/>
            <a:ext cx="7488831" cy="743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251520" y="669356"/>
            <a:ext cx="8640960" cy="1823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11624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904" y="44624"/>
            <a:ext cx="5788192" cy="2926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904" y="2985396"/>
            <a:ext cx="5788192" cy="3899988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953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5403218"/>
            <a:ext cx="4464496" cy="5460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82618"/>
            <a:ext cx="8784976" cy="49185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369332"/>
            <a:ext cx="8784976" cy="23395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79512" y="2708920"/>
            <a:ext cx="8784976" cy="2592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723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G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2339752" y="5403216"/>
            <a:ext cx="4464496" cy="546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8418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5" y="365091"/>
            <a:ext cx="8784970" cy="55995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392947"/>
            <a:ext cx="8784976" cy="8758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08" y="1268759"/>
            <a:ext cx="8784977" cy="34563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79512" y="4725144"/>
            <a:ext cx="8784975" cy="1239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743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024" y="4240130"/>
            <a:ext cx="6748464" cy="221320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216024" y="5445224"/>
            <a:ext cx="6748461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08" y="476672"/>
            <a:ext cx="8784984" cy="35999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392946"/>
            <a:ext cx="8784976" cy="13798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08" y="1772816"/>
            <a:ext cx="8784977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79512" y="3068959"/>
            <a:ext cx="8784975" cy="1031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216024" y="4216516"/>
            <a:ext cx="6748461" cy="1228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697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8" grpId="0" animBg="1"/>
      <p:bldP spid="11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06" y="980728"/>
            <a:ext cx="8784988" cy="40079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3212977"/>
            <a:ext cx="8784976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08" y="2060848"/>
            <a:ext cx="8784977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79512" y="980728"/>
            <a:ext cx="8784975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79506" y="4293096"/>
            <a:ext cx="8784979" cy="719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 notes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753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8352928" cy="5566470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196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48103"/>
            <a:ext cx="7632848" cy="59617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5576" y="392947"/>
            <a:ext cx="7632848" cy="4764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755577" y="5157192"/>
            <a:ext cx="7632848" cy="1252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050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055668"/>
            <a:ext cx="8784974" cy="36694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043950"/>
            <a:ext cx="8784976" cy="36811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pic>
        <p:nvPicPr>
          <p:cNvPr id="1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868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08" y="548680"/>
            <a:ext cx="8784984" cy="46378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916833"/>
            <a:ext cx="8784976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08" y="548680"/>
            <a:ext cx="8784977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79512" y="3068961"/>
            <a:ext cx="8784975" cy="21175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377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04664"/>
            <a:ext cx="8208912" cy="5751306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71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568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99752"/>
            <a:ext cx="8496944" cy="3897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888035"/>
            <a:ext cx="8496944" cy="9478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23528" y="1835856"/>
            <a:ext cx="8496944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8" y="3995080"/>
            <a:ext cx="8496944" cy="802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76576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08720"/>
            <a:ext cx="8784976" cy="33768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908720"/>
            <a:ext cx="8784976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pic>
        <p:nvPicPr>
          <p:cNvPr id="1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79512" y="2996952"/>
            <a:ext cx="8784976" cy="1288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28074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729668"/>
            <a:ext cx="8640960" cy="343563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1521" y="2712228"/>
            <a:ext cx="8640957" cy="34530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04664"/>
            <a:ext cx="8640958" cy="2307564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1" y="404664"/>
            <a:ext cx="8640957" cy="23075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723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G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3728" y="6193336"/>
            <a:ext cx="4896544" cy="54803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123728" y="6182744"/>
            <a:ext cx="4896544" cy="558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6182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5" y="3995842"/>
            <a:ext cx="6048670" cy="24574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76672"/>
            <a:ext cx="8496944" cy="33973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1268761"/>
            <a:ext cx="8496944" cy="1705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9" y="476672"/>
            <a:ext cx="849694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23527" y="2974599"/>
            <a:ext cx="8496945" cy="8994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547664" y="3969886"/>
            <a:ext cx="6048671" cy="16099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547666" y="5579863"/>
            <a:ext cx="6048670" cy="8994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53630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5" grpId="0" animBg="1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43" y="44624"/>
            <a:ext cx="7609914" cy="6318394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209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496944" cy="57865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332656"/>
            <a:ext cx="8496944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8" y="1052736"/>
            <a:ext cx="8496944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8" y="3955654"/>
            <a:ext cx="8496944" cy="2187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23528" y="2780928"/>
            <a:ext cx="8496944" cy="1174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443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8784976" cy="46121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670612"/>
            <a:ext cx="8784976" cy="836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12" y="1506868"/>
            <a:ext cx="8784976" cy="3820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pic>
        <p:nvPicPr>
          <p:cNvPr id="1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79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43" y="116632"/>
            <a:ext cx="8383753" cy="5760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2742" y="116632"/>
            <a:ext cx="8383754" cy="1979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(SF)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52740" y="2096508"/>
            <a:ext cx="8383756" cy="38043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(SF)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pic>
        <p:nvPicPr>
          <p:cNvPr id="1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433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496944" cy="56163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332656"/>
            <a:ext cx="8496944" cy="3404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8" y="658772"/>
            <a:ext cx="8496944" cy="1690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8" y="2348880"/>
            <a:ext cx="8496944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323528" y="3789040"/>
            <a:ext cx="8496944" cy="2183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351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179512" y="155679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</a:t>
            </a:r>
            <a:endParaRPr lang="en-GB" b="1" dirty="0"/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179512" y="213291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</a:t>
            </a:r>
            <a:endParaRPr lang="en-GB" b="1" dirty="0"/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179512" y="270892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  <a:endParaRPr lang="en-GB" b="1" dirty="0"/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179512" y="558924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2009</a:t>
            </a:r>
            <a:endParaRPr lang="en-GB" b="1" dirty="0"/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179512" y="386104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b="1" dirty="0"/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179512" y="501317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  <a:endParaRPr lang="en-GB" b="1" dirty="0"/>
          </a:p>
        </p:txBody>
      </p:sp>
      <p:sp>
        <p:nvSpPr>
          <p:cNvPr id="17" name="Rectangle 16">
            <a:hlinkClick r:id="rId8" action="ppaction://hlinksldjump"/>
          </p:cNvPr>
          <p:cNvSpPr/>
          <p:nvPr/>
        </p:nvSpPr>
        <p:spPr>
          <a:xfrm>
            <a:off x="179512" y="443716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2008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39552" y="332656"/>
            <a:ext cx="79961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Old Spec Normal Distribution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21" name="Rectangle 20">
            <a:hlinkClick r:id="rId9" action="ppaction://hlinksldjump"/>
          </p:cNvPr>
          <p:cNvSpPr/>
          <p:nvPr/>
        </p:nvSpPr>
        <p:spPr>
          <a:xfrm>
            <a:off x="179512" y="328498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</a:t>
            </a:r>
            <a:endParaRPr lang="en-GB" b="1" dirty="0"/>
          </a:p>
        </p:txBody>
      </p:sp>
      <p:sp>
        <p:nvSpPr>
          <p:cNvPr id="15" name="Rectangle 14">
            <a:hlinkClick r:id="rId10" action="ppaction://hlinksldjump"/>
          </p:cNvPr>
          <p:cNvSpPr/>
          <p:nvPr/>
        </p:nvSpPr>
        <p:spPr>
          <a:xfrm>
            <a:off x="179512" y="616530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</a:t>
            </a:r>
            <a:endParaRPr lang="en-GB" b="1" dirty="0"/>
          </a:p>
        </p:txBody>
      </p:sp>
      <p:sp>
        <p:nvSpPr>
          <p:cNvPr id="18" name="Rectangle 17">
            <a:hlinkClick r:id="rId11" action="ppaction://hlinksldjump"/>
          </p:cNvPr>
          <p:cNvSpPr/>
          <p:nvPr/>
        </p:nvSpPr>
        <p:spPr>
          <a:xfrm>
            <a:off x="1403648" y="155679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2010</a:t>
            </a:r>
            <a:endParaRPr lang="en-GB" b="1" dirty="0"/>
          </a:p>
        </p:txBody>
      </p:sp>
      <p:sp>
        <p:nvSpPr>
          <p:cNvPr id="22" name="Rectangle 21">
            <a:hlinkClick r:id="rId12" action="ppaction://hlinksldjump"/>
          </p:cNvPr>
          <p:cNvSpPr/>
          <p:nvPr/>
        </p:nvSpPr>
        <p:spPr>
          <a:xfrm>
            <a:off x="1403648" y="213285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b="1" dirty="0"/>
          </a:p>
        </p:txBody>
      </p:sp>
      <p:sp>
        <p:nvSpPr>
          <p:cNvPr id="23" name="Rectangle 22">
            <a:hlinkClick r:id="rId13" action="ppaction://hlinksldjump"/>
          </p:cNvPr>
          <p:cNvSpPr/>
          <p:nvPr/>
        </p:nvSpPr>
        <p:spPr>
          <a:xfrm>
            <a:off x="1403648" y="270892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 (i)</a:t>
            </a:r>
            <a:endParaRPr lang="en-GB" b="1" dirty="0"/>
          </a:p>
        </p:txBody>
      </p:sp>
      <p:sp>
        <p:nvSpPr>
          <p:cNvPr id="24" name="Rectangle 23">
            <a:hlinkClick r:id="rId14" action="ppaction://hlinksldjump"/>
          </p:cNvPr>
          <p:cNvSpPr/>
          <p:nvPr/>
        </p:nvSpPr>
        <p:spPr>
          <a:xfrm>
            <a:off x="1403648" y="328498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 (ii)</a:t>
            </a:r>
            <a:endParaRPr lang="en-GB" b="1" dirty="0"/>
          </a:p>
        </p:txBody>
      </p:sp>
      <p:sp>
        <p:nvSpPr>
          <p:cNvPr id="25" name="Rectangle 24">
            <a:hlinkClick r:id="rId15" action="ppaction://hlinksldjump"/>
          </p:cNvPr>
          <p:cNvSpPr/>
          <p:nvPr/>
        </p:nvSpPr>
        <p:spPr>
          <a:xfrm>
            <a:off x="1403648" y="386104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</a:t>
            </a:r>
            <a:endParaRPr lang="en-GB" b="1" dirty="0"/>
          </a:p>
        </p:txBody>
      </p:sp>
      <p:sp>
        <p:nvSpPr>
          <p:cNvPr id="26" name="Rectangle 25">
            <a:hlinkClick r:id="rId16" action="ppaction://hlinksldjump"/>
          </p:cNvPr>
          <p:cNvSpPr/>
          <p:nvPr/>
        </p:nvSpPr>
        <p:spPr>
          <a:xfrm>
            <a:off x="1403648" y="443711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</a:t>
            </a:r>
            <a:endParaRPr lang="en-GB" b="1" dirty="0"/>
          </a:p>
        </p:txBody>
      </p:sp>
      <p:sp>
        <p:nvSpPr>
          <p:cNvPr id="27" name="Rectangle 26">
            <a:hlinkClick r:id="rId17" action="ppaction://hlinksldjump"/>
          </p:cNvPr>
          <p:cNvSpPr/>
          <p:nvPr/>
        </p:nvSpPr>
        <p:spPr>
          <a:xfrm>
            <a:off x="1403648" y="501317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b="1" dirty="0"/>
          </a:p>
        </p:txBody>
      </p:sp>
      <p:sp>
        <p:nvSpPr>
          <p:cNvPr id="28" name="Rectangle 27">
            <a:hlinkClick r:id="rId18" action="ppaction://hlinksldjump"/>
          </p:cNvPr>
          <p:cNvSpPr/>
          <p:nvPr/>
        </p:nvSpPr>
        <p:spPr>
          <a:xfrm>
            <a:off x="1403648" y="558924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</a:t>
            </a:r>
            <a:endParaRPr lang="en-GB" b="1" dirty="0"/>
          </a:p>
        </p:txBody>
      </p:sp>
      <p:sp>
        <p:nvSpPr>
          <p:cNvPr id="29" name="Rectangle 28">
            <a:hlinkClick r:id="rId19" action="ppaction://hlinksldjump"/>
          </p:cNvPr>
          <p:cNvSpPr/>
          <p:nvPr/>
        </p:nvSpPr>
        <p:spPr>
          <a:xfrm>
            <a:off x="1403648" y="616530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2014</a:t>
            </a:r>
            <a:endParaRPr lang="en-GB" b="1" dirty="0"/>
          </a:p>
        </p:txBody>
      </p:sp>
      <p:sp>
        <p:nvSpPr>
          <p:cNvPr id="30" name="Rectangle 29">
            <a:hlinkClick r:id="rId20" action="ppaction://hlinksldjump"/>
          </p:cNvPr>
          <p:cNvSpPr/>
          <p:nvPr/>
        </p:nvSpPr>
        <p:spPr>
          <a:xfrm>
            <a:off x="2627784" y="155679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2015</a:t>
            </a:r>
            <a:endParaRPr lang="en-GB" b="1" dirty="0"/>
          </a:p>
        </p:txBody>
      </p:sp>
      <p:sp>
        <p:nvSpPr>
          <p:cNvPr id="31" name="Rectangle 30">
            <a:hlinkClick r:id="rId21" action="ppaction://hlinksldjump"/>
          </p:cNvPr>
          <p:cNvSpPr/>
          <p:nvPr/>
        </p:nvSpPr>
        <p:spPr>
          <a:xfrm>
            <a:off x="2627784" y="213285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2016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32" name="Rectangle 31">
            <a:hlinkClick r:id="rId22" action="ppaction://hlinksldjump"/>
          </p:cNvPr>
          <p:cNvSpPr/>
          <p:nvPr/>
        </p:nvSpPr>
        <p:spPr>
          <a:xfrm>
            <a:off x="2627784" y="270892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2016 (ii)</a:t>
            </a:r>
            <a:endParaRPr lang="en-GB" b="1" dirty="0"/>
          </a:p>
        </p:txBody>
      </p:sp>
      <p:sp>
        <p:nvSpPr>
          <p:cNvPr id="33" name="Rectangle 32">
            <a:hlinkClick r:id="rId23" action="ppaction://hlinksldjump"/>
          </p:cNvPr>
          <p:cNvSpPr/>
          <p:nvPr/>
        </p:nvSpPr>
        <p:spPr>
          <a:xfrm>
            <a:off x="2627784" y="328504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2017</a:t>
            </a:r>
            <a:endParaRPr lang="en-GB" b="1" dirty="0"/>
          </a:p>
        </p:txBody>
      </p:sp>
      <p:sp>
        <p:nvSpPr>
          <p:cNvPr id="34" name="Rectangle 33">
            <a:hlinkClick r:id="rId24" action="ppaction://hlinksldjump"/>
          </p:cNvPr>
          <p:cNvSpPr/>
          <p:nvPr/>
        </p:nvSpPr>
        <p:spPr>
          <a:xfrm>
            <a:off x="2627784" y="386116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2018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35" name="Rectangle 34">
            <a:hlinkClick r:id="rId25" action="ppaction://hlinksldjump"/>
          </p:cNvPr>
          <p:cNvSpPr/>
          <p:nvPr/>
        </p:nvSpPr>
        <p:spPr>
          <a:xfrm>
            <a:off x="2627784" y="443716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2018 (ii)</a:t>
            </a:r>
            <a:endParaRPr lang="en-GB" b="1" dirty="0"/>
          </a:p>
        </p:txBody>
      </p:sp>
      <p:sp>
        <p:nvSpPr>
          <p:cNvPr id="36" name="Rectangle 35">
            <a:hlinkClick r:id="rId26" action="ppaction://hlinksldjump"/>
          </p:cNvPr>
          <p:cNvSpPr/>
          <p:nvPr/>
        </p:nvSpPr>
        <p:spPr>
          <a:xfrm>
            <a:off x="44137" y="44624"/>
            <a:ext cx="1935575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979712" y="1102096"/>
            <a:ext cx="3168224" cy="38263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S1 &amp; S2 no Hypothesis Testing</a:t>
            </a:r>
            <a:endParaRPr lang="en-GB" b="1" dirty="0"/>
          </a:p>
        </p:txBody>
      </p:sp>
      <p:sp>
        <p:nvSpPr>
          <p:cNvPr id="39" name="Rectangle 38">
            <a:hlinkClick r:id="rId27" action="ppaction://hlinksldjump"/>
          </p:cNvPr>
          <p:cNvSpPr/>
          <p:nvPr/>
        </p:nvSpPr>
        <p:spPr>
          <a:xfrm>
            <a:off x="4140080" y="155679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S2 May 2006*</a:t>
            </a:r>
            <a:endParaRPr lang="en-GB" b="1" dirty="0"/>
          </a:p>
        </p:txBody>
      </p:sp>
      <p:sp>
        <p:nvSpPr>
          <p:cNvPr id="42" name="Rectangle 41">
            <a:hlinkClick r:id="rId28" action="ppaction://hlinksldjump"/>
          </p:cNvPr>
          <p:cNvSpPr/>
          <p:nvPr/>
        </p:nvSpPr>
        <p:spPr>
          <a:xfrm>
            <a:off x="4140080" y="270892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S2 Jan 2008*</a:t>
            </a:r>
            <a:endParaRPr lang="en-GB" b="1" dirty="0"/>
          </a:p>
        </p:txBody>
      </p:sp>
      <p:sp>
        <p:nvSpPr>
          <p:cNvPr id="44" name="Rectangle 43">
            <a:hlinkClick r:id="rId29" action="ppaction://hlinksldjump"/>
          </p:cNvPr>
          <p:cNvSpPr/>
          <p:nvPr/>
        </p:nvSpPr>
        <p:spPr>
          <a:xfrm>
            <a:off x="4140080" y="328498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S2 May 2008</a:t>
            </a:r>
            <a:endParaRPr lang="en-GB" b="1" dirty="0"/>
          </a:p>
        </p:txBody>
      </p:sp>
      <p:sp>
        <p:nvSpPr>
          <p:cNvPr id="45" name="Rectangle 44">
            <a:hlinkClick r:id="rId30" action="ppaction://hlinksldjump"/>
          </p:cNvPr>
          <p:cNvSpPr/>
          <p:nvPr/>
        </p:nvSpPr>
        <p:spPr>
          <a:xfrm>
            <a:off x="4140080" y="213285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S2 June 2007</a:t>
            </a:r>
            <a:endParaRPr lang="en-GB" b="1" dirty="0"/>
          </a:p>
        </p:txBody>
      </p:sp>
      <p:sp>
        <p:nvSpPr>
          <p:cNvPr id="47" name="Rectangle 46">
            <a:hlinkClick r:id="rId31" action="ppaction://hlinksldjump"/>
          </p:cNvPr>
          <p:cNvSpPr/>
          <p:nvPr/>
        </p:nvSpPr>
        <p:spPr>
          <a:xfrm>
            <a:off x="6948264" y="2136971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S3 June 2010</a:t>
            </a:r>
            <a:endParaRPr lang="en-GB" b="1" dirty="0"/>
          </a:p>
        </p:txBody>
      </p:sp>
      <p:sp>
        <p:nvSpPr>
          <p:cNvPr id="49" name="Rectangle 48">
            <a:hlinkClick r:id="rId32" action="ppaction://hlinksldjump"/>
          </p:cNvPr>
          <p:cNvSpPr/>
          <p:nvPr/>
        </p:nvSpPr>
        <p:spPr>
          <a:xfrm>
            <a:off x="4139952" y="386110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S2 May 2011 (</a:t>
            </a:r>
            <a:r>
              <a:rPr lang="en-GB" b="1" dirty="0" err="1" smtClean="0"/>
              <a:t>i</a:t>
            </a:r>
            <a:r>
              <a:rPr lang="en-GB" b="1" dirty="0" smtClean="0"/>
              <a:t>)*</a:t>
            </a:r>
            <a:endParaRPr lang="en-GB" b="1" dirty="0"/>
          </a:p>
        </p:txBody>
      </p:sp>
      <p:sp>
        <p:nvSpPr>
          <p:cNvPr id="50" name="Rectangle 49">
            <a:hlinkClick r:id="rId33" action="ppaction://hlinksldjump"/>
          </p:cNvPr>
          <p:cNvSpPr/>
          <p:nvPr/>
        </p:nvSpPr>
        <p:spPr>
          <a:xfrm>
            <a:off x="6948264" y="2712979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S3 June 2011 </a:t>
            </a:r>
            <a:endParaRPr lang="en-GB" b="1" dirty="0"/>
          </a:p>
        </p:txBody>
      </p:sp>
      <p:sp>
        <p:nvSpPr>
          <p:cNvPr id="52" name="Rectangle 51">
            <a:hlinkClick r:id="rId34" action="ppaction://hlinksldjump"/>
          </p:cNvPr>
          <p:cNvSpPr/>
          <p:nvPr/>
        </p:nvSpPr>
        <p:spPr>
          <a:xfrm>
            <a:off x="4140080" y="443711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S2 May 2012</a:t>
            </a:r>
            <a:endParaRPr lang="en-GB" b="1" dirty="0"/>
          </a:p>
        </p:txBody>
      </p:sp>
      <p:sp>
        <p:nvSpPr>
          <p:cNvPr id="55" name="Rectangle 54">
            <a:hlinkClick r:id="rId35" action="ppaction://hlinksldjump"/>
          </p:cNvPr>
          <p:cNvSpPr/>
          <p:nvPr/>
        </p:nvSpPr>
        <p:spPr>
          <a:xfrm>
            <a:off x="4139952" y="501317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S2 June 2014</a:t>
            </a:r>
            <a:endParaRPr lang="en-GB" b="1" dirty="0"/>
          </a:p>
        </p:txBody>
      </p:sp>
      <p:sp>
        <p:nvSpPr>
          <p:cNvPr id="57" name="Rectangle 56">
            <a:hlinkClick r:id="rId36" action="ppaction://hlinksldjump"/>
          </p:cNvPr>
          <p:cNvSpPr/>
          <p:nvPr/>
        </p:nvSpPr>
        <p:spPr>
          <a:xfrm>
            <a:off x="4139952" y="558924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S2 June 2016</a:t>
            </a:r>
            <a:endParaRPr lang="en-GB" b="1" dirty="0"/>
          </a:p>
        </p:txBody>
      </p:sp>
      <p:sp>
        <p:nvSpPr>
          <p:cNvPr id="59" name="Rectangle 58">
            <a:hlinkClick r:id="rId37" action="ppaction://hlinksldjump"/>
          </p:cNvPr>
          <p:cNvSpPr/>
          <p:nvPr/>
        </p:nvSpPr>
        <p:spPr>
          <a:xfrm>
            <a:off x="4139952" y="616530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S2 June 2017</a:t>
            </a:r>
            <a:endParaRPr lang="en-GB" b="1" dirty="0"/>
          </a:p>
        </p:txBody>
      </p:sp>
      <p:sp>
        <p:nvSpPr>
          <p:cNvPr id="60" name="Rectangle 59">
            <a:hlinkClick r:id="rId38" action="ppaction://hlinksldjump"/>
          </p:cNvPr>
          <p:cNvSpPr/>
          <p:nvPr/>
        </p:nvSpPr>
        <p:spPr>
          <a:xfrm>
            <a:off x="5364216" y="155679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S2 June 2018</a:t>
            </a:r>
            <a:endParaRPr lang="en-GB" b="1" dirty="0"/>
          </a:p>
        </p:txBody>
      </p:sp>
      <p:sp>
        <p:nvSpPr>
          <p:cNvPr id="63" name="Rectangle 62">
            <a:hlinkClick r:id="rId39" action="ppaction://hlinksldjump"/>
          </p:cNvPr>
          <p:cNvSpPr/>
          <p:nvPr/>
        </p:nvSpPr>
        <p:spPr>
          <a:xfrm>
            <a:off x="6948264" y="155679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S3 June 2007</a:t>
            </a:r>
            <a:endParaRPr lang="en-GB" b="1" dirty="0"/>
          </a:p>
        </p:txBody>
      </p:sp>
      <p:sp>
        <p:nvSpPr>
          <p:cNvPr id="64" name="Rectangle 63">
            <a:hlinkClick r:id="" action="ppaction://noaction"/>
          </p:cNvPr>
          <p:cNvSpPr/>
          <p:nvPr/>
        </p:nvSpPr>
        <p:spPr>
          <a:xfrm>
            <a:off x="2420401" y="77275"/>
            <a:ext cx="5247943" cy="399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*Poisson Distribution not on new spec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6660232" y="1102153"/>
            <a:ext cx="2232248" cy="38263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S3 Hypothesis Testing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96606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764704"/>
            <a:ext cx="8928992" cy="447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1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9" y="1579318"/>
            <a:ext cx="9078052" cy="3100774"/>
          </a:xfrm>
          <a:prstGeom prst="rect">
            <a:avLst/>
          </a:prstGeom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-49358" y="1556792"/>
            <a:ext cx="9217024" cy="911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49358" y="2444502"/>
            <a:ext cx="9217024" cy="6716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-49358" y="3116188"/>
            <a:ext cx="9217024" cy="816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-36512" y="3933132"/>
            <a:ext cx="9204178" cy="793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181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" y="1052736"/>
            <a:ext cx="8928990" cy="341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2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96040" t="6033" b="89083"/>
          <a:stretch/>
        </p:blipFill>
        <p:spPr>
          <a:xfrm>
            <a:off x="2006081" y="33013"/>
            <a:ext cx="230910" cy="155628"/>
          </a:xfrm>
          <a:prstGeom prst="rect">
            <a:avLst/>
          </a:prstGeom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1916832"/>
            <a:ext cx="8640960" cy="10816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1723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984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0"/>
            <a:ext cx="7585904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971600" y="0"/>
            <a:ext cx="7704856" cy="3212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971600" y="3212976"/>
            <a:ext cx="7704856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971600" y="4725144"/>
            <a:ext cx="7704856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546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" y="1340768"/>
            <a:ext cx="8928990" cy="281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08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3220"/>
            <a:ext cx="9114036" cy="45315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163220"/>
            <a:ext cx="9144000" cy="1913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0" y="3076278"/>
            <a:ext cx="9144000" cy="2618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69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942" y="692696"/>
            <a:ext cx="7618118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75048" y="620688"/>
            <a:ext cx="7813376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575048" y="2060848"/>
            <a:ext cx="7813376" cy="4104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37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" y="1772816"/>
            <a:ext cx="8928990" cy="182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9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48680"/>
            <a:ext cx="760095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3091" y="3356992"/>
            <a:ext cx="755332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524" y="4437112"/>
            <a:ext cx="75819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83568" y="548680"/>
            <a:ext cx="7813376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83568" y="3356992"/>
            <a:ext cx="7813376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83568" y="1844824"/>
            <a:ext cx="7848872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683568" y="4437112"/>
            <a:ext cx="7848872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618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84" y="1052736"/>
            <a:ext cx="9071032" cy="360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9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357" y="1052737"/>
            <a:ext cx="917271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1052736"/>
            <a:ext cx="914400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1772816"/>
            <a:ext cx="9144000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4005064"/>
            <a:ext cx="9144000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460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7013"/>
            <a:ext cx="9144000" cy="552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692696"/>
            <a:ext cx="914400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1628800"/>
            <a:ext cx="9144000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4221088"/>
            <a:ext cx="9144000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972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340768"/>
            <a:ext cx="8928992" cy="328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1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80728"/>
            <a:ext cx="8640960" cy="2861698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51520" y="980728"/>
            <a:ext cx="8640960" cy="2861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723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172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836712"/>
            <a:ext cx="9144000" cy="474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836712"/>
            <a:ext cx="9144000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2564904"/>
            <a:ext cx="9144000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4149080"/>
            <a:ext cx="9144000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91094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" y="836712"/>
            <a:ext cx="8928990" cy="317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49148"/>
            <a:ext cx="9144000" cy="4759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836712"/>
            <a:ext cx="914400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1844824"/>
            <a:ext cx="9144000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3789040"/>
            <a:ext cx="914400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4869160"/>
            <a:ext cx="914400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806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3305"/>
            <a:ext cx="9144000" cy="4711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1052736"/>
            <a:ext cx="9144000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2420888"/>
            <a:ext cx="9144000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3861048"/>
            <a:ext cx="914400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4797152"/>
            <a:ext cx="914400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778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476672"/>
            <a:ext cx="8928992" cy="534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8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-1"/>
            <a:ext cx="8244408" cy="54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5352752"/>
            <a:ext cx="6408712" cy="1505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 rot="20122245">
            <a:off x="-96026" y="187801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899592" y="0"/>
            <a:ext cx="8244408" cy="1844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899592" y="1844824"/>
            <a:ext cx="8244408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899592" y="2492896"/>
            <a:ext cx="8244408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899592" y="4437112"/>
            <a:ext cx="824440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899592" y="5373216"/>
            <a:ext cx="640871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899592" y="5805264"/>
            <a:ext cx="640871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899592" y="6597352"/>
            <a:ext cx="6408712" cy="260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395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" y="764704"/>
            <a:ext cx="8928990" cy="439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3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1"/>
            <a:ext cx="9144000" cy="61546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720"/>
            <a:ext cx="9144000" cy="19881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99592" y="-1689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1988839"/>
            <a:ext cx="9144000" cy="1368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3356991"/>
            <a:ext cx="9144000" cy="1224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-12953" y="4589119"/>
            <a:ext cx="9144000" cy="161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783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20688"/>
            <a:ext cx="9143998" cy="5125956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-9939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-6478" y="620689"/>
            <a:ext cx="914400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-6478" y="1484784"/>
            <a:ext cx="9144000" cy="13681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-1" y="2852935"/>
            <a:ext cx="9144000" cy="2075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6478" y="4929653"/>
            <a:ext cx="914400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1191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5013176"/>
            <a:ext cx="8784974" cy="10380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3667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3" y="332656"/>
            <a:ext cx="8784974" cy="468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7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721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H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340768"/>
            <a:ext cx="8640958" cy="218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82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002" y="0"/>
            <a:ext cx="8426046" cy="56612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8804303">
            <a:off x="-220515" y="247257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728978" y="-126"/>
            <a:ext cx="8415022" cy="1493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740002" y="1493237"/>
            <a:ext cx="8415022" cy="1287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740002" y="2780928"/>
            <a:ext cx="8415022" cy="529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740002" y="3310927"/>
            <a:ext cx="8415022" cy="10541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751026" y="4365104"/>
            <a:ext cx="8415022" cy="1296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320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6" y="764704"/>
            <a:ext cx="8928988" cy="475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5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867" y="260648"/>
            <a:ext cx="8511133" cy="57256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632866" y="268415"/>
            <a:ext cx="8511133" cy="1576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649231" y="1844824"/>
            <a:ext cx="8511133" cy="1576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632865" y="3417109"/>
            <a:ext cx="8511133" cy="2592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711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042" y="0"/>
            <a:ext cx="8640958" cy="5971200"/>
          </a:xfrm>
          <a:prstGeom prst="rect">
            <a:avLst/>
          </a:prstGeom>
        </p:spPr>
      </p:pic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03042" y="26891"/>
            <a:ext cx="8640956" cy="1576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503042" y="1626914"/>
            <a:ext cx="8640956" cy="16580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503040" y="3269588"/>
            <a:ext cx="8640958" cy="2701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63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" y="1628800"/>
            <a:ext cx="8928990" cy="179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0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8229600" cy="65043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66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914400" y="0"/>
            <a:ext cx="8229600" cy="17008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914400" y="1700808"/>
            <a:ext cx="822960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914400" y="2320734"/>
            <a:ext cx="8229600" cy="3870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914400" y="6191248"/>
            <a:ext cx="8229600" cy="313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535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1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" y="1052736"/>
            <a:ext cx="8928990" cy="341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1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3780"/>
            <a:ext cx="9144000" cy="35472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1713780"/>
            <a:ext cx="9144000" cy="1642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3356188"/>
            <a:ext cx="9144000" cy="1846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975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914"/>
            <a:ext cx="9144000" cy="63481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274222"/>
            <a:ext cx="9144000" cy="17008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1994338"/>
            <a:ext cx="9144000" cy="4628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5541358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05264"/>
            <a:ext cx="1052736" cy="10527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205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45293" y="-9939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412776"/>
            <a:ext cx="8784976" cy="347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7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12776"/>
            <a:ext cx="8784976" cy="23032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412776"/>
            <a:ext cx="8784976" cy="2303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721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42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0626"/>
            <a:ext cx="9144000" cy="44767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45293" y="-9939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1190626"/>
            <a:ext cx="9144000" cy="2022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3212976"/>
            <a:ext cx="9144000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4509120"/>
            <a:ext cx="9144000" cy="1158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968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764704"/>
            <a:ext cx="8928992" cy="443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14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84794"/>
            <a:ext cx="9143998" cy="42884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36512" y="1284794"/>
            <a:ext cx="9289032" cy="1424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36512" y="2708920"/>
            <a:ext cx="9289032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-36512" y="3933056"/>
            <a:ext cx="9289032" cy="1640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750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" y="1268760"/>
            <a:ext cx="8928990" cy="357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7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62395"/>
            <a:ext cx="9143998" cy="51332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-36512" y="862395"/>
            <a:ext cx="9289032" cy="15584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-36512" y="2420888"/>
            <a:ext cx="9289032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-36512" y="3428999"/>
            <a:ext cx="9289032" cy="25666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9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052736"/>
            <a:ext cx="8784976" cy="406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8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463"/>
            <a:ext cx="9144000" cy="52410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36512" y="808463"/>
            <a:ext cx="9289032" cy="1324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36512" y="2132856"/>
            <a:ext cx="9289032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-36512" y="3933055"/>
            <a:ext cx="9289032" cy="21164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57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" y="548680"/>
            <a:ext cx="8928990" cy="491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8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68" y="404664"/>
            <a:ext cx="8336930" cy="3771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68" y="4317318"/>
            <a:ext cx="8313104" cy="24240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18568" y="404665"/>
            <a:ext cx="8336930" cy="16226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18568" y="2027334"/>
            <a:ext cx="8336930" cy="2184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18568" y="4317318"/>
            <a:ext cx="8313104" cy="2424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426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404664"/>
            <a:ext cx="8208910" cy="55572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030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721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Paper H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124744"/>
            <a:ext cx="8640958" cy="322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2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357378"/>
            <a:ext cx="8208910" cy="55919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467544" y="357379"/>
            <a:ext cx="820891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467543" y="726711"/>
            <a:ext cx="8208911" cy="4700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467542" y="1196752"/>
            <a:ext cx="820891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(iii)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467541" y="1988840"/>
            <a:ext cx="8208913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(iv)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467540" y="3068960"/>
            <a:ext cx="8208914" cy="2880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408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4" grpId="0" animBg="1"/>
      <p:bldP spid="15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55" y="442026"/>
            <a:ext cx="8607890" cy="52912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68054" y="442026"/>
            <a:ext cx="8607891" cy="11273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(iii)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68053" y="1569342"/>
            <a:ext cx="8607891" cy="995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(iv)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68052" y="2564905"/>
            <a:ext cx="8607892" cy="3168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459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696648"/>
            <a:ext cx="4464496" cy="37485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48" y="1700808"/>
            <a:ext cx="4464496" cy="309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3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32656"/>
            <a:ext cx="7632848" cy="5712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755577" y="332656"/>
            <a:ext cx="762791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755576" y="1196752"/>
            <a:ext cx="7627914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755576" y="5421136"/>
            <a:ext cx="7627914" cy="624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 (ii)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755576" y="5157192"/>
            <a:ext cx="7627914" cy="263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755576" y="2399182"/>
            <a:ext cx="7627914" cy="741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(ii)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755576" y="1916832"/>
            <a:ext cx="7627914" cy="482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19" name="Rectangle 18"/>
          <p:cNvSpPr/>
          <p:nvPr/>
        </p:nvSpPr>
        <p:spPr>
          <a:xfrm>
            <a:off x="755576" y="4293096"/>
            <a:ext cx="762791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20" name="Rectangle 19"/>
          <p:cNvSpPr/>
          <p:nvPr/>
        </p:nvSpPr>
        <p:spPr>
          <a:xfrm>
            <a:off x="755576" y="3140968"/>
            <a:ext cx="762791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69067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8352928" cy="565359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5536" y="332656"/>
            <a:ext cx="8352928" cy="600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95536" y="932808"/>
            <a:ext cx="8347993" cy="9249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95535" y="5251650"/>
            <a:ext cx="8347994" cy="73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 (ii)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90601" y="4907990"/>
            <a:ext cx="8362797" cy="343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 (</a:t>
            </a:r>
            <a:r>
              <a:rPr lang="en-GB" sz="2800" b="1" dirty="0" err="1" smtClean="0"/>
              <a:t>i</a:t>
            </a:r>
            <a:r>
              <a:rPr lang="en-GB" sz="2800" b="1" dirty="0"/>
              <a:t>)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90601" y="2568668"/>
            <a:ext cx="8352928" cy="572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</a:t>
            </a:r>
            <a:r>
              <a:rPr lang="en-GB" sz="2800" b="1" dirty="0"/>
              <a:t>ii)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90601" y="1857710"/>
            <a:ext cx="8362798" cy="718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</a:t>
            </a:r>
            <a:r>
              <a:rPr lang="en-GB" sz="2800" b="1" dirty="0" err="1" smtClean="0"/>
              <a:t>i</a:t>
            </a:r>
            <a:r>
              <a:rPr lang="en-GB" sz="2800" b="1" dirty="0"/>
              <a:t>)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390601" y="4029152"/>
            <a:ext cx="8352928" cy="878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E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395537" y="3140968"/>
            <a:ext cx="8347992" cy="888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D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055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58464"/>
            <a:ext cx="8496944" cy="55188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399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20688"/>
            <a:ext cx="8496944" cy="44678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612586"/>
            <a:ext cx="8492011" cy="1592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8" y="2204864"/>
            <a:ext cx="8492012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323528" y="3212976"/>
            <a:ext cx="8496944" cy="1875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88143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8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2656"/>
            <a:ext cx="8640960" cy="579253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1520" y="332656"/>
            <a:ext cx="864096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51520" y="1340768"/>
            <a:ext cx="8640960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 </a:t>
            </a:r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251520" y="3212976"/>
            <a:ext cx="8640960" cy="2912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37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404664"/>
            <a:ext cx="8208910" cy="57470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06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97" y="620688"/>
            <a:ext cx="8506806" cy="48900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612586"/>
            <a:ext cx="8492011" cy="13042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3528" y="1916832"/>
            <a:ext cx="8492012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323528" y="3573016"/>
            <a:ext cx="8496944" cy="1937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09364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8" grpId="0" animBg="1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915</TotalTime>
  <Words>890</Words>
  <Application>Microsoft Office PowerPoint</Application>
  <PresentationFormat>On-screen Show (4:3)</PresentationFormat>
  <Paragraphs>470</Paragraphs>
  <Slides>143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143</vt:i4>
      </vt:variant>
    </vt:vector>
  </HeadingPairs>
  <TitlesOfParts>
    <vt:vector size="148" baseType="lpstr">
      <vt:lpstr>Arial</vt:lpstr>
      <vt:lpstr>Calibri</vt:lpstr>
      <vt:lpstr>Calibri Light</vt:lpstr>
      <vt:lpstr>Comic Sans MS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694</cp:revision>
  <dcterms:created xsi:type="dcterms:W3CDTF">2014-02-21T20:01:10Z</dcterms:created>
  <dcterms:modified xsi:type="dcterms:W3CDTF">2020-10-17T07:13:33Z</dcterms:modified>
</cp:coreProperties>
</file>