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909" r:id="rId2"/>
    <p:sldId id="3005" r:id="rId3"/>
    <p:sldId id="3006" r:id="rId4"/>
    <p:sldId id="3379" r:id="rId5"/>
    <p:sldId id="3380" r:id="rId6"/>
    <p:sldId id="3402" r:id="rId7"/>
    <p:sldId id="3403" r:id="rId8"/>
    <p:sldId id="3451" r:id="rId9"/>
    <p:sldId id="3452" r:id="rId10"/>
    <p:sldId id="3453" r:id="rId11"/>
    <p:sldId id="3455" r:id="rId12"/>
    <p:sldId id="3456" r:id="rId13"/>
    <p:sldId id="3478" r:id="rId14"/>
    <p:sldId id="3480" r:id="rId15"/>
    <p:sldId id="3479" r:id="rId16"/>
    <p:sldId id="3094" r:id="rId17"/>
    <p:sldId id="3095" r:id="rId18"/>
    <p:sldId id="3096" r:id="rId19"/>
    <p:sldId id="3526" r:id="rId20"/>
    <p:sldId id="3527" r:id="rId21"/>
    <p:sldId id="3528" r:id="rId22"/>
    <p:sldId id="3529" r:id="rId23"/>
    <p:sldId id="3530" r:id="rId24"/>
    <p:sldId id="3270" r:id="rId25"/>
    <p:sldId id="3554" r:id="rId26"/>
    <p:sldId id="3271" r:id="rId27"/>
    <p:sldId id="3553" r:id="rId28"/>
    <p:sldId id="3272" r:id="rId29"/>
    <p:sldId id="3601" r:id="rId30"/>
    <p:sldId id="3602" r:id="rId31"/>
    <p:sldId id="3603" r:id="rId32"/>
    <p:sldId id="3604" r:id="rId33"/>
    <p:sldId id="4251" r:id="rId34"/>
    <p:sldId id="4252" r:id="rId35"/>
    <p:sldId id="4253" r:id="rId36"/>
    <p:sldId id="4254" r:id="rId37"/>
    <p:sldId id="4255" r:id="rId38"/>
    <p:sldId id="4256" r:id="rId39"/>
    <p:sldId id="4257" r:id="rId40"/>
    <p:sldId id="4258" r:id="rId41"/>
    <p:sldId id="4259" r:id="rId42"/>
    <p:sldId id="4260" r:id="rId43"/>
    <p:sldId id="4261" r:id="rId44"/>
    <p:sldId id="4262" r:id="rId45"/>
    <p:sldId id="4263" r:id="rId46"/>
    <p:sldId id="4264" r:id="rId47"/>
    <p:sldId id="4265" r:id="rId48"/>
    <p:sldId id="4266" r:id="rId49"/>
    <p:sldId id="4267" r:id="rId50"/>
    <p:sldId id="4268" r:id="rId51"/>
    <p:sldId id="4269" r:id="rId52"/>
    <p:sldId id="4270" r:id="rId53"/>
    <p:sldId id="4271" r:id="rId54"/>
    <p:sldId id="4272" r:id="rId55"/>
    <p:sldId id="4273" r:id="rId56"/>
    <p:sldId id="4274" r:id="rId57"/>
    <p:sldId id="4275" r:id="rId58"/>
    <p:sldId id="4276" r:id="rId59"/>
    <p:sldId id="4277" r:id="rId60"/>
    <p:sldId id="4278" r:id="rId61"/>
    <p:sldId id="4279" r:id="rId62"/>
    <p:sldId id="4280" r:id="rId63"/>
    <p:sldId id="4281" r:id="rId64"/>
    <p:sldId id="4282" r:id="rId65"/>
    <p:sldId id="4283" r:id="rId66"/>
    <p:sldId id="4284" r:id="rId67"/>
    <p:sldId id="4285" r:id="rId68"/>
    <p:sldId id="4286" r:id="rId69"/>
    <p:sldId id="4287" r:id="rId70"/>
    <p:sldId id="4288" r:id="rId71"/>
    <p:sldId id="4289" r:id="rId72"/>
    <p:sldId id="4290" r:id="rId73"/>
    <p:sldId id="4291" r:id="rId74"/>
    <p:sldId id="4292" r:id="rId75"/>
    <p:sldId id="4293" r:id="rId76"/>
    <p:sldId id="4294" r:id="rId77"/>
    <p:sldId id="4295" r:id="rId78"/>
    <p:sldId id="4296" r:id="rId79"/>
    <p:sldId id="4297" r:id="rId80"/>
    <p:sldId id="4298" r:id="rId81"/>
    <p:sldId id="4299" r:id="rId82"/>
    <p:sldId id="4300" r:id="rId83"/>
    <p:sldId id="4301" r:id="rId84"/>
    <p:sldId id="4302" r:id="rId85"/>
    <p:sldId id="4303" r:id="rId86"/>
    <p:sldId id="4304" r:id="rId87"/>
    <p:sldId id="4305" r:id="rId88"/>
    <p:sldId id="4306" r:id="rId89"/>
    <p:sldId id="4307" r:id="rId90"/>
    <p:sldId id="4308" r:id="rId9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96433" autoAdjust="0"/>
  </p:normalViewPr>
  <p:slideViewPr>
    <p:cSldViewPr>
      <p:cViewPr varScale="1">
        <p:scale>
          <a:sx n="74" d="100"/>
          <a:sy n="74" d="100"/>
        </p:scale>
        <p:origin x="10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16.xml"/><Relationship Id="rId7" Type="http://schemas.openxmlformats.org/officeDocument/2006/relationships/slide" Target="slide6.xml"/><Relationship Id="rId12" Type="http://schemas.openxmlformats.org/officeDocument/2006/relationships/slide" Target="slide3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29.xml"/><Relationship Id="rId5" Type="http://schemas.openxmlformats.org/officeDocument/2006/relationships/slide" Target="slide24.xml"/><Relationship Id="rId10" Type="http://schemas.openxmlformats.org/officeDocument/2006/relationships/slide" Target="slide13.xml"/><Relationship Id="rId4" Type="http://schemas.openxmlformats.org/officeDocument/2006/relationships/slide" Target="slide19.xml"/><Relationship Id="rId9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62.xml"/><Relationship Id="rId18" Type="http://schemas.openxmlformats.org/officeDocument/2006/relationships/slide" Target="slide74.xml"/><Relationship Id="rId3" Type="http://schemas.openxmlformats.org/officeDocument/2006/relationships/slide" Target="slide36.xml"/><Relationship Id="rId21" Type="http://schemas.openxmlformats.org/officeDocument/2006/relationships/slide" Target="slide85.xml"/><Relationship Id="rId7" Type="http://schemas.openxmlformats.org/officeDocument/2006/relationships/slide" Target="slide49.xml"/><Relationship Id="rId12" Type="http://schemas.openxmlformats.org/officeDocument/2006/relationships/slide" Target="slide59.xml"/><Relationship Id="rId17" Type="http://schemas.openxmlformats.org/officeDocument/2006/relationships/slide" Target="slide71.xml"/><Relationship Id="rId2" Type="http://schemas.openxmlformats.org/officeDocument/2006/relationships/slide" Target="slide34.xml"/><Relationship Id="rId16" Type="http://schemas.openxmlformats.org/officeDocument/2006/relationships/slide" Target="slide69.xml"/><Relationship Id="rId20" Type="http://schemas.openxmlformats.org/officeDocument/2006/relationships/slide" Target="slide8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11" Type="http://schemas.openxmlformats.org/officeDocument/2006/relationships/slide" Target="slide56.xml"/><Relationship Id="rId5" Type="http://schemas.openxmlformats.org/officeDocument/2006/relationships/slide" Target="slide46.xml"/><Relationship Id="rId15" Type="http://schemas.openxmlformats.org/officeDocument/2006/relationships/slide" Target="slide67.xml"/><Relationship Id="rId23" Type="http://schemas.openxmlformats.org/officeDocument/2006/relationships/slide" Target="slide1.xml"/><Relationship Id="rId10" Type="http://schemas.openxmlformats.org/officeDocument/2006/relationships/slide" Target="slide54.xml"/><Relationship Id="rId19" Type="http://schemas.openxmlformats.org/officeDocument/2006/relationships/slide" Target="slide77.xml"/><Relationship Id="rId4" Type="http://schemas.openxmlformats.org/officeDocument/2006/relationships/slide" Target="slide38.xml"/><Relationship Id="rId9" Type="http://schemas.openxmlformats.org/officeDocument/2006/relationships/slide" Target="slide51.xml"/><Relationship Id="rId14" Type="http://schemas.openxmlformats.org/officeDocument/2006/relationships/slide" Target="slide64.xml"/><Relationship Id="rId22" Type="http://schemas.openxmlformats.org/officeDocument/2006/relationships/slide" Target="slide8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3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3.xml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2.png"/><Relationship Id="rId4" Type="http://schemas.openxmlformats.org/officeDocument/2006/relationships/slide" Target="slide3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3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3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3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3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1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3.xml"/><Relationship Id="rId4" Type="http://schemas.openxmlformats.org/officeDocument/2006/relationships/image" Target="../media/image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3.xml"/><Relationship Id="rId4" Type="http://schemas.openxmlformats.org/officeDocument/2006/relationships/image" Target="../media/image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691680" y="620688"/>
            <a:ext cx="5899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Logs and exponentials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420000" y="1484784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A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4716144" y="1490784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4716144" y="2096912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 (ii)</a:t>
            </a:r>
            <a:endParaRPr lang="en-GB" b="1" dirty="0"/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716144" y="2703040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2018 (</a:t>
            </a:r>
            <a:r>
              <a:rPr lang="en-GB" b="1" dirty="0" err="1" smtClean="0"/>
              <a:t>i</a:t>
            </a:r>
            <a:r>
              <a:rPr lang="en-GB" b="1" dirty="0" smtClean="0"/>
              <a:t>) </a:t>
            </a: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3420000" y="2096912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A (ii)</a:t>
            </a:r>
            <a:endParaRPr lang="en-GB" b="1" dirty="0"/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420000" y="2708920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B</a:t>
            </a:r>
            <a:endParaRPr lang="en-GB" b="1" dirty="0"/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3420000" y="3356992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C</a:t>
            </a:r>
            <a:endParaRPr lang="en-GB" b="1" dirty="0"/>
          </a:p>
        </p:txBody>
      </p:sp>
      <p:sp>
        <p:nvSpPr>
          <p:cNvPr id="15" name="Rectangle 14">
            <a:hlinkClick r:id="rId9" action="ppaction://hlinksldjump"/>
          </p:cNvPr>
          <p:cNvSpPr/>
          <p:nvPr/>
        </p:nvSpPr>
        <p:spPr>
          <a:xfrm>
            <a:off x="3420000" y="4005064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D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16" name="Rectangle 15">
            <a:hlinkClick r:id="rId10" action="ppaction://hlinksldjump"/>
          </p:cNvPr>
          <p:cNvSpPr/>
          <p:nvPr/>
        </p:nvSpPr>
        <p:spPr>
          <a:xfrm>
            <a:off x="3420000" y="4617192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D (ii)</a:t>
            </a:r>
            <a:endParaRPr lang="en-GB" b="1" dirty="0"/>
          </a:p>
        </p:txBody>
      </p:sp>
      <p:sp>
        <p:nvSpPr>
          <p:cNvPr id="18" name="Rectangle 17">
            <a:hlinkClick r:id="rId11" action="ppaction://hlinksldjump"/>
          </p:cNvPr>
          <p:cNvSpPr/>
          <p:nvPr/>
        </p:nvSpPr>
        <p:spPr>
          <a:xfrm>
            <a:off x="4716144" y="3356992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2018 (ii) </a:t>
            </a:r>
          </a:p>
        </p:txBody>
      </p:sp>
      <p:sp>
        <p:nvSpPr>
          <p:cNvPr id="21" name="Rectangle 20">
            <a:hlinkClick r:id="rId12" action="ppaction://hlinksldjump"/>
          </p:cNvPr>
          <p:cNvSpPr/>
          <p:nvPr/>
        </p:nvSpPr>
        <p:spPr>
          <a:xfrm>
            <a:off x="107504" y="57981"/>
            <a:ext cx="2253172" cy="346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Old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3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496944" cy="403234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3527" y="1412776"/>
            <a:ext cx="8496945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7" y="4437112"/>
            <a:ext cx="8496946" cy="15302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7" y="392946"/>
            <a:ext cx="8496945" cy="1019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C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23527" y="4437004"/>
            <a:ext cx="8496945" cy="1530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F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11560" y="1436282"/>
            <a:ext cx="5832648" cy="480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323527" y="2780928"/>
            <a:ext cx="8496945" cy="1656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17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571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11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D</a:t>
            </a:r>
            <a:endParaRPr lang="en-GB" dirty="0"/>
          </a:p>
        </p:txBody>
      </p:sp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2204864"/>
            <a:ext cx="8496944" cy="106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7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908720"/>
            <a:ext cx="8496946" cy="41992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7" y="908720"/>
            <a:ext cx="8496945" cy="4199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D</a:t>
            </a:r>
            <a:endParaRPr lang="en-GB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350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D</a:t>
            </a:r>
            <a:endParaRPr lang="en-GB" dirty="0"/>
          </a:p>
        </p:txBody>
      </p:sp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1268760"/>
            <a:ext cx="8208912" cy="317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4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36712"/>
            <a:ext cx="8496944" cy="40499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7" y="836712"/>
            <a:ext cx="8496945" cy="4049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D</a:t>
            </a:r>
            <a:endParaRPr lang="en-GB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640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476672"/>
            <a:ext cx="8496946" cy="52054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7" y="476672"/>
            <a:ext cx="8496945" cy="5205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D</a:t>
            </a:r>
            <a:endParaRPr lang="en-GB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75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17" y="332656"/>
            <a:ext cx="7905966" cy="5717912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44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496944" cy="522283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3527" y="332656"/>
            <a:ext cx="8496945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323527" y="1556792"/>
            <a:ext cx="8496945" cy="4070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641" y="5877272"/>
            <a:ext cx="1407675" cy="936104"/>
          </a:xfrm>
          <a:prstGeom prst="rect">
            <a:avLst/>
          </a:prstGeom>
          <a:noFill/>
        </p:spPr>
      </p:pic>
      <p:pic>
        <p:nvPicPr>
          <p:cNvPr id="18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-27384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22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3" y="2276872"/>
            <a:ext cx="5184574" cy="186964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907704" y="2276872"/>
            <a:ext cx="5256583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 </a:t>
            </a:r>
            <a:endParaRPr lang="en-GB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1907704" y="3284984"/>
            <a:ext cx="5256583" cy="861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 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-27384"/>
            <a:ext cx="67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05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-27384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700808"/>
            <a:ext cx="5904656" cy="5081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9" y="44624"/>
            <a:ext cx="2736302" cy="16133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1564" y="748984"/>
            <a:ext cx="588268" cy="204614"/>
          </a:xfrm>
          <a:prstGeom prst="rect">
            <a:avLst/>
          </a:prstGeom>
        </p:spPr>
      </p:pic>
      <p:pic>
        <p:nvPicPr>
          <p:cNvPr id="10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5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228" y="-440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2204864"/>
            <a:ext cx="8640958" cy="110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784976" cy="542969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9512" y="332656"/>
            <a:ext cx="8784975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179512" y="1772816"/>
            <a:ext cx="8784976" cy="2863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3256"/>
            <a:ext cx="1197768" cy="119776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0" y="-27384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6021288"/>
            <a:ext cx="1191110" cy="79208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512" y="4636588"/>
            <a:ext cx="8784975" cy="520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179512" y="5157192"/>
            <a:ext cx="8784976" cy="677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(ii)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864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1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764704"/>
            <a:ext cx="8784978" cy="436767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9512" y="713944"/>
            <a:ext cx="8784975" cy="49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179512" y="2636912"/>
            <a:ext cx="8784976" cy="2495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3256"/>
            <a:ext cx="1197768" cy="119776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0" y="-27384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6021288"/>
            <a:ext cx="1191110" cy="79208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512" y="1206044"/>
            <a:ext cx="8784975" cy="1430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(ii)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251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692696"/>
            <a:ext cx="8784978" cy="44652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9512" y="676148"/>
            <a:ext cx="8784975" cy="909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 notes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179512" y="1585884"/>
            <a:ext cx="8784976" cy="1771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3256"/>
            <a:ext cx="1197768" cy="119776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0" y="-27384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6021288"/>
            <a:ext cx="1191110" cy="79208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512" y="3356992"/>
            <a:ext cx="8784975" cy="766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notes</a:t>
            </a:r>
            <a:endParaRPr lang="en-GB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179512" y="4123934"/>
            <a:ext cx="8784976" cy="1050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(ii) notes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387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1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5" y="2175974"/>
            <a:ext cx="5328590" cy="25060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907704" y="2175974"/>
            <a:ext cx="5328591" cy="7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notes 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1907704" y="4077072"/>
            <a:ext cx="5328591" cy="60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3256"/>
            <a:ext cx="1197768" cy="119776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0" y="-27384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907704" y="2924944"/>
            <a:ext cx="5328591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(ii) notes 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359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46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620688"/>
            <a:ext cx="8496944" cy="478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2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36712"/>
            <a:ext cx="8496944" cy="41606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8" y="2348880"/>
            <a:ext cx="8496944" cy="2648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323528" y="836712"/>
            <a:ext cx="8496944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4432" y="5877272"/>
            <a:ext cx="1299393" cy="864096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68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40" y="280768"/>
            <a:ext cx="8497320" cy="552449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340" y="3005228"/>
            <a:ext cx="8497132" cy="2800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(SF)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323528" y="280768"/>
            <a:ext cx="8496944" cy="271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(SF)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4432" y="5877272"/>
            <a:ext cx="1299393" cy="864096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14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65" y="404664"/>
            <a:ext cx="8268670" cy="51845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7664" y="412938"/>
            <a:ext cx="8268671" cy="517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4432" y="5877272"/>
            <a:ext cx="1299393" cy="864096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88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2816"/>
            <a:ext cx="8496944" cy="2756864"/>
          </a:xfrm>
          <a:prstGeom prst="rect">
            <a:avLst/>
          </a:prstGeom>
        </p:spPr>
      </p:pic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3528" y="1772816"/>
            <a:ext cx="8496944" cy="2756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37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697666"/>
            <a:ext cx="6467121" cy="4043701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5" y="116632"/>
            <a:ext cx="4608510" cy="2485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1185336"/>
            <a:ext cx="1008110" cy="347624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6242246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18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04664"/>
            <a:ext cx="8640958" cy="494730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51520" y="392946"/>
            <a:ext cx="8640960" cy="4959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120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764704"/>
            <a:ext cx="8496942" cy="42869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2852936"/>
            <a:ext cx="8496941" cy="422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416" y="5805264"/>
            <a:ext cx="1435360" cy="95451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23529" y="764704"/>
            <a:ext cx="8496941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23528" y="3275692"/>
            <a:ext cx="8496941" cy="54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(ii)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323528" y="3825292"/>
            <a:ext cx="8496941" cy="1226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5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41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1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496944" cy="55096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23528" y="3149244"/>
            <a:ext cx="8496941" cy="639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(SF)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323529" y="332656"/>
            <a:ext cx="8496941" cy="2816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(SF)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323528" y="3789040"/>
            <a:ext cx="8496941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(ii) (SF)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323528" y="4437112"/>
            <a:ext cx="8496941" cy="1428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(SF)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416" y="5805264"/>
            <a:ext cx="1435360" cy="954514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434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08720"/>
            <a:ext cx="8496942" cy="3917382"/>
          </a:xfrm>
          <a:prstGeom prst="rect">
            <a:avLst/>
          </a:prstGeom>
        </p:spPr>
      </p:pic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416" y="5805264"/>
            <a:ext cx="1435360" cy="95451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23529" y="908720"/>
            <a:ext cx="8496941" cy="4032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820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2051720" y="1628800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2006</a:t>
            </a:r>
            <a:endParaRPr lang="en-GB" b="1" dirty="0"/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2051720" y="2204864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2007</a:t>
            </a:r>
            <a:endParaRPr lang="en-GB" b="1" dirty="0"/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051720" y="2780928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2007</a:t>
            </a:r>
            <a:endParaRPr lang="en-GB" b="1" dirty="0"/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051720" y="4509120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2009</a:t>
            </a:r>
            <a:endParaRPr lang="en-GB" b="1" dirty="0"/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2051720" y="3356992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2008</a:t>
            </a:r>
            <a:endParaRPr lang="en-GB" b="1" dirty="0"/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2051720" y="5085184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2009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62429" y="535323"/>
            <a:ext cx="8781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Old Spec Logs and Exponentials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2051720" y="3933056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2008</a:t>
            </a:r>
            <a:endParaRPr lang="en-GB" b="1" dirty="0"/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3707904" y="1628800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2010</a:t>
            </a:r>
            <a:endParaRPr lang="en-GB" b="1" dirty="0"/>
          </a:p>
        </p:txBody>
      </p:sp>
      <p:sp>
        <p:nvSpPr>
          <p:cNvPr id="25" name="Rectangle 24">
            <a:hlinkClick r:id="rId10" action="ppaction://hlinksldjump"/>
          </p:cNvPr>
          <p:cNvSpPr/>
          <p:nvPr/>
        </p:nvSpPr>
        <p:spPr>
          <a:xfrm>
            <a:off x="3707904" y="2204864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2010</a:t>
            </a:r>
            <a:endParaRPr lang="en-GB" b="1" dirty="0"/>
          </a:p>
        </p:txBody>
      </p:sp>
      <p:sp>
        <p:nvSpPr>
          <p:cNvPr id="27" name="Rectangle 26">
            <a:hlinkClick r:id="rId11" action="ppaction://hlinksldjump"/>
          </p:cNvPr>
          <p:cNvSpPr/>
          <p:nvPr/>
        </p:nvSpPr>
        <p:spPr>
          <a:xfrm>
            <a:off x="3707361" y="2780928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2011</a:t>
            </a:r>
            <a:endParaRPr lang="en-GB" b="1" dirty="0"/>
          </a:p>
        </p:txBody>
      </p:sp>
      <p:sp>
        <p:nvSpPr>
          <p:cNvPr id="29" name="Rectangle 28">
            <a:hlinkClick r:id="rId12" action="ppaction://hlinksldjump"/>
          </p:cNvPr>
          <p:cNvSpPr/>
          <p:nvPr/>
        </p:nvSpPr>
        <p:spPr>
          <a:xfrm>
            <a:off x="3707904" y="3356992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2011</a:t>
            </a:r>
            <a:endParaRPr lang="en-GB" b="1" dirty="0"/>
          </a:p>
        </p:txBody>
      </p:sp>
      <p:sp>
        <p:nvSpPr>
          <p:cNvPr id="31" name="Rectangle 30">
            <a:hlinkClick r:id="rId13" action="ppaction://hlinksldjump"/>
          </p:cNvPr>
          <p:cNvSpPr/>
          <p:nvPr/>
        </p:nvSpPr>
        <p:spPr>
          <a:xfrm>
            <a:off x="3705481" y="3933056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2012</a:t>
            </a:r>
            <a:endParaRPr lang="en-GB" b="1" dirty="0"/>
          </a:p>
        </p:txBody>
      </p:sp>
      <p:sp>
        <p:nvSpPr>
          <p:cNvPr id="32" name="Rectangle 31">
            <a:hlinkClick r:id="rId14" action="ppaction://hlinksldjump"/>
          </p:cNvPr>
          <p:cNvSpPr/>
          <p:nvPr/>
        </p:nvSpPr>
        <p:spPr>
          <a:xfrm>
            <a:off x="3707904" y="4509120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2012</a:t>
            </a:r>
            <a:endParaRPr lang="en-GB" b="1" dirty="0"/>
          </a:p>
        </p:txBody>
      </p:sp>
      <p:sp>
        <p:nvSpPr>
          <p:cNvPr id="36" name="Rectangle 35">
            <a:hlinkClick r:id="rId15" action="ppaction://hlinksldjump"/>
          </p:cNvPr>
          <p:cNvSpPr/>
          <p:nvPr/>
        </p:nvSpPr>
        <p:spPr>
          <a:xfrm>
            <a:off x="3707904" y="5085184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2013</a:t>
            </a:r>
            <a:endParaRPr lang="en-GB" b="1" dirty="0"/>
          </a:p>
        </p:txBody>
      </p:sp>
      <p:sp>
        <p:nvSpPr>
          <p:cNvPr id="34" name="Rectangle 33">
            <a:hlinkClick r:id="rId16" action="ppaction://hlinksldjump"/>
          </p:cNvPr>
          <p:cNvSpPr/>
          <p:nvPr/>
        </p:nvSpPr>
        <p:spPr>
          <a:xfrm>
            <a:off x="5364088" y="1628800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2013</a:t>
            </a:r>
            <a:endParaRPr lang="en-GB" b="1" dirty="0"/>
          </a:p>
        </p:txBody>
      </p:sp>
      <p:sp>
        <p:nvSpPr>
          <p:cNvPr id="21" name="Rectangle 20">
            <a:hlinkClick r:id="rId17" action="ppaction://hlinksldjump"/>
          </p:cNvPr>
          <p:cNvSpPr/>
          <p:nvPr/>
        </p:nvSpPr>
        <p:spPr>
          <a:xfrm>
            <a:off x="5364088" y="2204864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2014</a:t>
            </a:r>
            <a:endParaRPr lang="en-GB" b="1" dirty="0"/>
          </a:p>
        </p:txBody>
      </p:sp>
      <p:sp>
        <p:nvSpPr>
          <p:cNvPr id="22" name="Rectangle 21">
            <a:hlinkClick r:id="rId18" action="ppaction://hlinksldjump"/>
          </p:cNvPr>
          <p:cNvSpPr/>
          <p:nvPr/>
        </p:nvSpPr>
        <p:spPr>
          <a:xfrm>
            <a:off x="5364088" y="2780928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2015</a:t>
            </a:r>
            <a:endParaRPr lang="en-GB" b="1" dirty="0"/>
          </a:p>
        </p:txBody>
      </p:sp>
      <p:sp>
        <p:nvSpPr>
          <p:cNvPr id="24" name="Rectangle 23">
            <a:hlinkClick r:id="rId19" action="ppaction://hlinksldjump"/>
          </p:cNvPr>
          <p:cNvSpPr/>
          <p:nvPr/>
        </p:nvSpPr>
        <p:spPr>
          <a:xfrm>
            <a:off x="5364088" y="3356992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2016</a:t>
            </a:r>
            <a:endParaRPr lang="en-GB" b="1" dirty="0"/>
          </a:p>
        </p:txBody>
      </p:sp>
      <p:sp>
        <p:nvSpPr>
          <p:cNvPr id="26" name="Rectangle 25">
            <a:hlinkClick r:id="rId20" action="ppaction://hlinksldjump"/>
          </p:cNvPr>
          <p:cNvSpPr/>
          <p:nvPr/>
        </p:nvSpPr>
        <p:spPr>
          <a:xfrm>
            <a:off x="5364088" y="3933056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2017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28" name="Rectangle 27">
            <a:hlinkClick r:id="rId21" action="ppaction://hlinksldjump"/>
          </p:cNvPr>
          <p:cNvSpPr/>
          <p:nvPr/>
        </p:nvSpPr>
        <p:spPr>
          <a:xfrm>
            <a:off x="5364088" y="4509120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2017 (ii)</a:t>
            </a:r>
            <a:endParaRPr lang="en-GB" b="1" dirty="0"/>
          </a:p>
        </p:txBody>
      </p:sp>
      <p:sp>
        <p:nvSpPr>
          <p:cNvPr id="30" name="Rectangle 29">
            <a:hlinkClick r:id="rId22" action="ppaction://hlinksldjump"/>
          </p:cNvPr>
          <p:cNvSpPr/>
          <p:nvPr/>
        </p:nvSpPr>
        <p:spPr>
          <a:xfrm>
            <a:off x="5364088" y="5085184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2018</a:t>
            </a:r>
            <a:endParaRPr lang="en-GB" b="1" dirty="0"/>
          </a:p>
        </p:txBody>
      </p:sp>
      <p:sp>
        <p:nvSpPr>
          <p:cNvPr id="33" name="Rectangle 32">
            <a:hlinkClick r:id="rId23" action="ppaction://hlinksldjump"/>
          </p:cNvPr>
          <p:cNvSpPr/>
          <p:nvPr/>
        </p:nvSpPr>
        <p:spPr>
          <a:xfrm>
            <a:off x="107504" y="57981"/>
            <a:ext cx="2253172" cy="346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New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06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2006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2060848"/>
            <a:ext cx="8928992" cy="12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7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574609"/>
            <a:ext cx="8928992" cy="1708782"/>
          </a:xfrm>
          <a:prstGeom prst="rect">
            <a:avLst/>
          </a:prstGeom>
        </p:spPr>
      </p:pic>
      <p:pic>
        <p:nvPicPr>
          <p:cNvPr id="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07504" y="2574609"/>
            <a:ext cx="8928992" cy="422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i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07504" y="2996952"/>
            <a:ext cx="8928992" cy="1286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ii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30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5" y="908720"/>
            <a:ext cx="8928990" cy="67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1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21" y="1124744"/>
            <a:ext cx="8064894" cy="51322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43608" y="1124744"/>
            <a:ext cx="8082719" cy="5132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Notes</a:t>
            </a:r>
            <a:endParaRPr lang="en-GB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99" y="44624"/>
            <a:ext cx="8136904" cy="1012283"/>
          </a:xfrm>
          <a:prstGeom prst="rect">
            <a:avLst/>
          </a:prstGeom>
        </p:spPr>
      </p:pic>
      <p:pic>
        <p:nvPicPr>
          <p:cNvPr id="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94687" y="6188918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7567" y="5669943"/>
            <a:ext cx="1197768" cy="1197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971599" y="44624"/>
            <a:ext cx="8136903" cy="1012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4348" y="6287508"/>
            <a:ext cx="2369740" cy="52586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994348" y="6256946"/>
            <a:ext cx="2369740" cy="556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Possible </a:t>
            </a:r>
            <a:r>
              <a:rPr lang="en-GB" sz="2800" b="1" dirty="0" err="1" smtClean="0"/>
              <a:t>Ans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56848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2007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5" y="1484784"/>
            <a:ext cx="8928990" cy="170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8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2" y="3504034"/>
            <a:ext cx="5972175" cy="1581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476672"/>
            <a:ext cx="8928990" cy="25168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505" y="476673"/>
            <a:ext cx="892899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07505" y="1076351"/>
            <a:ext cx="8928989" cy="1917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585912" y="3504035"/>
            <a:ext cx="5972175" cy="158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2024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2007</a:t>
            </a:r>
            <a:endParaRPr lang="en-GB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905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980728"/>
            <a:ext cx="8784974" cy="3636756"/>
          </a:xfrm>
          <a:prstGeom prst="rect">
            <a:avLst/>
          </a:prstGeom>
        </p:spPr>
      </p:pic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310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561975"/>
            <a:ext cx="7429500" cy="57340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57250" y="561975"/>
            <a:ext cx="7429500" cy="5757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91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0862" y="5445224"/>
            <a:ext cx="643138" cy="6431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496" y="4462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4000"/>
            <a:ext cx="1043608" cy="693999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5" y="1772816"/>
            <a:ext cx="8928990" cy="213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1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08127"/>
            <a:ext cx="8928992" cy="56417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18796" y="608128"/>
            <a:ext cx="8917700" cy="250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Method 1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18796" y="3108905"/>
            <a:ext cx="8917700" cy="3164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Method 2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96" y="4711791"/>
            <a:ext cx="1197768" cy="1197768"/>
          </a:xfrm>
          <a:prstGeom prst="rect">
            <a:avLst/>
          </a:prstGeom>
          <a:noFill/>
        </p:spPr>
      </p:pic>
      <p:pic>
        <p:nvPicPr>
          <p:cNvPr id="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636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35" y="188640"/>
            <a:ext cx="8069130" cy="64807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7435" y="188640"/>
            <a:ext cx="8069130" cy="6480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Notes</a:t>
            </a:r>
            <a:endParaRPr lang="en-GB" sz="2800" b="1" dirty="0"/>
          </a:p>
        </p:txBody>
      </p:sp>
      <p:pic>
        <p:nvPicPr>
          <p:cNvPr id="5" name="Picture 4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9537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51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817497"/>
            <a:ext cx="8784976" cy="122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0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089139"/>
            <a:ext cx="9073008" cy="26797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496" y="2089138"/>
            <a:ext cx="9073008" cy="1123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5496" y="3212976"/>
            <a:ext cx="9073008" cy="155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5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18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65304"/>
            <a:ext cx="933366" cy="6206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496" y="4462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pic>
        <p:nvPicPr>
          <p:cNvPr id="7" name="Picture 6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7" y="1412776"/>
            <a:ext cx="9073006" cy="187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36795"/>
            <a:ext cx="8928992" cy="47265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7504" y="936795"/>
            <a:ext cx="8928992" cy="2204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07504" y="3131851"/>
            <a:ext cx="8928992" cy="2531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</a:t>
            </a:r>
            <a:r>
              <a:rPr lang="en-GB" sz="2800" b="1" dirty="0" smtClean="0"/>
              <a:t>otes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5733256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578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7" y="1423130"/>
            <a:ext cx="9073006" cy="4011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5497" y="1423130"/>
            <a:ext cx="9051354" cy="272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Alternative Methods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5497" y="4149080"/>
            <a:ext cx="9051354" cy="1285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Special Cases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197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-2738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" y="2184036"/>
            <a:ext cx="9073008" cy="248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1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548680"/>
            <a:ext cx="8496942" cy="4969492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23530" y="546130"/>
            <a:ext cx="8496942" cy="129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323530" y="1844824"/>
            <a:ext cx="849694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323530" y="2708920"/>
            <a:ext cx="8496942" cy="2809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601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692696"/>
            <a:ext cx="8928990" cy="43686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506" y="692696"/>
            <a:ext cx="892899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07506" y="1340768"/>
            <a:ext cx="8928990" cy="3744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-2738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9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93" y="4462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3" y="5949280"/>
            <a:ext cx="1002635" cy="666752"/>
          </a:xfrm>
          <a:prstGeom prst="rect">
            <a:avLst/>
          </a:prstGeom>
          <a:noFill/>
        </p:spPr>
      </p:pic>
      <p:pic>
        <p:nvPicPr>
          <p:cNvPr id="7" name="Picture 6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4658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3" y="1350205"/>
            <a:ext cx="9076711" cy="215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0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759" y="4701902"/>
            <a:ext cx="6257925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2" y="413956"/>
            <a:ext cx="8640960" cy="41193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7841" y="413956"/>
            <a:ext cx="8640961" cy="752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497843" y="1169368"/>
            <a:ext cx="8640959" cy="3360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181759" y="4701902"/>
            <a:ext cx="6257925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Alternative A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5733256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1793" y="4462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69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64" y="980728"/>
            <a:ext cx="8940072" cy="48965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965" y="980728"/>
            <a:ext cx="894007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01964" y="1916832"/>
            <a:ext cx="8940072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695379"/>
            <a:ext cx="1197768" cy="11977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-7195" y="-7341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59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628800"/>
            <a:ext cx="8928992" cy="2346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26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24744"/>
            <a:ext cx="8928992" cy="3661804"/>
          </a:xfrm>
          <a:prstGeom prst="rect">
            <a:avLst/>
          </a:prstGeom>
        </p:spPr>
      </p:pic>
      <p:pic>
        <p:nvPicPr>
          <p:cNvPr id="5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  <p:pic>
        <p:nvPicPr>
          <p:cNvPr id="6" name="Picture 5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07505" y="1124744"/>
            <a:ext cx="8928992" cy="2570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07504" y="3695475"/>
            <a:ext cx="8928992" cy="1091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62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96752"/>
            <a:ext cx="8928990" cy="239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9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58" y="278040"/>
            <a:ext cx="8640960" cy="5876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31558" y="278041"/>
            <a:ext cx="8640960" cy="2574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231557" y="2889596"/>
            <a:ext cx="8640961" cy="3264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9415" y="5695379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883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88640"/>
            <a:ext cx="8420100" cy="1619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05" y="1844824"/>
            <a:ext cx="8562975" cy="4400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9939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29505" y="188640"/>
            <a:ext cx="8452545" cy="1619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29505" y="1844824"/>
            <a:ext cx="8562975" cy="440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5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20" y="5805264"/>
            <a:ext cx="1125760" cy="1125760"/>
          </a:xfrm>
          <a:prstGeom prst="rect">
            <a:avLst/>
          </a:prstGeom>
          <a:noFill/>
        </p:spPr>
      </p:pic>
      <p:pic>
        <p:nvPicPr>
          <p:cNvPr id="7" name="Picture 6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106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9939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2011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772816"/>
            <a:ext cx="8928992" cy="171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B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68760"/>
            <a:ext cx="8496944" cy="2827166"/>
          </a:xfrm>
          <a:prstGeom prst="rect">
            <a:avLst/>
          </a:prstGeom>
        </p:spPr>
      </p:pic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863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52" y="1436834"/>
            <a:ext cx="8882544" cy="2503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9939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2011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3953" y="1436834"/>
            <a:ext cx="8882544" cy="1344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53952" y="2804541"/>
            <a:ext cx="8882545" cy="113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10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9415" y="5695379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809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39" y="348323"/>
            <a:ext cx="8467725" cy="5591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9939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2011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4538" y="345644"/>
            <a:ext cx="8467726" cy="2363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24539" y="2708920"/>
            <a:ext cx="8467726" cy="3254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10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64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314" y="4462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pic>
        <p:nvPicPr>
          <p:cNvPr id="7" name="Picture 6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5286" y="6242246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37" y="5877272"/>
            <a:ext cx="1439269" cy="9571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892231"/>
            <a:ext cx="87630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5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787" y="0"/>
            <a:ext cx="7549077" cy="6021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129787" y="0"/>
            <a:ext cx="7549077" cy="134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129787" y="1340768"/>
            <a:ext cx="7549078" cy="988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10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768" y="6021288"/>
            <a:ext cx="6274904" cy="81538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29787" y="2329764"/>
            <a:ext cx="7549077" cy="1963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1129786" y="4293096"/>
            <a:ext cx="754907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1332597" y="6021288"/>
            <a:ext cx="6335747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04108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  <p:bldP spid="1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6400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383" y="2060848"/>
            <a:ext cx="89058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558249"/>
            <a:ext cx="8159448" cy="53067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1560" y="3933056"/>
            <a:ext cx="8172049" cy="1952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Notes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 rot="18006600">
            <a:off x="-251637" y="174216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11560" y="558249"/>
            <a:ext cx="8159449" cy="3374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3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21217" y="588539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833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1385887"/>
            <a:ext cx="8658225" cy="40862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2886" y="1385887"/>
            <a:ext cx="8658225" cy="1035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Alternative Method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0330" y="174216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42885" y="2420888"/>
            <a:ext cx="8658225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Common Slips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242885" y="3994273"/>
            <a:ext cx="8658225" cy="1477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Special Case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82857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3321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6400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87" y="2362200"/>
            <a:ext cx="87344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7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919162"/>
            <a:ext cx="9029700" cy="5019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3321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-14734" y="813833"/>
            <a:ext cx="9101584" cy="3927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57150" y="4741069"/>
            <a:ext cx="9029700" cy="1197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10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362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2013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6400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1757362"/>
            <a:ext cx="87630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4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87" y="332656"/>
            <a:ext cx="7701426" cy="60486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B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721287" y="4257764"/>
            <a:ext cx="7701426" cy="2158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721287" y="332656"/>
            <a:ext cx="7701426" cy="3925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327" y="5711351"/>
            <a:ext cx="6082961" cy="45395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81327" y="5660232"/>
            <a:ext cx="6082961" cy="495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17216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487" y="1514475"/>
            <a:ext cx="9234488" cy="3829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2013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-14734" y="744030"/>
            <a:ext cx="9144000" cy="305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i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-14735" y="3796281"/>
            <a:ext cx="9158735" cy="1547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ii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572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6400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340768"/>
            <a:ext cx="8640960" cy="220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8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08720"/>
            <a:ext cx="8496942" cy="4157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3528" y="908720"/>
            <a:ext cx="8496943" cy="4157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580526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718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45" y="764704"/>
            <a:ext cx="8443510" cy="4896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50244" y="764704"/>
            <a:ext cx="8443511" cy="4895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880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2015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6400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700808"/>
            <a:ext cx="8640958" cy="236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620688"/>
            <a:ext cx="8496942" cy="4919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2015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3528" y="620688"/>
            <a:ext cx="8496943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5805264"/>
            <a:ext cx="1435360" cy="95451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3528" y="2492896"/>
            <a:ext cx="8496943" cy="3069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04594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45" y="476672"/>
            <a:ext cx="8443510" cy="5224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2015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50244" y="476672"/>
            <a:ext cx="8443511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notes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50244" y="1412776"/>
            <a:ext cx="8443511" cy="4288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(ii)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96338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2016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6400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908720"/>
            <a:ext cx="8640960" cy="388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4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08720"/>
            <a:ext cx="8496942" cy="39010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2016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3528" y="908720"/>
            <a:ext cx="8496943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5805264"/>
            <a:ext cx="1435360" cy="95451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3528" y="2924944"/>
            <a:ext cx="8496943" cy="1884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Alternative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07174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8496944" cy="50677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2016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3528" y="504910"/>
            <a:ext cx="8496943" cy="2637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(ii)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5805264"/>
            <a:ext cx="1435360" cy="95451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3528" y="3142246"/>
            <a:ext cx="8496943" cy="2517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(ii) Alternative 1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3115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C</a:t>
            </a:r>
            <a:endParaRPr lang="en-GB" dirty="0"/>
          </a:p>
        </p:txBody>
      </p:sp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002" y="44624"/>
            <a:ext cx="5875602" cy="6768752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175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218067"/>
            <a:ext cx="8496942" cy="38161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28" y="4144490"/>
            <a:ext cx="8496943" cy="1889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(ii) Alternative 4</a:t>
            </a:r>
            <a:endParaRPr lang="en-GB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76672"/>
            <a:ext cx="8496942" cy="17772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2016</a:t>
            </a:r>
            <a:endParaRPr lang="en-GB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5805264"/>
            <a:ext cx="1435360" cy="954514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23528" y="476673"/>
            <a:ext cx="8496943" cy="1781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(ii) Alternative 2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323528" y="2253954"/>
            <a:ext cx="8496943" cy="1890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(ii) Alternative 3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58968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8208912" cy="61584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7545" y="1484784"/>
            <a:ext cx="8208912" cy="4934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(ii) notes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2016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67545" y="260648"/>
            <a:ext cx="820891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notes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15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6400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908720"/>
            <a:ext cx="8784974" cy="3976764"/>
          </a:xfrm>
          <a:prstGeom prst="rect">
            <a:avLst/>
          </a:prstGeom>
        </p:spPr>
      </p:pic>
      <p:pic>
        <p:nvPicPr>
          <p:cNvPr id="9" name="Picture 8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402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692696"/>
            <a:ext cx="8496942" cy="4223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3528" y="690272"/>
            <a:ext cx="8496944" cy="722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5687234"/>
            <a:ext cx="1170766" cy="1170766"/>
          </a:xfrm>
          <a:prstGeom prst="rect">
            <a:avLst/>
          </a:prstGeom>
          <a:noFill/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805264"/>
            <a:ext cx="1435360" cy="95451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8" y="1412776"/>
            <a:ext cx="8496944" cy="770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323528" y="3717032"/>
            <a:ext cx="8496944" cy="1199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323528" y="2183686"/>
            <a:ext cx="8496944" cy="1101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 1</a:t>
            </a:r>
            <a:endParaRPr lang="en-GB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323528" y="3275596"/>
            <a:ext cx="8496944" cy="441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 2</a:t>
            </a:r>
            <a:endParaRPr lang="en-GB" sz="2800" b="1" dirty="0"/>
          </a:p>
        </p:txBody>
      </p:sp>
      <p:pic>
        <p:nvPicPr>
          <p:cNvPr id="18" name="Picture 17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246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6" grpId="0" animBg="1"/>
      <p:bldP spid="14" grpId="0" animBg="1"/>
      <p:bldP spid="1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71910"/>
            <a:ext cx="7920880" cy="60094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1560" y="1266182"/>
            <a:ext cx="7920880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611560" y="4581128"/>
            <a:ext cx="7920880" cy="1832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5687234"/>
            <a:ext cx="1170766" cy="117076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11560" y="369332"/>
            <a:ext cx="7920880" cy="896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4" name="Picture 13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905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6400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8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556792"/>
            <a:ext cx="8640958" cy="250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0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13170"/>
            <a:ext cx="8496944" cy="5536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3528" y="369332"/>
            <a:ext cx="8496944" cy="1979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323528" y="2348880"/>
            <a:ext cx="8496944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(ii)</a:t>
            </a:r>
            <a:endParaRPr lang="en-GB" sz="2800" b="1" dirty="0"/>
          </a:p>
        </p:txBody>
      </p:sp>
      <p:pic>
        <p:nvPicPr>
          <p:cNvPr id="18" name="Picture 17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323528" y="4284590"/>
            <a:ext cx="8496944" cy="1664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(ii) Alternative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8520" y="5687234"/>
            <a:ext cx="1170766" cy="1170766"/>
          </a:xfrm>
          <a:prstGeom prst="rect">
            <a:avLst/>
          </a:prstGeom>
          <a:noFill/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80526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366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9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8496944" cy="49122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3528" y="2492896"/>
            <a:ext cx="8496944" cy="2967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(ii) notes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5687234"/>
            <a:ext cx="1170766" cy="117076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3528" y="548680"/>
            <a:ext cx="8496944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notes</a:t>
            </a:r>
            <a:endParaRPr lang="en-GB" sz="2800" b="1" dirty="0"/>
          </a:p>
        </p:txBody>
      </p:sp>
      <p:pic>
        <p:nvPicPr>
          <p:cNvPr id="14" name="Picture 13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796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496944" cy="54923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2018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6400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8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01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496944" cy="4017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2018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3528" y="980728"/>
            <a:ext cx="84969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323528" y="2204864"/>
            <a:ext cx="8496944" cy="1853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(ii) A</a:t>
            </a:r>
            <a:endParaRPr lang="en-GB" sz="2800" b="1" dirty="0"/>
          </a:p>
        </p:txBody>
      </p:sp>
      <p:pic>
        <p:nvPicPr>
          <p:cNvPr id="18" name="Picture 17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323528" y="4058662"/>
            <a:ext cx="8496944" cy="939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(ii) B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8520" y="5687234"/>
            <a:ext cx="1170766" cy="1170766"/>
          </a:xfrm>
          <a:prstGeom prst="rect">
            <a:avLst/>
          </a:prstGeom>
          <a:noFill/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80526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973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476672"/>
            <a:ext cx="8496946" cy="49733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7" y="392946"/>
            <a:ext cx="8496945" cy="1523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C</a:t>
            </a:r>
            <a:endParaRPr lang="en-GB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805264"/>
            <a:ext cx="1435360" cy="95451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3527" y="1916832"/>
            <a:ext cx="8496945" cy="3616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102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8496944" cy="50707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3528" y="1844824"/>
            <a:ext cx="8496944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(ii) A notes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2018</a:t>
            </a:r>
            <a:endParaRPr lang="en-GB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5687234"/>
            <a:ext cx="1170766" cy="117076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3528" y="548680"/>
            <a:ext cx="849694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notes</a:t>
            </a:r>
            <a:endParaRPr lang="en-GB" sz="2800" b="1" dirty="0"/>
          </a:p>
        </p:txBody>
      </p:sp>
      <p:pic>
        <p:nvPicPr>
          <p:cNvPr id="14" name="Picture 13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3861048"/>
            <a:ext cx="8496944" cy="1758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(ii) 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88508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1387</TotalTime>
  <Words>551</Words>
  <Application>Microsoft Office PowerPoint</Application>
  <PresentationFormat>On-screen Show (4:3)</PresentationFormat>
  <Paragraphs>256</Paragraphs>
  <Slides>90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5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1017</cp:revision>
  <dcterms:created xsi:type="dcterms:W3CDTF">2014-02-21T20:01:10Z</dcterms:created>
  <dcterms:modified xsi:type="dcterms:W3CDTF">2020-10-30T15:28:24Z</dcterms:modified>
</cp:coreProperties>
</file>