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31" d="100"/>
          <a:sy n="31" d="100"/>
        </p:scale>
        <p:origin x="24" y="1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A43D-030E-4F9C-ABF9-E94C8069F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01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1C69-5215-452D-8F61-615DA1C94411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A43D-030E-4F9C-ABF9-E94C8069F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10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1C69-5215-452D-8F61-615DA1C94411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A43D-030E-4F9C-ABF9-E94C8069F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22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1C69-5215-452D-8F61-615DA1C94411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A43D-030E-4F9C-ABF9-E94C8069F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9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1C69-5215-452D-8F61-615DA1C94411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A43D-030E-4F9C-ABF9-E94C8069F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8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1C69-5215-452D-8F61-615DA1C94411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A43D-030E-4F9C-ABF9-E94C8069F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26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1C69-5215-452D-8F61-615DA1C94411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A43D-030E-4F9C-ABF9-E94C8069F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72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1C69-5215-452D-8F61-615DA1C94411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A43D-030E-4F9C-ABF9-E94C8069F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87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1C69-5215-452D-8F61-615DA1C94411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A43D-030E-4F9C-ABF9-E94C8069F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05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1C69-5215-452D-8F61-615DA1C94411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A43D-030E-4F9C-ABF9-E94C8069F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90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1C69-5215-452D-8F61-615DA1C94411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A43D-030E-4F9C-ABF9-E94C8069F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288021" y="-127600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D1C69-5215-452D-8F61-615DA1C94411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0A43D-030E-4F9C-ABF9-E94C8069F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46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92449" y="2434391"/>
                <a:ext cx="4466591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8800" b="0" i="1" smtClean="0">
                        <a:latin typeface="Cambria Math" panose="02040503050406030204" pitchFamily="18" charset="0"/>
                      </a:rPr>
                      <m:t>𝑙𝑜𝑔</m:t>
                    </m:r>
                  </m:oMath>
                </a14:m>
                <a:r>
                  <a:rPr lang="en-GB" sz="8800" dirty="0" smtClean="0"/>
                  <a:t>  (      )</a:t>
                </a:r>
                <a:endParaRPr lang="en-GB" sz="8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449" y="2434391"/>
                <a:ext cx="4466591" cy="1354217"/>
              </a:xfrm>
              <a:prstGeom prst="rect">
                <a:avLst/>
              </a:prstGeom>
              <a:blipFill rotWithShape="0">
                <a:blip r:embed="rId2"/>
                <a:stretch>
                  <a:fillRect t="-24775" r="-12415" b="-49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281487" y="3511606"/>
            <a:ext cx="9017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3600" dirty="0" smtClean="0"/>
              <a:t>a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44381" y="2434387"/>
                <a:ext cx="901700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4381" y="2434387"/>
                <a:ext cx="901700" cy="135421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318375" y="2434389"/>
                <a:ext cx="901700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8375" y="2434389"/>
                <a:ext cx="901700" cy="135421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308975" y="2434388"/>
                <a:ext cx="901700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8975" y="2434388"/>
                <a:ext cx="901700" cy="135421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672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532 L 0.10117 0.11737 C 0.1224 0.14538 0.15182 0.15602 0.18047 0.14815 C 0.21328 0.13866 0.23815 0.11297 0.25326 0.07477 L 0.32839 -0.09768 " pathEditMode="relative" rAng="2106000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79" y="53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56" presetClass="path" presetSubtype="0" accel="50000" decel="5000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4.16667E-7 -3.7037E-6 L 0.03698 -0.09884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" y="-495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8" presetClass="emph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Rot by="43200000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6" presetClass="emph" presetSubtype="0" fill="hold" grpId="2" nodeType="withEffect">
                                  <p:stCondLst>
                                    <p:cond delay="130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00"/>
                            </p:stCondLst>
                            <p:childTnLst>
                              <p:par>
                                <p:cTn id="19" presetID="32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300"/>
                            </p:stCondLst>
                            <p:childTnLst>
                              <p:par>
                                <p:cTn id="26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839 -0.09768 L 0.1918 -0.0976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36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98 -0.09884 L -0.09844 -0.0988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1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6 L -0.09115 -3.7037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7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7037E-6 L -0.13268 -3.7037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5" grpId="2"/>
      <p:bldP spid="6" grpId="0"/>
      <p:bldP spid="7" grpId="0"/>
      <p:bldP spid="8" grpId="0"/>
      <p:bldP spid="8" grpId="1"/>
      <p:bldP spid="8" grpId="2"/>
      <p:bldP spid="8" grpId="3"/>
      <p:bldP spid="8" grpId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92449" y="2434391"/>
                <a:ext cx="4466591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8800" b="0" i="1" smtClean="0">
                        <a:latin typeface="Cambria Math" panose="02040503050406030204" pitchFamily="18" charset="0"/>
                      </a:rPr>
                      <m:t>𝑙𝑜𝑔</m:t>
                    </m:r>
                  </m:oMath>
                </a14:m>
                <a:r>
                  <a:rPr lang="en-GB" sz="8800" dirty="0" smtClean="0"/>
                  <a:t>  (      )</a:t>
                </a:r>
                <a:endParaRPr lang="en-GB" sz="8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449" y="2434391"/>
                <a:ext cx="4466591" cy="1354217"/>
              </a:xfrm>
              <a:prstGeom prst="rect">
                <a:avLst/>
              </a:prstGeom>
              <a:blipFill rotWithShape="0">
                <a:blip r:embed="rId2"/>
                <a:stretch>
                  <a:fillRect t="-24775" r="-12415" b="-49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281487" y="3511606"/>
            <a:ext cx="9017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3600" dirty="0" smtClean="0"/>
              <a:t>5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700713" y="2434388"/>
                <a:ext cx="901700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b="0" i="1" smtClean="0"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713" y="2434388"/>
                <a:ext cx="901700" cy="1354217"/>
              </a:xfrm>
              <a:prstGeom prst="rect">
                <a:avLst/>
              </a:prstGeom>
              <a:blipFill rotWithShape="0">
                <a:blip r:embed="rId3"/>
                <a:stretch>
                  <a:fillRect r="-27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318375" y="2434389"/>
                <a:ext cx="901700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8375" y="2434389"/>
                <a:ext cx="901700" cy="135421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308975" y="2434388"/>
                <a:ext cx="901700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8975" y="2434388"/>
                <a:ext cx="901700" cy="135421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008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532 L 0.10117 0.11737 C 0.1224 0.14538 0.15182 0.15602 0.18047 0.14815 C 0.21328 0.13866 0.23815 0.11297 0.25326 0.07477 L 0.32839 -0.09768 " pathEditMode="relative" rAng="2106000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79" y="53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56" presetClass="path" presetSubtype="0" accel="50000" decel="5000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4.16667E-7 -3.7037E-6 L 0.03698 -0.09884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" y="-495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8" presetClass="emph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Rot by="43200000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6" presetClass="emph" presetSubtype="0" fill="hold" grpId="2" nodeType="withEffect">
                                  <p:stCondLst>
                                    <p:cond delay="130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00"/>
                            </p:stCondLst>
                            <p:childTnLst>
                              <p:par>
                                <p:cTn id="19" presetID="32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300"/>
                            </p:stCondLst>
                            <p:childTnLst>
                              <p:par>
                                <p:cTn id="26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839 -0.09768 L 0.1918 -0.0976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36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98 -0.09884 L -0.09844 -0.0988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1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7037E-6 L -0.12461 -3.7037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37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7037E-6 L -0.13268 -3.7037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5" grpId="2"/>
      <p:bldP spid="6" grpId="0"/>
      <p:bldP spid="7" grpId="0"/>
      <p:bldP spid="8" grpId="0"/>
      <p:bldP spid="8" grpId="1"/>
      <p:bldP spid="8" grpId="2"/>
      <p:bldP spid="8" grpId="3"/>
      <p:bldP spid="8" grpId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92449" y="2434391"/>
                <a:ext cx="4466591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8800" b="0" i="1" smtClean="0">
                        <a:latin typeface="Cambria Math" panose="02040503050406030204" pitchFamily="18" charset="0"/>
                      </a:rPr>
                      <m:t>𝑙𝑜𝑔</m:t>
                    </m:r>
                  </m:oMath>
                </a14:m>
                <a:r>
                  <a:rPr lang="en-GB" sz="8800" dirty="0" smtClean="0"/>
                  <a:t>  (      )</a:t>
                </a:r>
                <a:endParaRPr lang="en-GB" sz="8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449" y="2434391"/>
                <a:ext cx="4466591" cy="1354217"/>
              </a:xfrm>
              <a:prstGeom prst="rect">
                <a:avLst/>
              </a:prstGeom>
              <a:blipFill rotWithShape="0">
                <a:blip r:embed="rId2"/>
                <a:stretch>
                  <a:fillRect t="-24775" r="-12415" b="-49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281487" y="3511606"/>
            <a:ext cx="9017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3600" dirty="0" smtClean="0"/>
              <a:t>3</a:t>
            </a:r>
            <a:endParaRPr lang="en-GB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700712" y="2434388"/>
                <a:ext cx="1218247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b="0" i="1" smtClean="0">
                          <a:latin typeface="Cambria Math" panose="02040503050406030204" pitchFamily="18" charset="0"/>
                        </a:rPr>
                        <m:t>81</m:t>
                      </m:r>
                    </m:oMath>
                  </m:oMathPara>
                </a14:m>
                <a:endParaRPr lang="en-GB" sz="8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712" y="2434388"/>
                <a:ext cx="1218247" cy="135421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318375" y="2434389"/>
                <a:ext cx="901700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8375" y="2434389"/>
                <a:ext cx="901700" cy="135421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8308975" y="2434388"/>
                <a:ext cx="901700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8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8975" y="2434388"/>
                <a:ext cx="901700" cy="135421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499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532 L 0.10117 0.11737 C 0.1224 0.14538 0.15182 0.15602 0.18047 0.14815 C 0.21328 0.13866 0.23815 0.11297 0.25326 0.07477 L 0.32839 -0.09768 " pathEditMode="relative" rAng="2106000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79" y="53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56" presetClass="path" presetSubtype="0" accel="50000" decel="5000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4.16667E-7 -3.7037E-6 L 0.03698 -0.09884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" y="-495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8" presetClass="emph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Rot by="43200000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6" presetClass="emph" presetSubtype="0" fill="hold" grpId="2" nodeType="withEffect">
                                  <p:stCondLst>
                                    <p:cond delay="130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00"/>
                            </p:stCondLst>
                            <p:childTnLst>
                              <p:par>
                                <p:cTn id="19" presetID="32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300"/>
                            </p:stCondLst>
                            <p:childTnLst>
                              <p:par>
                                <p:cTn id="26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839 -0.09768 L 0.1918 -0.0976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36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98 -0.09884 L -0.09844 -0.0988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1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6 L -0.12461 -3.7037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37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7037E-6 L -0.13268 -3.7037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5" grpId="2"/>
      <p:bldP spid="6" grpId="0"/>
      <p:bldP spid="7" grpId="0"/>
      <p:bldP spid="8" grpId="0"/>
      <p:bldP spid="8" grpId="1"/>
      <p:bldP spid="8" grpId="2"/>
      <p:bldP spid="8" grpId="3"/>
      <p:bldP spid="8" grpId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92449" y="2434391"/>
                <a:ext cx="4466591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8800" b="0" i="1" smtClean="0">
                        <a:latin typeface="Cambria Math" panose="02040503050406030204" pitchFamily="18" charset="0"/>
                      </a:rPr>
                      <m:t>𝑙𝑜𝑔</m:t>
                    </m:r>
                  </m:oMath>
                </a14:m>
                <a:r>
                  <a:rPr lang="en-GB" sz="8800" dirty="0" smtClean="0"/>
                  <a:t>  (      )</a:t>
                </a:r>
                <a:endParaRPr lang="en-GB" sz="8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449" y="2434391"/>
                <a:ext cx="4466591" cy="1354217"/>
              </a:xfrm>
              <a:prstGeom prst="rect">
                <a:avLst/>
              </a:prstGeom>
              <a:blipFill rotWithShape="0">
                <a:blip r:embed="rId3"/>
                <a:stretch>
                  <a:fillRect t="-24775" r="-12415" b="-49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281487" y="3511606"/>
            <a:ext cx="9017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3600" dirty="0" smtClean="0"/>
              <a:t>a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44381" y="2434387"/>
                <a:ext cx="901700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4381" y="2434387"/>
                <a:ext cx="901700" cy="135421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318375" y="2434389"/>
                <a:ext cx="901700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8375" y="2434389"/>
                <a:ext cx="901700" cy="135421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308975" y="2434388"/>
                <a:ext cx="901700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8975" y="2434388"/>
                <a:ext cx="901700" cy="135421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Explosion clip art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740" y="-1006892"/>
            <a:ext cx="11145328" cy="882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37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532 L 0.10117 0.11737 C 0.1224 0.14538 0.15182 0.15602 0.18047 0.14815 C 0.21328 0.13866 0.23815 0.11297 0.25326 0.07477 L 0.32839 -0.09768 " pathEditMode="relative" rAng="2106000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79" y="53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Scale>
                                      <p:cBhvr>
                                        <p:cTn id="15" dur="5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00" y="1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Scale>
                                      <p:cBhvr>
                                        <p:cTn id="17" dur="2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00000" y="10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6" presetClass="emp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9" dur="3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00000" y="100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" presetClass="emph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21" dur="4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00000" y="100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2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1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4.16667E-7 -3.7037E-6 L 0.03698 -0.09884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" y="-495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Rot by="43200000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2" nodeType="withEffect">
                                  <p:stCondLst>
                                    <p:cond delay="130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3" nodeType="withEffect">
                                  <p:stCondLst>
                                    <p:cond delay="230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900"/>
                            </p:stCondLst>
                            <p:childTnLst>
                              <p:par>
                                <p:cTn id="38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839 -0.09768 L 0.1918 -0.0976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36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98 -0.09884 L -0.09844 -0.0988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1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6 L -0.09115 -3.7037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7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7037E-6 L -0.13268 -3.7037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5" grpId="2"/>
      <p:bldP spid="6" grpId="0"/>
      <p:bldP spid="7" grpId="0"/>
      <p:bldP spid="8" grpId="0"/>
      <p:bldP spid="8" grpId="1"/>
      <p:bldP spid="8" grpId="2"/>
      <p:bldP spid="8" grpId="3"/>
      <p:bldP spid="8" grpId="4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8250D90-56C0-4142-BB69-D3F479A8CD84}" vid="{030C5516-7F21-4E6F-9A93-0A2DFC4F39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28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>RW Allen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GS Westwater</dc:creator>
  <cp:lastModifiedBy>GS Westwater</cp:lastModifiedBy>
  <cp:revision>12</cp:revision>
  <dcterms:created xsi:type="dcterms:W3CDTF">2016-02-04T09:30:45Z</dcterms:created>
  <dcterms:modified xsi:type="dcterms:W3CDTF">2016-11-24T12:29:42Z</dcterms:modified>
</cp:coreProperties>
</file>