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242" r:id="rId2"/>
    <p:sldId id="2250" r:id="rId3"/>
    <p:sldId id="2251" r:id="rId4"/>
    <p:sldId id="2252" r:id="rId5"/>
    <p:sldId id="2258" r:id="rId6"/>
    <p:sldId id="2259" r:id="rId7"/>
    <p:sldId id="2260" r:id="rId8"/>
    <p:sldId id="2278" r:id="rId9"/>
    <p:sldId id="2279" r:id="rId10"/>
    <p:sldId id="2280" r:id="rId11"/>
    <p:sldId id="2281" r:id="rId12"/>
    <p:sldId id="2290" r:id="rId13"/>
    <p:sldId id="2291" r:id="rId14"/>
    <p:sldId id="2292" r:id="rId15"/>
    <p:sldId id="2293" r:id="rId16"/>
    <p:sldId id="2294" r:id="rId17"/>
    <p:sldId id="2295" r:id="rId18"/>
    <p:sldId id="2373" r:id="rId19"/>
    <p:sldId id="2376" r:id="rId20"/>
    <p:sldId id="2377" r:id="rId21"/>
    <p:sldId id="2383" r:id="rId22"/>
    <p:sldId id="2384" r:id="rId23"/>
    <p:sldId id="2387" r:id="rId24"/>
    <p:sldId id="2388" r:id="rId25"/>
    <p:sldId id="2391" r:id="rId26"/>
    <p:sldId id="2392" r:id="rId27"/>
    <p:sldId id="2393" r:id="rId28"/>
    <p:sldId id="2394" r:id="rId29"/>
    <p:sldId id="2397" r:id="rId30"/>
    <p:sldId id="2398" r:id="rId31"/>
    <p:sldId id="2399" r:id="rId32"/>
    <p:sldId id="2400" r:id="rId33"/>
    <p:sldId id="2405" r:id="rId34"/>
    <p:sldId id="2406" r:id="rId35"/>
    <p:sldId id="2409" r:id="rId36"/>
    <p:sldId id="2410" r:id="rId37"/>
    <p:sldId id="2413" r:id="rId38"/>
    <p:sldId id="2414" r:id="rId39"/>
    <p:sldId id="2415" r:id="rId40"/>
    <p:sldId id="2416" r:id="rId41"/>
    <p:sldId id="2419" r:id="rId42"/>
    <p:sldId id="2420" r:id="rId43"/>
    <p:sldId id="2421" r:id="rId44"/>
    <p:sldId id="2424" r:id="rId45"/>
    <p:sldId id="2425" r:id="rId46"/>
    <p:sldId id="2426" r:id="rId47"/>
    <p:sldId id="2427" r:id="rId48"/>
    <p:sldId id="2428" r:id="rId49"/>
    <p:sldId id="2429" r:id="rId50"/>
    <p:sldId id="2433" r:id="rId51"/>
    <p:sldId id="2434" r:id="rId52"/>
    <p:sldId id="2435" r:id="rId53"/>
    <p:sldId id="2436" r:id="rId54"/>
    <p:sldId id="2437" r:id="rId55"/>
    <p:sldId id="2438" r:id="rId56"/>
    <p:sldId id="2439" r:id="rId57"/>
    <p:sldId id="2444" r:id="rId58"/>
    <p:sldId id="2445" r:id="rId59"/>
    <p:sldId id="2446" r:id="rId60"/>
    <p:sldId id="2447" r:id="rId61"/>
    <p:sldId id="2448" r:id="rId62"/>
    <p:sldId id="244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2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25.xml"/><Relationship Id="rId18" Type="http://schemas.openxmlformats.org/officeDocument/2006/relationships/slide" Target="slide44.xml"/><Relationship Id="rId3" Type="http://schemas.openxmlformats.org/officeDocument/2006/relationships/slide" Target="slide19.xml"/><Relationship Id="rId21" Type="http://schemas.openxmlformats.org/officeDocument/2006/relationships/slide" Target="slide57.xml"/><Relationship Id="rId7" Type="http://schemas.openxmlformats.org/officeDocument/2006/relationships/slide" Target="slide33.xml"/><Relationship Id="rId12" Type="http://schemas.openxmlformats.org/officeDocument/2006/relationships/slide" Target="slide23.xml"/><Relationship Id="rId17" Type="http://schemas.openxmlformats.org/officeDocument/2006/relationships/slide" Target="slide35.xml"/><Relationship Id="rId2" Type="http://schemas.openxmlformats.org/officeDocument/2006/relationships/image" Target="../media/image27.gif"/><Relationship Id="rId16" Type="http://schemas.openxmlformats.org/officeDocument/2006/relationships/image" Target="../media/image30.gif"/><Relationship Id="rId20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46.xml"/><Relationship Id="rId5" Type="http://schemas.openxmlformats.org/officeDocument/2006/relationships/slide" Target="slide27.xml"/><Relationship Id="rId15" Type="http://schemas.openxmlformats.org/officeDocument/2006/relationships/image" Target="../media/image29.gif"/><Relationship Id="rId10" Type="http://schemas.openxmlformats.org/officeDocument/2006/relationships/slide" Target="slide31.xml"/><Relationship Id="rId19" Type="http://schemas.openxmlformats.org/officeDocument/2006/relationships/slide" Target="slide50.xml"/><Relationship Id="rId4" Type="http://schemas.openxmlformats.org/officeDocument/2006/relationships/slide" Target="slide21.xml"/><Relationship Id="rId9" Type="http://schemas.openxmlformats.org/officeDocument/2006/relationships/slide" Target="slide41.xml"/><Relationship Id="rId14" Type="http://schemas.openxmlformats.org/officeDocument/2006/relationships/image" Target="../media/image28.gif"/><Relationship Id="rId22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.png"/><Relationship Id="rId4" Type="http://schemas.openxmlformats.org/officeDocument/2006/relationships/image" Target="../media/image57.png"/><Relationship Id="rId9" Type="http://schemas.openxmlformats.org/officeDocument/2006/relationships/slide" Target="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8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7345" y="355303"/>
            <a:ext cx="8521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Kinematics (time-series graphs)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6" name="Rectangle 25">
            <a:hlinkClick r:id="rId2" action="ppaction://hlinksldjump"/>
          </p:cNvPr>
          <p:cNvSpPr>
            <a:spLocks/>
          </p:cNvSpPr>
          <p:nvPr/>
        </p:nvSpPr>
        <p:spPr>
          <a:xfrm>
            <a:off x="3960064" y="3356992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3" name="Rectangle 12">
            <a:hlinkClick r:id="rId3" action="ppaction://hlinksldjump"/>
          </p:cNvPr>
          <p:cNvSpPr>
            <a:spLocks/>
          </p:cNvSpPr>
          <p:nvPr/>
        </p:nvSpPr>
        <p:spPr>
          <a:xfrm>
            <a:off x="3960064" y="2132856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</a:t>
            </a:r>
            <a:endParaRPr lang="en-GB" b="1" dirty="0"/>
          </a:p>
        </p:txBody>
      </p:sp>
      <p:sp>
        <p:nvSpPr>
          <p:cNvPr id="17" name="Rectangle 16">
            <a:hlinkClick r:id="rId4" action="ppaction://hlinksldjump"/>
          </p:cNvPr>
          <p:cNvSpPr>
            <a:spLocks/>
          </p:cNvSpPr>
          <p:nvPr/>
        </p:nvSpPr>
        <p:spPr>
          <a:xfrm>
            <a:off x="3960064" y="2744984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</a:t>
            </a:r>
            <a:endParaRPr lang="en-GB" b="1" dirty="0"/>
          </a:p>
        </p:txBody>
      </p:sp>
      <p:sp>
        <p:nvSpPr>
          <p:cNvPr id="30" name="Rectangle 29">
            <a:hlinkClick r:id="rId5" action="ppaction://hlinksldjump"/>
          </p:cNvPr>
          <p:cNvSpPr>
            <a:spLocks/>
          </p:cNvSpPr>
          <p:nvPr/>
        </p:nvSpPr>
        <p:spPr>
          <a:xfrm>
            <a:off x="3960064" y="3969000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60254" y="44770"/>
            <a:ext cx="2063474" cy="41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042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6672"/>
            <a:ext cx="8496944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717032"/>
            <a:ext cx="8496944" cy="1801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81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012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813098"/>
            <a:ext cx="8784974" cy="2334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3147186"/>
            <a:ext cx="8784974" cy="231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1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73016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9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6615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24744"/>
            <a:ext cx="864096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501008"/>
            <a:ext cx="8640959" cy="2493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658380"/>
            <a:ext cx="8640960" cy="46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332656"/>
            <a:ext cx="8640960" cy="325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76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833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75236"/>
            <a:ext cx="8640959" cy="487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6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1990"/>
          <a:stretch/>
        </p:blipFill>
        <p:spPr>
          <a:xfrm>
            <a:off x="251519" y="1484784"/>
            <a:ext cx="8640962" cy="2304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321496"/>
            <a:ext cx="8640960" cy="1467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(SF)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949280"/>
            <a:ext cx="1299393" cy="86409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854116"/>
            <a:ext cx="8640960" cy="467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(SF)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1484784"/>
            <a:ext cx="864096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1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41642"/>
            <a:ext cx="8640960" cy="1175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4341642"/>
            <a:ext cx="8640959" cy="117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38010"/>
          <a:stretch/>
        </p:blipFill>
        <p:spPr>
          <a:xfrm>
            <a:off x="251519" y="476672"/>
            <a:ext cx="8640962" cy="37580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476672"/>
            <a:ext cx="8640959" cy="3758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3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931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60648"/>
            <a:ext cx="5328592" cy="565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60648"/>
            <a:ext cx="8640960" cy="531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19" y="792606"/>
            <a:ext cx="8640961" cy="293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18" y="1097360"/>
            <a:ext cx="8640962" cy="387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18" y="1484784"/>
            <a:ext cx="864096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18" y="4221088"/>
            <a:ext cx="8640962" cy="155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05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c.edu/~csjoy/images/kinemati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5264"/>
            <a:ext cx="1584176" cy="5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467544" y="105278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7544" y="155679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7544" y="3068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31661" y="17329"/>
            <a:ext cx="486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Old Spec Kinematics (Time-Series graphs)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7544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467544" y="458112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31" name="Rectangle 30">
            <a:hlinkClick r:id="rId8" action="ppaction://hlinksldjump"/>
          </p:cNvPr>
          <p:cNvSpPr/>
          <p:nvPr/>
        </p:nvSpPr>
        <p:spPr>
          <a:xfrm>
            <a:off x="7164288" y="155674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7164288" y="206080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467544" y="407707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</a:t>
            </a:r>
            <a:endParaRPr lang="en-GB" b="1" dirty="0"/>
          </a:p>
        </p:txBody>
      </p:sp>
      <p:sp>
        <p:nvSpPr>
          <p:cNvPr id="24" name="Rectangle 23">
            <a:hlinkClick r:id="rId11" action="ppaction://hlinksldjump"/>
          </p:cNvPr>
          <p:cNvSpPr/>
          <p:nvPr/>
        </p:nvSpPr>
        <p:spPr>
          <a:xfrm>
            <a:off x="7164288" y="3068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0" name="Rectangle 29">
            <a:hlinkClick r:id="rId12" action="ppaction://hlinksldjump"/>
          </p:cNvPr>
          <p:cNvSpPr/>
          <p:nvPr/>
        </p:nvSpPr>
        <p:spPr>
          <a:xfrm>
            <a:off x="467544" y="206084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32" name="Rectangle 31">
            <a:hlinkClick r:id="rId13" action="ppaction://hlinksldjump"/>
          </p:cNvPr>
          <p:cNvSpPr/>
          <p:nvPr/>
        </p:nvSpPr>
        <p:spPr>
          <a:xfrm>
            <a:off x="467544" y="2564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5" y="3236124"/>
            <a:ext cx="3048000" cy="1714500"/>
          </a:xfrm>
          <a:prstGeom prst="rect">
            <a:avLst/>
          </a:prstGeom>
        </p:spPr>
      </p:pic>
      <p:pic>
        <p:nvPicPr>
          <p:cNvPr id="1028" name="Picture 4" descr="http://i.giflike.com/Pw7kKxO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53" y="1342173"/>
            <a:ext cx="209296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giflike.com/8KhzH8S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48" y="1349930"/>
            <a:ext cx="2540516" cy="18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7164288" y="105273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38" name="Rectangle 37">
            <a:hlinkClick r:id="rId18" action="ppaction://hlinksldjump"/>
          </p:cNvPr>
          <p:cNvSpPr/>
          <p:nvPr/>
        </p:nvSpPr>
        <p:spPr>
          <a:xfrm>
            <a:off x="7164288" y="2564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40" name="Rectangle 39">
            <a:hlinkClick r:id="rId19" action="ppaction://hlinksldjump"/>
          </p:cNvPr>
          <p:cNvSpPr/>
          <p:nvPr/>
        </p:nvSpPr>
        <p:spPr>
          <a:xfrm>
            <a:off x="7164288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41" name="Rectangle 40">
            <a:hlinkClick r:id="rId20" action="ppaction://hlinksldjump"/>
          </p:cNvPr>
          <p:cNvSpPr/>
          <p:nvPr/>
        </p:nvSpPr>
        <p:spPr>
          <a:xfrm>
            <a:off x="7164288" y="407702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43" name="Rectangle 42">
            <a:hlinkClick r:id="rId21" action="ppaction://hlinksldjump"/>
          </p:cNvPr>
          <p:cNvSpPr/>
          <p:nvPr/>
        </p:nvSpPr>
        <p:spPr>
          <a:xfrm>
            <a:off x="7164288" y="458112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4" name="Rectangle 43">
            <a:hlinkClick r:id="rId22" action="ppaction://hlinksldjump"/>
          </p:cNvPr>
          <p:cNvSpPr/>
          <p:nvPr/>
        </p:nvSpPr>
        <p:spPr>
          <a:xfrm>
            <a:off x="60254" y="44770"/>
            <a:ext cx="2063474" cy="41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3670"/>
            <a:ext cx="8784976" cy="348962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143611"/>
            <a:ext cx="4392488" cy="2306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186499"/>
            <a:ext cx="936104" cy="3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340768"/>
            <a:ext cx="8352926" cy="29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1994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636912"/>
            <a:ext cx="7200800" cy="34828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64446"/>
            <a:ext cx="8640960" cy="58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052736"/>
            <a:ext cx="8640960" cy="455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1508398"/>
            <a:ext cx="8640960" cy="962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71600" y="2636912"/>
            <a:ext cx="7200800" cy="921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971600" y="3558824"/>
            <a:ext cx="7200800" cy="2557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4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908720"/>
            <a:ext cx="8784974" cy="38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5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403862"/>
            <a:ext cx="8784975" cy="295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3356992"/>
            <a:ext cx="87849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4293096"/>
            <a:ext cx="8784975" cy="1465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18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7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243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692696"/>
            <a:ext cx="8928992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2492897"/>
            <a:ext cx="8928992" cy="96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459569"/>
            <a:ext cx="8928992" cy="1476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355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628800"/>
            <a:ext cx="8784976" cy="25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9447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1" y="620688"/>
            <a:ext cx="8640957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3068960"/>
            <a:ext cx="8640957" cy="2496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7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299"/>
          <a:stretch/>
        </p:blipFill>
        <p:spPr>
          <a:xfrm>
            <a:off x="622997" y="1556792"/>
            <a:ext cx="8269481" cy="23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108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052736"/>
            <a:ext cx="878497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2780928"/>
            <a:ext cx="8784976" cy="138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530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86854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84784"/>
            <a:ext cx="8496944" cy="24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048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476672"/>
            <a:ext cx="8496944" cy="4120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7" y="4745618"/>
            <a:ext cx="5472606" cy="6996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5696" y="4745618"/>
            <a:ext cx="5472607" cy="6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4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544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3933056"/>
            <a:ext cx="8784976" cy="144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836712"/>
            <a:ext cx="8784976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6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268760"/>
            <a:ext cx="8640958" cy="30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4760936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548680"/>
            <a:ext cx="878497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3" y="2996952"/>
            <a:ext cx="8784974" cy="2312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109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6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1708"/>
            <a:ext cx="8640958" cy="46954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98796"/>
            <a:ext cx="8640958" cy="2103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800064"/>
            <a:ext cx="8136903" cy="201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4797152"/>
            <a:ext cx="8136903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36512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13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2204864"/>
            <a:ext cx="864095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258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37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7" y="383920"/>
            <a:ext cx="8698746" cy="4701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16969"/>
            <a:ext cx="8237805" cy="734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26" y="404663"/>
            <a:ext cx="8698748" cy="2344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901780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22626" y="2749142"/>
            <a:ext cx="8698748" cy="1097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22626" y="3846770"/>
            <a:ext cx="8698748" cy="125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8" y="5116968"/>
            <a:ext cx="8237805" cy="734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71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6712"/>
            <a:ext cx="8784974" cy="4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96952"/>
            <a:ext cx="7704857" cy="3667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504671"/>
            <a:ext cx="3456384" cy="11646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5466354"/>
            <a:ext cx="7704857" cy="1218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16632"/>
            <a:ext cx="6048672" cy="291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404664"/>
            <a:ext cx="6408712" cy="642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99" y="1113097"/>
            <a:ext cx="3600400" cy="1863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912075"/>
            <a:ext cx="1939757" cy="63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599" y="116632"/>
            <a:ext cx="7704858" cy="947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55576" y="2996952"/>
            <a:ext cx="7704857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55576" y="1113097"/>
            <a:ext cx="7704857" cy="1883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4725144"/>
            <a:ext cx="7704857" cy="741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616530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55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1" grpId="0" animBg="1"/>
      <p:bldP spid="10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40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253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1196752"/>
            <a:ext cx="8784976" cy="327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712674"/>
            <a:ext cx="6192688" cy="6612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3648" y="4712674"/>
            <a:ext cx="6264696" cy="66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1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74096"/>
            <a:ext cx="8496944" cy="3535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1" y="3786483"/>
            <a:ext cx="8496945" cy="2522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76672"/>
            <a:ext cx="8496944" cy="2271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476671"/>
            <a:ext cx="8496943" cy="227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2771694"/>
            <a:ext cx="8496944" cy="101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71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438605"/>
            <a:ext cx="6912768" cy="3859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297908"/>
            <a:ext cx="6912768" cy="443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129247"/>
            <a:ext cx="5218041" cy="2192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7" y="151449"/>
            <a:ext cx="901753" cy="2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847" y="4149080"/>
            <a:ext cx="4680521" cy="1829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88630"/>
            <a:ext cx="8784972" cy="3615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88630"/>
            <a:ext cx="8784974" cy="907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1296558"/>
            <a:ext cx="8784974" cy="180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8911" t="100" r="42286" b="92415"/>
          <a:stretch/>
        </p:blipFill>
        <p:spPr>
          <a:xfrm>
            <a:off x="3347864" y="3882188"/>
            <a:ext cx="1584176" cy="243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3097774"/>
            <a:ext cx="8784974" cy="2881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8052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9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462"/>
          <a:stretch/>
        </p:blipFill>
        <p:spPr>
          <a:xfrm>
            <a:off x="179513" y="1916831"/>
            <a:ext cx="8784974" cy="3209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916831"/>
            <a:ext cx="8784974" cy="323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37112"/>
            <a:ext cx="8496944" cy="151952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76672"/>
            <a:ext cx="8496944" cy="39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5500"/>
            <a:ext cx="8640960" cy="4429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863826"/>
            <a:ext cx="8640960" cy="1013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25500"/>
            <a:ext cx="8640959" cy="199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0" y="2420888"/>
            <a:ext cx="8640959" cy="1089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842058"/>
            <a:ext cx="8640959" cy="103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510582"/>
            <a:ext cx="8640959" cy="133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432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353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968340"/>
            <a:ext cx="8640960" cy="8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6953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052736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556792"/>
            <a:ext cx="84969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2060848"/>
            <a:ext cx="8496942" cy="3183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648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251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0798"/>
          <a:stretch/>
        </p:blipFill>
        <p:spPr>
          <a:xfrm>
            <a:off x="323528" y="3068960"/>
            <a:ext cx="8496944" cy="2592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570548"/>
            <a:ext cx="8496944" cy="938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4509120"/>
            <a:ext cx="8496944" cy="1175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3068960"/>
            <a:ext cx="8496944" cy="501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476672"/>
            <a:ext cx="8496944" cy="2513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79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4092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08720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861048"/>
            <a:ext cx="8496944" cy="1456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2060848"/>
            <a:ext cx="849694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420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124744"/>
            <a:ext cx="8496942" cy="366644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12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48880"/>
            <a:ext cx="7776864" cy="3766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32656"/>
            <a:ext cx="7776864" cy="20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332656"/>
            <a:ext cx="8081010" cy="5596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495" y="369332"/>
            <a:ext cx="8081010" cy="2204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1495" y="2574200"/>
            <a:ext cx="8081010" cy="926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&amp; (ii)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1495" y="3501008"/>
            <a:ext cx="8081010" cy="48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(iii)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31495" y="3986380"/>
            <a:ext cx="8081010" cy="1979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2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414672"/>
            <a:ext cx="7200798" cy="4814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1" y="5229200"/>
            <a:ext cx="6480718" cy="1335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1" y="414672"/>
            <a:ext cx="7200798" cy="710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601" y="2852936"/>
            <a:ext cx="7200798" cy="3711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1601" y="1124744"/>
            <a:ext cx="720079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44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828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3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354460"/>
            <a:ext cx="8081010" cy="249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" y="2852936"/>
            <a:ext cx="8081010" cy="230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5205522"/>
            <a:ext cx="7280865" cy="599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495" y="354460"/>
            <a:ext cx="8081010" cy="2513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1494" y="2867808"/>
            <a:ext cx="8081010" cy="2937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7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4" y="548680"/>
            <a:ext cx="8081012" cy="5278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495" y="548680"/>
            <a:ext cx="808101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1494" y="2564904"/>
            <a:ext cx="8081010" cy="326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8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46" y="55393"/>
            <a:ext cx="6144308" cy="674721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99845" y="55393"/>
            <a:ext cx="6144309" cy="674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513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94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7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0275"/>
            <a:ext cx="8208910" cy="6177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40275"/>
            <a:ext cx="8208910" cy="100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1340768"/>
            <a:ext cx="820891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2780928"/>
            <a:ext cx="8208911" cy="373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26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2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2518"/>
            <a:ext cx="8208910" cy="5340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392518"/>
            <a:ext cx="8208911" cy="246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2852936"/>
            <a:ext cx="8208911" cy="290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8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3031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5" y="4356575"/>
            <a:ext cx="4608510" cy="5618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764704"/>
            <a:ext cx="8496944" cy="3031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267744" y="4356575"/>
            <a:ext cx="4608511" cy="561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3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24744"/>
            <a:ext cx="6748464" cy="4032772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97769" y="1124744"/>
            <a:ext cx="6748464" cy="403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2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04664"/>
            <a:ext cx="7632846" cy="530584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369332"/>
            <a:ext cx="7627913" cy="20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2456220"/>
            <a:ext cx="7627913" cy="325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5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3" y="1712055"/>
            <a:ext cx="7642714" cy="343389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1712054"/>
            <a:ext cx="7627913" cy="205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Further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3768872"/>
            <a:ext cx="7627913" cy="137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Further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4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389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5009716"/>
            <a:ext cx="5472608" cy="579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389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835696" y="5009716"/>
            <a:ext cx="5472608" cy="579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3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44284"/>
            <a:ext cx="8784974" cy="282102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60" y="100122"/>
            <a:ext cx="6273280" cy="3067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494880"/>
            <a:ext cx="856644" cy="27761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4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365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48072"/>
            <a:ext cx="8784974" cy="263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0" y="3284984"/>
            <a:ext cx="8784975" cy="1817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7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1648</TotalTime>
  <Words>365</Words>
  <Application>Microsoft Office PowerPoint</Application>
  <PresentationFormat>On-screen Show (4:3)</PresentationFormat>
  <Paragraphs>188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644</cp:revision>
  <dcterms:created xsi:type="dcterms:W3CDTF">2014-02-21T20:01:10Z</dcterms:created>
  <dcterms:modified xsi:type="dcterms:W3CDTF">2020-10-30T14:29:41Z</dcterms:modified>
</cp:coreProperties>
</file>