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2" r:id="rId2"/>
    <p:sldId id="2097" r:id="rId3"/>
    <p:sldId id="2100" r:id="rId4"/>
    <p:sldId id="2138" r:id="rId5"/>
    <p:sldId id="2137" r:id="rId6"/>
    <p:sldId id="2139" r:id="rId7"/>
    <p:sldId id="2140" r:id="rId8"/>
    <p:sldId id="2141" r:id="rId9"/>
    <p:sldId id="2142" r:id="rId10"/>
    <p:sldId id="2143" r:id="rId11"/>
    <p:sldId id="2144" r:id="rId12"/>
    <p:sldId id="2150" r:id="rId13"/>
    <p:sldId id="2151" r:id="rId14"/>
    <p:sldId id="2103" r:id="rId15"/>
    <p:sldId id="2104" r:id="rId16"/>
    <p:sldId id="2165" r:id="rId17"/>
    <p:sldId id="2131" r:id="rId18"/>
    <p:sldId id="2166" r:id="rId19"/>
    <p:sldId id="2167" r:id="rId20"/>
    <p:sldId id="2169" r:id="rId21"/>
    <p:sldId id="2185" r:id="rId22"/>
    <p:sldId id="2186" r:id="rId23"/>
    <p:sldId id="2189" r:id="rId24"/>
    <p:sldId id="2188" r:id="rId25"/>
    <p:sldId id="2190" r:id="rId26"/>
    <p:sldId id="283" r:id="rId27"/>
    <p:sldId id="284" r:id="rId28"/>
    <p:sldId id="2195" r:id="rId29"/>
    <p:sldId id="2296" r:id="rId30"/>
    <p:sldId id="2297" r:id="rId31"/>
    <p:sldId id="2298" r:id="rId32"/>
    <p:sldId id="2301" r:id="rId33"/>
    <p:sldId id="2302" r:id="rId34"/>
    <p:sldId id="2303" r:id="rId35"/>
    <p:sldId id="2304" r:id="rId36"/>
    <p:sldId id="2305" r:id="rId37"/>
    <p:sldId id="2308" r:id="rId38"/>
    <p:sldId id="2309" r:id="rId39"/>
    <p:sldId id="2312" r:id="rId40"/>
    <p:sldId id="2313" r:id="rId41"/>
    <p:sldId id="2318" r:id="rId42"/>
    <p:sldId id="2319" r:id="rId43"/>
    <p:sldId id="2324" r:id="rId44"/>
    <p:sldId id="2325" r:id="rId45"/>
    <p:sldId id="2326" r:id="rId46"/>
    <p:sldId id="2327" r:id="rId47"/>
    <p:sldId id="2330" r:id="rId48"/>
    <p:sldId id="2331" r:id="rId49"/>
    <p:sldId id="2334" r:id="rId50"/>
    <p:sldId id="2335" r:id="rId51"/>
    <p:sldId id="2340" r:id="rId52"/>
    <p:sldId id="2341" r:id="rId53"/>
    <p:sldId id="2345" r:id="rId54"/>
    <p:sldId id="2346" r:id="rId55"/>
    <p:sldId id="2353" r:id="rId56"/>
    <p:sldId id="2354" r:id="rId57"/>
    <p:sldId id="2355" r:id="rId58"/>
    <p:sldId id="2363" r:id="rId59"/>
    <p:sldId id="2364" r:id="rId60"/>
    <p:sldId id="2365" r:id="rId61"/>
    <p:sldId id="2366" r:id="rId62"/>
    <p:sldId id="2367" r:id="rId63"/>
    <p:sldId id="2368" r:id="rId64"/>
    <p:sldId id="2369" r:id="rId65"/>
    <p:sldId id="2370" r:id="rId66"/>
    <p:sldId id="2371" r:id="rId67"/>
    <p:sldId id="237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74" d="100"/>
          <a:sy n="74" d="100"/>
        </p:scale>
        <p:origin x="11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4.xml"/><Relationship Id="rId7" Type="http://schemas.openxmlformats.org/officeDocument/2006/relationships/slide" Target="slide12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slide" Target="slide29.xml"/><Relationship Id="rId4" Type="http://schemas.openxmlformats.org/officeDocument/2006/relationships/slide" Target="slide2.xml"/><Relationship Id="rId9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43.xml"/><Relationship Id="rId18" Type="http://schemas.openxmlformats.org/officeDocument/2006/relationships/slide" Target="slide55.xml"/><Relationship Id="rId3" Type="http://schemas.openxmlformats.org/officeDocument/2006/relationships/slide" Target="slide35.xml"/><Relationship Id="rId21" Type="http://schemas.openxmlformats.org/officeDocument/2006/relationships/slide" Target="slide1.xml"/><Relationship Id="rId7" Type="http://schemas.openxmlformats.org/officeDocument/2006/relationships/slide" Target="slide49.xml"/><Relationship Id="rId12" Type="http://schemas.openxmlformats.org/officeDocument/2006/relationships/image" Target="../media/image38.gif"/><Relationship Id="rId17" Type="http://schemas.openxmlformats.org/officeDocument/2006/relationships/slide" Target="slide51.xml"/><Relationship Id="rId2" Type="http://schemas.openxmlformats.org/officeDocument/2006/relationships/image" Target="../media/image37.gif"/><Relationship Id="rId16" Type="http://schemas.openxmlformats.org/officeDocument/2006/relationships/slide" Target="slide45.xml"/><Relationship Id="rId20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11" Type="http://schemas.openxmlformats.org/officeDocument/2006/relationships/slide" Target="slide32.xml"/><Relationship Id="rId5" Type="http://schemas.openxmlformats.org/officeDocument/2006/relationships/slide" Target="slide37.xml"/><Relationship Id="rId15" Type="http://schemas.openxmlformats.org/officeDocument/2006/relationships/image" Target="../media/image40.gif"/><Relationship Id="rId10" Type="http://schemas.openxmlformats.org/officeDocument/2006/relationships/slide" Target="slide39.xml"/><Relationship Id="rId19" Type="http://schemas.openxmlformats.org/officeDocument/2006/relationships/slide" Target="slide58.xml"/><Relationship Id="rId4" Type="http://schemas.openxmlformats.org/officeDocument/2006/relationships/slide" Target="slide41.xml"/><Relationship Id="rId9" Type="http://schemas.openxmlformats.org/officeDocument/2006/relationships/slide" Target="slide30.xml"/><Relationship Id="rId1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>
            <a:spLocks/>
          </p:cNvSpPr>
          <p:nvPr/>
        </p:nvSpPr>
        <p:spPr>
          <a:xfrm>
            <a:off x="4067944" y="555329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41360" y="332656"/>
            <a:ext cx="5557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Kinematics (SUVAT)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>
            <a:spLocks/>
          </p:cNvSpPr>
          <p:nvPr/>
        </p:nvSpPr>
        <p:spPr>
          <a:xfrm>
            <a:off x="4067944" y="3717032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>
            <a:spLocks/>
          </p:cNvSpPr>
          <p:nvPr/>
        </p:nvSpPr>
        <p:spPr>
          <a:xfrm>
            <a:off x="4067944" y="1268760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>
            <a:spLocks/>
          </p:cNvSpPr>
          <p:nvPr/>
        </p:nvSpPr>
        <p:spPr>
          <a:xfrm>
            <a:off x="4067944" y="1880888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 (ii)</a:t>
            </a:r>
            <a:endParaRPr lang="en-GB" b="1" dirty="0"/>
          </a:p>
        </p:txBody>
      </p:sp>
      <p:sp>
        <p:nvSpPr>
          <p:cNvPr id="15" name="Rectangle 14">
            <a:hlinkClick r:id="rId6" action="ppaction://hlinksldjump"/>
          </p:cNvPr>
          <p:cNvSpPr>
            <a:spLocks/>
          </p:cNvSpPr>
          <p:nvPr/>
        </p:nvSpPr>
        <p:spPr>
          <a:xfrm>
            <a:off x="4067944" y="2492896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 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>
            <a:spLocks/>
          </p:cNvSpPr>
          <p:nvPr/>
        </p:nvSpPr>
        <p:spPr>
          <a:xfrm>
            <a:off x="4067944" y="3104904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G </a:t>
            </a:r>
            <a:endParaRPr lang="en-GB" b="1" dirty="0"/>
          </a:p>
        </p:txBody>
      </p:sp>
      <p:sp>
        <p:nvSpPr>
          <p:cNvPr id="22" name="Rectangle 21">
            <a:hlinkClick r:id="rId8" action="ppaction://hlinksldjump"/>
          </p:cNvPr>
          <p:cNvSpPr>
            <a:spLocks/>
          </p:cNvSpPr>
          <p:nvPr/>
        </p:nvSpPr>
        <p:spPr>
          <a:xfrm>
            <a:off x="4067944" y="4329160"/>
            <a:ext cx="118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I (ii)</a:t>
            </a:r>
            <a:endParaRPr lang="en-GB" b="1" dirty="0"/>
          </a:p>
        </p:txBody>
      </p:sp>
      <p:sp>
        <p:nvSpPr>
          <p:cNvPr id="28" name="Rectangle 27">
            <a:hlinkClick r:id="rId9" action="ppaction://hlinksldjump"/>
          </p:cNvPr>
          <p:cNvSpPr>
            <a:spLocks/>
          </p:cNvSpPr>
          <p:nvPr/>
        </p:nvSpPr>
        <p:spPr>
          <a:xfrm>
            <a:off x="4067944" y="4941288"/>
            <a:ext cx="1188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</a:t>
            </a:r>
            <a:endParaRPr lang="en-GB" b="1" dirty="0"/>
          </a:p>
        </p:txBody>
      </p:sp>
      <p:sp>
        <p:nvSpPr>
          <p:cNvPr id="13" name="Rectangle 12">
            <a:hlinkClick r:id="rId10" action="ppaction://hlinksldjump"/>
          </p:cNvPr>
          <p:cNvSpPr/>
          <p:nvPr/>
        </p:nvSpPr>
        <p:spPr>
          <a:xfrm>
            <a:off x="74368" y="63360"/>
            <a:ext cx="2063474" cy="398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542652"/>
            <a:ext cx="8496942" cy="614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836712"/>
            <a:ext cx="8496942" cy="34097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782970"/>
            <a:ext cx="8496944" cy="1853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4542652"/>
            <a:ext cx="8496943" cy="614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2636912"/>
            <a:ext cx="8496944" cy="1663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123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37462"/>
            <a:ext cx="7776864" cy="1355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8680"/>
            <a:ext cx="8784976" cy="39952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538092"/>
            <a:ext cx="8784976" cy="1666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43608" y="4712674"/>
            <a:ext cx="7776864" cy="754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79512" y="2204864"/>
            <a:ext cx="8784976" cy="2339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3608" y="5466684"/>
            <a:ext cx="7776864" cy="650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068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8352928" cy="581661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40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271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528" y="432048"/>
            <a:ext cx="8496944" cy="1828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2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G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23528" y="4005064"/>
            <a:ext cx="8496943" cy="1766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528" y="2260350"/>
            <a:ext cx="8496944" cy="174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430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836712"/>
            <a:ext cx="8496942" cy="431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239992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1124744"/>
            <a:ext cx="8640960" cy="2399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94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764704"/>
            <a:ext cx="8640958" cy="39857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764705"/>
            <a:ext cx="8640960" cy="3985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56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9" y="836712"/>
            <a:ext cx="8577522" cy="39766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933055"/>
            <a:ext cx="8640960" cy="1292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803513"/>
            <a:ext cx="8640960" cy="3129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9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76672"/>
            <a:ext cx="8640960" cy="47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6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47" y="394794"/>
            <a:ext cx="8637306" cy="5482478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369332"/>
            <a:ext cx="8640960" cy="1763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1520" y="2132856"/>
            <a:ext cx="8639133" cy="376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35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8640960" cy="385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640960" cy="32371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2991473"/>
            <a:ext cx="8640960" cy="108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51520" y="803513"/>
            <a:ext cx="8640960" cy="2187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4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9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28800"/>
            <a:ext cx="8640960" cy="25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39986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908720"/>
            <a:ext cx="8784974" cy="3998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89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36244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792088"/>
            <a:ext cx="8784974" cy="3669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15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79978"/>
            <a:ext cx="8784976" cy="3201150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1379978"/>
            <a:ext cx="8784974" cy="3201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8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8784976" cy="2783610"/>
          </a:xfrm>
          <a:prstGeom prst="rect">
            <a:avLst/>
          </a:prstGeom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2" y="1340768"/>
            <a:ext cx="8784974" cy="278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295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332052"/>
            <a:ext cx="8496942" cy="2384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12976"/>
            <a:ext cx="8640960" cy="25809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76672"/>
            <a:ext cx="8640958" cy="25556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476672"/>
            <a:ext cx="8640960" cy="2555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51520" y="3212976"/>
            <a:ext cx="8640959" cy="258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0416" y="5949280"/>
            <a:ext cx="1299393" cy="8640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023614"/>
            <a:ext cx="8640958" cy="34134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1023614"/>
            <a:ext cx="8640960" cy="3413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55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unc.edu/~csjoy/images/kinemati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05264"/>
            <a:ext cx="1584176" cy="58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467544" y="206089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67544" y="357301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051720" y="17329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anose="030F0702030302020204" pitchFamily="66" charset="0"/>
              </a:rPr>
              <a:t>Old Spec Kinematics (SUVAT)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7544" y="256490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8" name="Rectangle 27">
            <a:hlinkClick r:id="rId6" action="ppaction://hlinksldjump"/>
          </p:cNvPr>
          <p:cNvSpPr/>
          <p:nvPr/>
        </p:nvSpPr>
        <p:spPr>
          <a:xfrm>
            <a:off x="7164288" y="112474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7" action="ppaction://hlinksldjump"/>
          </p:cNvPr>
          <p:cNvSpPr/>
          <p:nvPr/>
        </p:nvSpPr>
        <p:spPr>
          <a:xfrm>
            <a:off x="7164288" y="162880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4" name="Rectangle 33">
            <a:hlinkClick r:id="rId8" action="ppaction://hlinksldjump"/>
          </p:cNvPr>
          <p:cNvSpPr/>
          <p:nvPr/>
        </p:nvSpPr>
        <p:spPr>
          <a:xfrm>
            <a:off x="7164288" y="263696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467544" y="105278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467544" y="306896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2008</a:t>
            </a:r>
            <a:endParaRPr lang="en-GB" b="1" dirty="0"/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467544" y="1556840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2006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5" y="3236124"/>
            <a:ext cx="3048000" cy="1714500"/>
          </a:xfrm>
          <a:prstGeom prst="rect">
            <a:avLst/>
          </a:prstGeom>
        </p:spPr>
      </p:pic>
      <p:sp>
        <p:nvSpPr>
          <p:cNvPr id="26" name="Rectangle 25">
            <a:hlinkClick r:id="rId13" action="ppaction://hlinksldjump"/>
          </p:cNvPr>
          <p:cNvSpPr/>
          <p:nvPr/>
        </p:nvSpPr>
        <p:spPr>
          <a:xfrm>
            <a:off x="467544" y="406250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2010</a:t>
            </a:r>
            <a:endParaRPr lang="en-GB" b="1" dirty="0"/>
          </a:p>
        </p:txBody>
      </p:sp>
      <p:pic>
        <p:nvPicPr>
          <p:cNvPr id="1028" name="Picture 4" descr="http://i.giflike.com/Pw7kKxO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53" y="1342173"/>
            <a:ext cx="2092960" cy="1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giflike.com/8KhzH8S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48" y="1349930"/>
            <a:ext cx="2540516" cy="18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hlinkClick r:id="rId16" action="ppaction://hlinksldjump"/>
          </p:cNvPr>
          <p:cNvSpPr/>
          <p:nvPr/>
        </p:nvSpPr>
        <p:spPr>
          <a:xfrm>
            <a:off x="467544" y="458117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37" name="Rectangle 36">
            <a:hlinkClick r:id="rId17" action="ppaction://hlinksldjump"/>
          </p:cNvPr>
          <p:cNvSpPr/>
          <p:nvPr/>
        </p:nvSpPr>
        <p:spPr>
          <a:xfrm>
            <a:off x="7164288" y="2132904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9" name="Rectangle 38">
            <a:hlinkClick r:id="rId18" action="ppaction://hlinksldjump"/>
          </p:cNvPr>
          <p:cNvSpPr/>
          <p:nvPr/>
        </p:nvSpPr>
        <p:spPr>
          <a:xfrm>
            <a:off x="7164288" y="3141016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2015</a:t>
            </a:r>
            <a:endParaRPr lang="en-GB" b="1" dirty="0"/>
          </a:p>
        </p:txBody>
      </p:sp>
      <p:sp>
        <p:nvSpPr>
          <p:cNvPr id="42" name="Rectangle 41">
            <a:hlinkClick r:id="rId19" action="ppaction://hlinksldjump"/>
          </p:cNvPr>
          <p:cNvSpPr/>
          <p:nvPr/>
        </p:nvSpPr>
        <p:spPr>
          <a:xfrm>
            <a:off x="7164288" y="3645072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2017</a:t>
            </a:r>
            <a:endParaRPr lang="en-GB" b="1" dirty="0"/>
          </a:p>
        </p:txBody>
      </p:sp>
      <p:sp>
        <p:nvSpPr>
          <p:cNvPr id="43" name="Rectangle 42">
            <a:hlinkClick r:id="rId20" action="ppaction://hlinksldjump"/>
          </p:cNvPr>
          <p:cNvSpPr/>
          <p:nvPr/>
        </p:nvSpPr>
        <p:spPr>
          <a:xfrm>
            <a:off x="7164288" y="4149128"/>
            <a:ext cx="1584176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2018</a:t>
            </a:r>
            <a:endParaRPr lang="en-GB" b="1" dirty="0"/>
          </a:p>
        </p:txBody>
      </p:sp>
      <p:sp>
        <p:nvSpPr>
          <p:cNvPr id="44" name="Rectangle 43">
            <a:hlinkClick r:id="rId21" action="ppaction://hlinksldjump"/>
          </p:cNvPr>
          <p:cNvSpPr/>
          <p:nvPr/>
        </p:nvSpPr>
        <p:spPr>
          <a:xfrm>
            <a:off x="74368" y="63360"/>
            <a:ext cx="2063474" cy="398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4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6672"/>
            <a:ext cx="8496942" cy="32369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04664"/>
            <a:ext cx="8496944" cy="3308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3" y="3964790"/>
            <a:ext cx="5184574" cy="16532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9712" y="3964790"/>
            <a:ext cx="5184575" cy="1695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22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48008"/>
            <a:ext cx="8784976" cy="218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700808"/>
            <a:ext cx="8784974" cy="22118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1700808"/>
            <a:ext cx="87849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2708921"/>
            <a:ext cx="8784975" cy="1187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3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80728"/>
            <a:ext cx="8496944" cy="31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32656"/>
            <a:ext cx="8640958" cy="4683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013176"/>
            <a:ext cx="8064896" cy="8805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520" y="332656"/>
            <a:ext cx="864096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1268760"/>
            <a:ext cx="8640960" cy="95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51519" y="2204864"/>
            <a:ext cx="8640960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408" y="5930870"/>
            <a:ext cx="1435360" cy="954514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251518" y="3573016"/>
            <a:ext cx="864096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(i)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827584" y="5013176"/>
            <a:ext cx="8064895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93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0289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51520" y="764704"/>
            <a:ext cx="8640960" cy="4052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&amp; C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43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96752"/>
            <a:ext cx="8784976" cy="31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784976" cy="39485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1124744"/>
            <a:ext cx="878497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278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988840"/>
            <a:ext cx="878497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3501008"/>
            <a:ext cx="8784976" cy="1572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528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827636"/>
            <a:ext cx="8640960" cy="3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28992" cy="28663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764705"/>
            <a:ext cx="89289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4" y="1268761"/>
            <a:ext cx="8928992" cy="93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2204863"/>
            <a:ext cx="8928992" cy="1449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34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2418403"/>
            <a:ext cx="8784974" cy="202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255267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908720"/>
            <a:ext cx="8496944" cy="2552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05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057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484784"/>
            <a:ext cx="84969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2204864"/>
            <a:ext cx="8496944" cy="1337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2008</a:t>
            </a:r>
            <a:endParaRPr lang="en-GB" dirty="0"/>
          </a:p>
        </p:txBody>
      </p:sp>
      <p:pic>
        <p:nvPicPr>
          <p:cNvPr id="1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68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864096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916832"/>
            <a:ext cx="8928990" cy="21954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1916832"/>
            <a:ext cx="8928992" cy="2195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2009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85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662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96752"/>
            <a:ext cx="8784976" cy="26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0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4" y="1052736"/>
            <a:ext cx="8784972" cy="3701980"/>
          </a:xfrm>
          <a:prstGeom prst="rect">
            <a:avLst/>
          </a:prstGeom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3" y="1052736"/>
            <a:ext cx="878497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3" y="2276872"/>
            <a:ext cx="878497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3" y="3429000"/>
            <a:ext cx="8784974" cy="1325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207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002668"/>
            <a:ext cx="8784974" cy="32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2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836712"/>
            <a:ext cx="8640958" cy="33709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1" y="2780928"/>
            <a:ext cx="8640958" cy="1426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1521" y="1867508"/>
            <a:ext cx="8640958" cy="913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1" y="836712"/>
            <a:ext cx="8640958" cy="1030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074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340768"/>
            <a:ext cx="8496942" cy="19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26" y="980728"/>
            <a:ext cx="8698748" cy="2995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626" y="980728"/>
            <a:ext cx="86987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901780"/>
            <a:ext cx="983604" cy="98360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22626" y="1988840"/>
            <a:ext cx="8698748" cy="2010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254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96752"/>
            <a:ext cx="8496944" cy="35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04664"/>
            <a:ext cx="8496942" cy="423946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404664"/>
            <a:ext cx="8496944" cy="4239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9" y="4809232"/>
            <a:ext cx="8496942" cy="5639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4809232"/>
            <a:ext cx="8496944" cy="563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001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8784976" cy="4719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764704"/>
            <a:ext cx="8784976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708920"/>
            <a:ext cx="8784975" cy="2775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1772814"/>
            <a:ext cx="8784975" cy="936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634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3" y="6144704"/>
            <a:ext cx="1005522" cy="66867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7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692696"/>
            <a:ext cx="8784978" cy="48891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1" y="3786483"/>
            <a:ext cx="8784978" cy="1795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79513" y="692696"/>
            <a:ext cx="878497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3" y="1484784"/>
            <a:ext cx="8784976" cy="2301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624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72816"/>
            <a:ext cx="8640958" cy="225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748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20688"/>
            <a:ext cx="864095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51520" y="1700808"/>
            <a:ext cx="8640959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3356992"/>
            <a:ext cx="8640959" cy="2012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94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556792"/>
            <a:ext cx="8496944" cy="24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5238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14364"/>
            <a:ext cx="8496944" cy="587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102034"/>
            <a:ext cx="8496944" cy="1573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2675478"/>
            <a:ext cx="8496942" cy="825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9" y="3501008"/>
            <a:ext cx="8496942" cy="1571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Alternative </a:t>
            </a:r>
            <a:r>
              <a:rPr lang="en-GB" sz="2800" b="1" dirty="0" smtClean="0"/>
              <a:t>2 &amp; 3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678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2438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548680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9" y="1988840"/>
            <a:ext cx="8496944" cy="3803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2015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58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340768"/>
            <a:ext cx="8496942" cy="297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12776"/>
            <a:ext cx="8496942" cy="32110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1405766"/>
            <a:ext cx="8496942" cy="1231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9" y="2643922"/>
            <a:ext cx="8496942" cy="1979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37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052736"/>
            <a:ext cx="8640958" cy="334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2721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76672"/>
            <a:ext cx="8496943" cy="2772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8" y="3249652"/>
            <a:ext cx="8496944" cy="2499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17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208912" cy="495323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2017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4" y="3372308"/>
            <a:ext cx="8208911" cy="2129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67544" y="548680"/>
            <a:ext cx="8208911" cy="2823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528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594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5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0275"/>
            <a:ext cx="8208910" cy="6177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9" y="340275"/>
            <a:ext cx="8208910" cy="100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7" y="1340768"/>
            <a:ext cx="8208911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23527" y="2780928"/>
            <a:ext cx="8208911" cy="373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9262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9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392518"/>
            <a:ext cx="8208910" cy="5340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392518"/>
            <a:ext cx="8208911" cy="246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4" y="2852936"/>
            <a:ext cx="8208911" cy="2903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Alternative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16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1124744"/>
            <a:ext cx="6748464" cy="4032772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197769" y="1124744"/>
            <a:ext cx="6748464" cy="4032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3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04664"/>
            <a:ext cx="7632846" cy="5305846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55576" y="369332"/>
            <a:ext cx="7627913" cy="208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2456220"/>
            <a:ext cx="7627913" cy="325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917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3" y="1712055"/>
            <a:ext cx="7642714" cy="3433890"/>
          </a:xfrm>
          <a:prstGeom prst="rect">
            <a:avLst/>
          </a:prstGeom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2018</a:t>
            </a:r>
            <a:endParaRPr lang="en-GB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55576" y="1712054"/>
            <a:ext cx="7627913" cy="2056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Further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6" y="3768872"/>
            <a:ext cx="7627913" cy="1377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Further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3064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48680"/>
            <a:ext cx="8496942" cy="496911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504056"/>
            <a:ext cx="8496944" cy="3212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416" y="5858862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3717032"/>
            <a:ext cx="8496943" cy="1800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0292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204912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548680"/>
            <a:ext cx="8496944" cy="207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3223262"/>
            <a:ext cx="6048672" cy="13578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7664" y="3199648"/>
            <a:ext cx="6048672" cy="699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547664" y="3899150"/>
            <a:ext cx="6048672" cy="681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723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836712"/>
            <a:ext cx="8784976" cy="41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1648</TotalTime>
  <Words>337</Words>
  <Application>Microsoft Office PowerPoint</Application>
  <PresentationFormat>On-screen Show (4:3)</PresentationFormat>
  <Paragraphs>183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644</cp:revision>
  <dcterms:created xsi:type="dcterms:W3CDTF">2014-02-21T20:01:10Z</dcterms:created>
  <dcterms:modified xsi:type="dcterms:W3CDTF">2020-10-30T14:33:03Z</dcterms:modified>
</cp:coreProperties>
</file>