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1420" r:id="rId2"/>
    <p:sldId id="2221" r:id="rId3"/>
    <p:sldId id="2222" r:id="rId4"/>
    <p:sldId id="2223" r:id="rId5"/>
    <p:sldId id="2224" r:id="rId6"/>
    <p:sldId id="2225" r:id="rId7"/>
    <p:sldId id="2226" r:id="rId8"/>
    <p:sldId id="2227" r:id="rId9"/>
    <p:sldId id="2231" r:id="rId10"/>
    <p:sldId id="2232" r:id="rId11"/>
    <p:sldId id="2233" r:id="rId12"/>
    <p:sldId id="2234" r:id="rId13"/>
    <p:sldId id="2235" r:id="rId14"/>
    <p:sldId id="2236" r:id="rId15"/>
    <p:sldId id="2237" r:id="rId16"/>
    <p:sldId id="2238" r:id="rId17"/>
    <p:sldId id="2239" r:id="rId18"/>
    <p:sldId id="2240" r:id="rId19"/>
    <p:sldId id="2241" r:id="rId20"/>
    <p:sldId id="2450" r:id="rId21"/>
    <p:sldId id="2453" r:id="rId22"/>
    <p:sldId id="2454" r:id="rId23"/>
    <p:sldId id="2455" r:id="rId24"/>
    <p:sldId id="2458" r:id="rId25"/>
    <p:sldId id="2459" r:id="rId26"/>
    <p:sldId id="2460" r:id="rId27"/>
    <p:sldId id="2461" r:id="rId28"/>
    <p:sldId id="2462" r:id="rId29"/>
    <p:sldId id="2463" r:id="rId30"/>
    <p:sldId id="2464" r:id="rId31"/>
    <p:sldId id="2467" r:id="rId32"/>
    <p:sldId id="2468" r:id="rId33"/>
    <p:sldId id="2469" r:id="rId34"/>
    <p:sldId id="2470" r:id="rId35"/>
    <p:sldId id="2471" r:id="rId36"/>
    <p:sldId id="2472" r:id="rId37"/>
    <p:sldId id="2478" r:id="rId38"/>
    <p:sldId id="2479" r:id="rId39"/>
    <p:sldId id="2480" r:id="rId40"/>
    <p:sldId id="2481" r:id="rId41"/>
    <p:sldId id="2482" r:id="rId42"/>
    <p:sldId id="2483" r:id="rId43"/>
    <p:sldId id="2484" r:id="rId44"/>
    <p:sldId id="2485" r:id="rId45"/>
    <p:sldId id="2486" r:id="rId46"/>
    <p:sldId id="2487" r:id="rId47"/>
    <p:sldId id="2488" r:id="rId48"/>
    <p:sldId id="2489" r:id="rId49"/>
    <p:sldId id="2490" r:id="rId50"/>
    <p:sldId id="2491" r:id="rId51"/>
    <p:sldId id="2492" r:id="rId52"/>
    <p:sldId id="2493" r:id="rId53"/>
    <p:sldId id="2494" r:id="rId54"/>
    <p:sldId id="2499" r:id="rId55"/>
    <p:sldId id="2500" r:id="rId56"/>
    <p:sldId id="2501" r:id="rId57"/>
    <p:sldId id="2502" r:id="rId58"/>
    <p:sldId id="2503" r:id="rId59"/>
    <p:sldId id="2504" r:id="rId60"/>
    <p:sldId id="2505" r:id="rId61"/>
    <p:sldId id="2506" r:id="rId62"/>
    <p:sldId id="2507" r:id="rId63"/>
    <p:sldId id="2508" r:id="rId64"/>
    <p:sldId id="2509" r:id="rId65"/>
    <p:sldId id="2510" r:id="rId66"/>
    <p:sldId id="2511" r:id="rId67"/>
    <p:sldId id="2512" r:id="rId68"/>
    <p:sldId id="251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5.xml"/><Relationship Id="rId18" Type="http://schemas.openxmlformats.org/officeDocument/2006/relationships/slide" Target="slide57.xml"/><Relationship Id="rId3" Type="http://schemas.openxmlformats.org/officeDocument/2006/relationships/slide" Target="slide21.xml"/><Relationship Id="rId21" Type="http://schemas.openxmlformats.org/officeDocument/2006/relationships/slide" Target="slide66.xml"/><Relationship Id="rId7" Type="http://schemas.openxmlformats.org/officeDocument/2006/relationships/slide" Target="slide37.xml"/><Relationship Id="rId12" Type="http://schemas.openxmlformats.org/officeDocument/2006/relationships/slide" Target="slide28.xml"/><Relationship Id="rId17" Type="http://schemas.openxmlformats.org/officeDocument/2006/relationships/slide" Target="slide54.xml"/><Relationship Id="rId2" Type="http://schemas.openxmlformats.org/officeDocument/2006/relationships/slide" Target="slide31.xml"/><Relationship Id="rId16" Type="http://schemas.openxmlformats.org/officeDocument/2006/relationships/slide" Target="slide52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24.xml"/><Relationship Id="rId5" Type="http://schemas.openxmlformats.org/officeDocument/2006/relationships/slide" Target="slide33.xml"/><Relationship Id="rId15" Type="http://schemas.openxmlformats.org/officeDocument/2006/relationships/image" Target="../media/image33.gif"/><Relationship Id="rId10" Type="http://schemas.openxmlformats.org/officeDocument/2006/relationships/slide" Target="slide43.xml"/><Relationship Id="rId19" Type="http://schemas.openxmlformats.org/officeDocument/2006/relationships/slide" Target="slide60.xml"/><Relationship Id="rId4" Type="http://schemas.openxmlformats.org/officeDocument/2006/relationships/slide" Target="slide26.xml"/><Relationship Id="rId9" Type="http://schemas.openxmlformats.org/officeDocument/2006/relationships/slide" Target="slide41.xml"/><Relationship Id="rId14" Type="http://schemas.openxmlformats.org/officeDocument/2006/relationships/slide" Target="slide47.xml"/><Relationship Id="rId22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" Target="slide20.xml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8856" y="355303"/>
            <a:ext cx="8754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Kinematics (connected particles)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139952" y="191683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139952" y="256496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J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139952" y="321297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139952" y="386111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06061" y="44592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4956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60040"/>
            <a:ext cx="8784974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340768"/>
            <a:ext cx="878497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79512" y="2708920"/>
            <a:ext cx="878497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2" y="4005064"/>
            <a:ext cx="8784974" cy="140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1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5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6780"/>
            <a:ext cx="8784976" cy="3094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04664"/>
            <a:ext cx="8784974" cy="1454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69332"/>
            <a:ext cx="8784974" cy="149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1" y="3068960"/>
            <a:ext cx="878497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1" y="4077072"/>
            <a:ext cx="878497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9511" y="2206780"/>
            <a:ext cx="8784975" cy="862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7" name="Picture 16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8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84976" cy="30948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1008112"/>
            <a:ext cx="8784974" cy="147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79512" y="2481236"/>
            <a:ext cx="8784974" cy="166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7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6966010" cy="542400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979" y="836712"/>
            <a:ext cx="1914525" cy="4362450"/>
          </a:xfrm>
          <a:prstGeom prst="rect">
            <a:avLst/>
          </a:prstGeom>
        </p:spPr>
      </p:pic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2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5957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3429000"/>
            <a:ext cx="8640959" cy="2861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332656"/>
            <a:ext cx="864096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2492896"/>
            <a:ext cx="8640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0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1420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548680"/>
            <a:ext cx="8640959" cy="142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772954"/>
            <a:ext cx="8640960" cy="27442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772954"/>
            <a:ext cx="8640959" cy="209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4869160"/>
            <a:ext cx="864095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7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2224"/>
            <a:ext cx="8640960" cy="5087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274840"/>
            <a:ext cx="864096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(SF)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949280"/>
            <a:ext cx="1299393" cy="8640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475856"/>
            <a:ext cx="8640960" cy="379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5759624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4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83342"/>
            <a:ext cx="8640962" cy="3181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3800880"/>
            <a:ext cx="8640959" cy="70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759624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1238718"/>
            <a:ext cx="8640959" cy="256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49280"/>
            <a:ext cx="1299393" cy="864096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7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846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9763"/>
          <a:stretch/>
        </p:blipFill>
        <p:spPr>
          <a:xfrm>
            <a:off x="251518" y="2159924"/>
            <a:ext cx="8640964" cy="21331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1518" y="1340768"/>
            <a:ext cx="8640962" cy="303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367" y="5877272"/>
            <a:ext cx="1299393" cy="864096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40079"/>
          <a:stretch/>
        </p:blipFill>
        <p:spPr>
          <a:xfrm>
            <a:off x="251520" y="1268760"/>
            <a:ext cx="8640964" cy="31767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1518" y="1268760"/>
            <a:ext cx="8640962" cy="3176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2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85206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8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332974" y="3284984"/>
            <a:ext cx="151083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</a:t>
            </a:r>
            <a:endParaRPr lang="en-GB" b="1" dirty="0"/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332974" y="1268760"/>
            <a:ext cx="151083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332974" y="2276872"/>
            <a:ext cx="151083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332974" y="3789040"/>
            <a:ext cx="151083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332974" y="4293096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2010</a:t>
            </a:r>
            <a:endParaRPr lang="en-GB" b="1" dirty="0"/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332974" y="479715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</a:t>
            </a:r>
            <a:endParaRPr lang="en-GB" b="1" dirty="0"/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1332974" y="530120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</a:t>
            </a:r>
            <a:endParaRPr lang="en-GB" b="1" dirty="0"/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1331640" y="580532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 </a:t>
            </a:r>
            <a:endParaRPr lang="en-GB" b="1" dirty="0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6228184" y="1268760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 (i)</a:t>
            </a:r>
            <a:endParaRPr lang="en-GB" b="1" dirty="0"/>
          </a:p>
        </p:txBody>
      </p:sp>
      <p:sp>
        <p:nvSpPr>
          <p:cNvPr id="37" name="Rectangle 36">
            <a:hlinkClick r:id="rId11" action="ppaction://hlinksldjump"/>
          </p:cNvPr>
          <p:cNvSpPr/>
          <p:nvPr/>
        </p:nvSpPr>
        <p:spPr>
          <a:xfrm>
            <a:off x="1332974" y="1772816"/>
            <a:ext cx="151083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</a:t>
            </a:r>
            <a:endParaRPr lang="en-GB" b="1" dirty="0"/>
          </a:p>
        </p:txBody>
      </p:sp>
      <p:sp>
        <p:nvSpPr>
          <p:cNvPr id="40" name="Rectangle 39">
            <a:hlinkClick r:id="rId12" action="ppaction://hlinksldjump"/>
          </p:cNvPr>
          <p:cNvSpPr/>
          <p:nvPr/>
        </p:nvSpPr>
        <p:spPr>
          <a:xfrm>
            <a:off x="1332974" y="2780928"/>
            <a:ext cx="151083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</a:t>
            </a:r>
            <a:endParaRPr lang="en-GB" b="1" dirty="0"/>
          </a:p>
        </p:txBody>
      </p:sp>
      <p:sp>
        <p:nvSpPr>
          <p:cNvPr id="60" name="Rectangle 59">
            <a:hlinkClick r:id="rId13" action="ppaction://hlinksldjump"/>
          </p:cNvPr>
          <p:cNvSpPr/>
          <p:nvPr/>
        </p:nvSpPr>
        <p:spPr>
          <a:xfrm>
            <a:off x="6228184" y="1772816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 (ii) </a:t>
            </a:r>
            <a:endParaRPr lang="en-GB" b="1" dirty="0"/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6228184" y="227687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Old Spec Kinematics </a:t>
            </a:r>
            <a:r>
              <a:rPr lang="en-GB" sz="3200" dirty="0">
                <a:latin typeface="Comic Sans MS" pitchFamily="66" charset="0"/>
              </a:rPr>
              <a:t>(connected particles)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03" y="1246609"/>
            <a:ext cx="3033981" cy="4702671"/>
          </a:xfrm>
          <a:prstGeom prst="rect">
            <a:avLst/>
          </a:prstGeom>
        </p:spPr>
      </p:pic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6228184" y="278092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0" name="Rectangle 29">
            <a:hlinkClick r:id="rId17" action="ppaction://hlinksldjump"/>
          </p:cNvPr>
          <p:cNvSpPr/>
          <p:nvPr/>
        </p:nvSpPr>
        <p:spPr>
          <a:xfrm>
            <a:off x="6228184" y="3284984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6228184" y="3789040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(ii)</a:t>
            </a:r>
            <a:endParaRPr lang="en-GB" b="1" dirty="0"/>
          </a:p>
        </p:txBody>
      </p:sp>
      <p:sp>
        <p:nvSpPr>
          <p:cNvPr id="33" name="Rectangle 32">
            <a:hlinkClick r:id="rId19" action="ppaction://hlinksldjump"/>
          </p:cNvPr>
          <p:cNvSpPr/>
          <p:nvPr/>
        </p:nvSpPr>
        <p:spPr>
          <a:xfrm>
            <a:off x="6228184" y="4293096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4" name="Rectangle 33">
            <a:hlinkClick r:id="rId20" action="ppaction://hlinksldjump"/>
          </p:cNvPr>
          <p:cNvSpPr/>
          <p:nvPr/>
        </p:nvSpPr>
        <p:spPr>
          <a:xfrm>
            <a:off x="6228184" y="479715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(ii)</a:t>
            </a:r>
            <a:endParaRPr lang="en-GB" b="1" dirty="0"/>
          </a:p>
        </p:txBody>
      </p:sp>
      <p:sp>
        <p:nvSpPr>
          <p:cNvPr id="36" name="Rectangle 35">
            <a:hlinkClick r:id="rId21" action="ppaction://hlinksldjump"/>
          </p:cNvPr>
          <p:cNvSpPr/>
          <p:nvPr/>
        </p:nvSpPr>
        <p:spPr>
          <a:xfrm>
            <a:off x="6228184" y="5301208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38" name="Rectangle 37">
            <a:hlinkClick r:id="rId22" action="ppaction://hlinksldjump"/>
          </p:cNvPr>
          <p:cNvSpPr/>
          <p:nvPr/>
        </p:nvSpPr>
        <p:spPr>
          <a:xfrm>
            <a:off x="106061" y="44592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1218794" cy="8104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04041"/>
            <a:ext cx="8784976" cy="50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9" y="420034"/>
            <a:ext cx="8935682" cy="5240198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966" y="5949280"/>
            <a:ext cx="1218794" cy="8104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159" y="420034"/>
            <a:ext cx="8935682" cy="113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4159" y="1556792"/>
            <a:ext cx="893568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04159" y="3068960"/>
            <a:ext cx="893568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04159" y="5157192"/>
            <a:ext cx="8935682" cy="5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457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4664"/>
            <a:ext cx="8640956" cy="5754860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1" y="424670"/>
            <a:ext cx="8640958" cy="48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1" y="908720"/>
            <a:ext cx="8640958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1" y="4221088"/>
            <a:ext cx="8640958" cy="89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1" y="5120844"/>
            <a:ext cx="8640957" cy="103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08658"/>
            <a:ext cx="7324068" cy="350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486638"/>
            <a:ext cx="7324068" cy="1326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1299393" cy="864096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5366" y="5517374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16632"/>
            <a:ext cx="1506196" cy="1792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20" y="859294"/>
            <a:ext cx="864096" cy="2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077071"/>
            <a:ext cx="7704859" cy="25922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3" y="4077070"/>
            <a:ext cx="7704858" cy="2640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4664"/>
            <a:ext cx="8624727" cy="36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2" y="404664"/>
            <a:ext cx="862472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2" y="1268760"/>
            <a:ext cx="862472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2" y="2204864"/>
            <a:ext cx="8624729" cy="127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2" y="3478558"/>
            <a:ext cx="8624729" cy="56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435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04664"/>
            <a:ext cx="8928990" cy="358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005064"/>
            <a:ext cx="8928990" cy="2136788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3296"/>
            <a:ext cx="1149931" cy="7647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8992" cy="4991228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3256"/>
            <a:ext cx="1080120" cy="1080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7503" y="692697"/>
            <a:ext cx="8928991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3" y="1484784"/>
            <a:ext cx="892899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3" y="2492896"/>
            <a:ext cx="8928991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3" y="4725144"/>
            <a:ext cx="8928991" cy="95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149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14" y="1484784"/>
            <a:ext cx="6960772" cy="353454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7729"/>
            <a:ext cx="1259632" cy="8376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62" y="404664"/>
            <a:ext cx="6848475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116632"/>
            <a:ext cx="116205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614" y="5013176"/>
            <a:ext cx="6960772" cy="11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502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51033"/>
            <a:ext cx="447675" cy="45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620688"/>
            <a:ext cx="8784976" cy="231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2934128"/>
            <a:ext cx="8784976" cy="114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949280"/>
            <a:ext cx="1259632" cy="8376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2" y="4077072"/>
            <a:ext cx="8784976" cy="1590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710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959"/>
            <a:ext cx="8496942" cy="42215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528" y="2712215"/>
            <a:ext cx="8496943" cy="1940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407959"/>
            <a:ext cx="84969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3" y="4776276"/>
            <a:ext cx="8064894" cy="5969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4776276"/>
            <a:ext cx="8064894" cy="59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3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2078"/>
            <a:ext cx="8784976" cy="291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556792"/>
            <a:ext cx="8784974" cy="3339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1124744"/>
            <a:ext cx="8784976" cy="39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1546990"/>
            <a:ext cx="8784976" cy="334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3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2475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212976"/>
            <a:ext cx="8640960" cy="18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325522"/>
            <a:ext cx="8766176" cy="2959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" y="3284984"/>
            <a:ext cx="8766176" cy="2622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912" y="325522"/>
            <a:ext cx="8766176" cy="84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88912" y="1169902"/>
            <a:ext cx="8766176" cy="213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88913" y="3284984"/>
            <a:ext cx="8766176" cy="262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12" y="1643511"/>
            <a:ext cx="2052226" cy="417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82548"/>
            <a:ext cx="7253655" cy="341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497851"/>
            <a:ext cx="7253655" cy="1315525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712" y="23403"/>
            <a:ext cx="2052226" cy="1728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23" y="832122"/>
            <a:ext cx="1008142" cy="3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404664"/>
            <a:ext cx="8784978" cy="289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69081"/>
            <a:ext cx="8064896" cy="27962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591" y="3369082"/>
            <a:ext cx="8064895" cy="2796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309320"/>
            <a:ext cx="548680" cy="54868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404664"/>
            <a:ext cx="878497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850904"/>
            <a:ext cx="1080120" cy="10801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628800"/>
            <a:ext cx="8784975" cy="109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1" y="2721011"/>
            <a:ext cx="8784976" cy="58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768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67684"/>
            <a:ext cx="6480720" cy="3075955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08720"/>
            <a:ext cx="2286464" cy="4752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548680"/>
            <a:ext cx="792088" cy="2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7848872" cy="4378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0" y="2348879"/>
            <a:ext cx="7848872" cy="437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32656"/>
            <a:ext cx="8640962" cy="1915484"/>
          </a:xfrm>
          <a:prstGeom prst="rect">
            <a:avLst/>
          </a:prstGeom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1" y="332656"/>
            <a:ext cx="8640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19" y="1484784"/>
            <a:ext cx="8640961" cy="763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673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366497" cy="90872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34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09972"/>
            <a:ext cx="8784976" cy="427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9512" y="809972"/>
            <a:ext cx="8784976" cy="283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70376"/>
            <a:ext cx="1187624" cy="1187624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3645024"/>
            <a:ext cx="8784976" cy="146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002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90" y="1556792"/>
            <a:ext cx="7141026" cy="4756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95" y="6313572"/>
            <a:ext cx="7141016" cy="498756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370" y="591446"/>
            <a:ext cx="6411006" cy="893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9" y="222755"/>
            <a:ext cx="864096" cy="2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548680"/>
            <a:ext cx="8496946" cy="41291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548680"/>
            <a:ext cx="84969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6" y="2636912"/>
            <a:ext cx="8496946" cy="2064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798586"/>
            <a:ext cx="8208910" cy="7186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6" y="4798586"/>
            <a:ext cx="8208910" cy="718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6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15" y="3175844"/>
            <a:ext cx="6411009" cy="3304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62" y="44624"/>
            <a:ext cx="6908218" cy="31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1062" y="44624"/>
            <a:ext cx="690821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71062" y="1988840"/>
            <a:ext cx="690821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471062" y="2492896"/>
            <a:ext cx="690821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977415" y="4653136"/>
            <a:ext cx="6401866" cy="100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977415" y="5660232"/>
            <a:ext cx="6401866" cy="82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9" name="Picture 8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725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4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" y="5663796"/>
            <a:ext cx="7488830" cy="1149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21288"/>
            <a:ext cx="1187624" cy="7897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2" y="1729475"/>
            <a:ext cx="7488830" cy="3980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44624"/>
            <a:ext cx="5328592" cy="1622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615" y="667901"/>
            <a:ext cx="1017633" cy="2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04664"/>
            <a:ext cx="8496946" cy="294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3356992"/>
            <a:ext cx="8496943" cy="2597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7" y="404664"/>
            <a:ext cx="849694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908719"/>
            <a:ext cx="8496943" cy="872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7" y="1781444"/>
            <a:ext cx="8496943" cy="156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7" y="3348364"/>
            <a:ext cx="8496943" cy="2605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70376"/>
            <a:ext cx="1187624" cy="118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3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340768"/>
            <a:ext cx="8640958" cy="25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9" y="1052736"/>
            <a:ext cx="8672062" cy="2190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8" y="2132856"/>
            <a:ext cx="8672064" cy="111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29" y="5710419"/>
            <a:ext cx="1147581" cy="11475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35968" y="1052736"/>
            <a:ext cx="86720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925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7" y="2708920"/>
            <a:ext cx="8328966" cy="3312370"/>
          </a:xfrm>
          <a:prstGeom prst="rect">
            <a:avLst/>
          </a:prstGeom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203892"/>
            <a:ext cx="4320480" cy="243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831" y="1276720"/>
            <a:ext cx="963514" cy="2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4451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3" y="836712"/>
            <a:ext cx="878497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3" y="2780928"/>
            <a:ext cx="878497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29" y="5710419"/>
            <a:ext cx="1147581" cy="11475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3" y="3275596"/>
            <a:ext cx="8784974" cy="201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279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670069"/>
            <a:ext cx="7056784" cy="987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980728"/>
            <a:ext cx="7056784" cy="3698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65" y="1556792"/>
            <a:ext cx="1613938" cy="27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51360"/>
            <a:ext cx="8640956" cy="5597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351360"/>
            <a:ext cx="8640958" cy="329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1" y="3645024"/>
            <a:ext cx="8640958" cy="90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1" y="4545796"/>
            <a:ext cx="8640958" cy="1427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052736"/>
            <a:ext cx="8640956" cy="3844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1052736"/>
            <a:ext cx="864095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1" y="2780928"/>
            <a:ext cx="8640958" cy="211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D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1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0964"/>
            <a:ext cx="8208912" cy="589434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</a:t>
            </a:r>
            <a:r>
              <a:rPr lang="en-GB" dirty="0"/>
              <a:t>J</a:t>
            </a:r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9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80728"/>
            <a:ext cx="8640956" cy="3972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980728"/>
            <a:ext cx="8640958" cy="300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1" y="4005064"/>
            <a:ext cx="8640958" cy="97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1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92696"/>
            <a:ext cx="8640956" cy="4791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636912"/>
            <a:ext cx="8640958" cy="284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1" y="692696"/>
            <a:ext cx="864095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539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982150"/>
            <a:ext cx="8352926" cy="303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153362"/>
            <a:ext cx="2016224" cy="27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56700"/>
            <a:ext cx="8640958" cy="6024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51360"/>
            <a:ext cx="8640959" cy="48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29" y="836712"/>
            <a:ext cx="8640959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4459710"/>
            <a:ext cx="8640960" cy="19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3275596"/>
            <a:ext cx="8640959" cy="120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040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5581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4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2462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628800"/>
            <a:ext cx="849694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30" y="2228478"/>
            <a:ext cx="8496944" cy="1863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2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257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2636912"/>
            <a:ext cx="8496946" cy="245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7" y="836712"/>
            <a:ext cx="849694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79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01" y="2551970"/>
            <a:ext cx="7247798" cy="3613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396" y="116632"/>
            <a:ext cx="4271208" cy="24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864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96945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30" y="2708920"/>
            <a:ext cx="8496944" cy="208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2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726"/>
            <a:ext cx="7776864" cy="6192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3567" y="4221088"/>
            <a:ext cx="7771931" cy="230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3567" y="332726"/>
            <a:ext cx="7771931" cy="388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679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3374"/>
            <a:ext cx="8640960" cy="47813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260648"/>
            <a:ext cx="8640960" cy="235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617630"/>
            <a:ext cx="8639133" cy="247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085184"/>
            <a:ext cx="8640960" cy="7847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</a:t>
            </a:r>
            <a:r>
              <a:rPr lang="en-GB" dirty="0"/>
              <a:t>J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5085184"/>
            <a:ext cx="8639133" cy="77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2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41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251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96945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30" y="2708920"/>
            <a:ext cx="8496944" cy="245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137988"/>
            <a:ext cx="5040560" cy="4675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202" y="44624"/>
            <a:ext cx="26395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3720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5" cy="97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30" y="3212976"/>
            <a:ext cx="8496944" cy="129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743434"/>
            <a:ext cx="8496944" cy="146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203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01008"/>
            <a:ext cx="7776864" cy="2174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764704"/>
            <a:ext cx="8496942" cy="2690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5" cy="196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30" y="2732534"/>
            <a:ext cx="8496944" cy="72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83567" y="3501008"/>
            <a:ext cx="7756118" cy="96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83568" y="5212714"/>
            <a:ext cx="7756116" cy="44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83567" y="4462464"/>
            <a:ext cx="7756118" cy="75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412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545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5" cy="428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5052752"/>
            <a:ext cx="8496944" cy="32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972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74794"/>
            <a:ext cx="7344816" cy="4062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584" y="116632"/>
            <a:ext cx="15648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3379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5" cy="75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3530" y="2863720"/>
            <a:ext cx="8496944" cy="1280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521190"/>
            <a:ext cx="8496944" cy="134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500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9" y="460048"/>
            <a:ext cx="6748462" cy="5550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7768" y="460048"/>
            <a:ext cx="6748463" cy="5561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1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25781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692696"/>
            <a:ext cx="8640960" cy="262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890436"/>
            <a:ext cx="8640958" cy="6186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3890436"/>
            <a:ext cx="8640959" cy="618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021893"/>
            <a:ext cx="6172400" cy="61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2894628"/>
            <a:ext cx="7920879" cy="304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0" y="275426"/>
            <a:ext cx="8496940" cy="25775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30" y="275426"/>
            <a:ext cx="8496940" cy="566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31641" y="6021893"/>
            <a:ext cx="6172400" cy="61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9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724" y="2060848"/>
            <a:ext cx="5704552" cy="4774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0225"/>
            <a:ext cx="3600400" cy="1996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3" y="939184"/>
            <a:ext cx="631500" cy="198472"/>
          </a:xfrm>
          <a:prstGeom prst="rect">
            <a:avLst/>
          </a:prstGeom>
        </p:spPr>
      </p:pic>
      <p:pic>
        <p:nvPicPr>
          <p:cNvPr id="10" name="Picture 9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1648</TotalTime>
  <Words>382</Words>
  <Application>Microsoft Office PowerPoint</Application>
  <PresentationFormat>On-screen Show (4:3)</PresentationFormat>
  <Paragraphs>213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644</cp:revision>
  <dcterms:created xsi:type="dcterms:W3CDTF">2014-02-21T20:01:10Z</dcterms:created>
  <dcterms:modified xsi:type="dcterms:W3CDTF">2020-10-30T14:31:30Z</dcterms:modified>
</cp:coreProperties>
</file>