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>
        <p:scale>
          <a:sx n="75" d="100"/>
          <a:sy n="75" d="100"/>
        </p:scale>
        <p:origin x="283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1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0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slide" Target="slide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9.xml"/><Relationship Id="rId4" Type="http://schemas.openxmlformats.org/officeDocument/2006/relationships/slide" Target="slide20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85.png"/><Relationship Id="rId7" Type="http://schemas.openxmlformats.org/officeDocument/2006/relationships/image" Target="../media/image3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Relationship Id="rId9" Type="http://schemas.openxmlformats.org/officeDocument/2006/relationships/slide" Target="slide10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1.xml"/><Relationship Id="rId4" Type="http://schemas.openxmlformats.org/officeDocument/2006/relationships/slide" Target="slide2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3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3.xml"/><Relationship Id="rId4" Type="http://schemas.openxmlformats.org/officeDocument/2006/relationships/slide" Target="slide20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105.xml"/><Relationship Id="rId3" Type="http://schemas.openxmlformats.org/officeDocument/2006/relationships/image" Target="../media/image194.png"/><Relationship Id="rId7" Type="http://schemas.openxmlformats.org/officeDocument/2006/relationships/slide" Target="slide20.xml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5.xml"/><Relationship Id="rId4" Type="http://schemas.openxmlformats.org/officeDocument/2006/relationships/slide" Target="slide2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7.xml"/><Relationship Id="rId4" Type="http://schemas.openxmlformats.org/officeDocument/2006/relationships/slide" Target="slide2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7.xml"/><Relationship Id="rId4" Type="http://schemas.openxmlformats.org/officeDocument/2006/relationships/slide" Target="slide2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slide" Target="slide109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.png"/><Relationship Id="rId4" Type="http://schemas.openxmlformats.org/officeDocument/2006/relationships/image" Target="../media/image20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9.xml"/><Relationship Id="rId4" Type="http://schemas.openxmlformats.org/officeDocument/2006/relationships/slide" Target="slide20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111.xml"/><Relationship Id="rId3" Type="http://schemas.openxmlformats.org/officeDocument/2006/relationships/image" Target="../media/image205.png"/><Relationship Id="rId7" Type="http://schemas.openxmlformats.org/officeDocument/2006/relationships/slide" Target="slide20.xml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1.xml"/><Relationship Id="rId4" Type="http://schemas.openxmlformats.org/officeDocument/2006/relationships/slide" Target="slide2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3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3.xml"/><Relationship Id="rId4" Type="http://schemas.openxmlformats.org/officeDocument/2006/relationships/slide" Target="slide2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5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5.xml"/><Relationship Id="rId4" Type="http://schemas.openxmlformats.org/officeDocument/2006/relationships/slide" Target="slide20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10" Type="http://schemas.openxmlformats.org/officeDocument/2006/relationships/slide" Target="slide117.xml"/><Relationship Id="rId4" Type="http://schemas.openxmlformats.org/officeDocument/2006/relationships/image" Target="../media/image217.png"/><Relationship Id="rId9" Type="http://schemas.openxmlformats.org/officeDocument/2006/relationships/slide" Target="slide2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7.xml"/><Relationship Id="rId4" Type="http://schemas.openxmlformats.org/officeDocument/2006/relationships/slide" Target="slide20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9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1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9.xml"/><Relationship Id="rId4" Type="http://schemas.openxmlformats.org/officeDocument/2006/relationships/slide" Target="slide20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slide" Target="slide121.xml"/><Relationship Id="rId3" Type="http://schemas.openxmlformats.org/officeDocument/2006/relationships/image" Target="../media/image226.png"/><Relationship Id="rId7" Type="http://schemas.openxmlformats.org/officeDocument/2006/relationships/slide" Target="slide20.xml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1.xml"/><Relationship Id="rId4" Type="http://schemas.openxmlformats.org/officeDocument/2006/relationships/slide" Target="slide20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10" Type="http://schemas.openxmlformats.org/officeDocument/2006/relationships/slide" Target="slide123.xml"/><Relationship Id="rId4" Type="http://schemas.openxmlformats.org/officeDocument/2006/relationships/image" Target="../media/image232.png"/><Relationship Id="rId9" Type="http://schemas.openxmlformats.org/officeDocument/2006/relationships/slide" Target="slide20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3.xml"/><Relationship Id="rId4" Type="http://schemas.openxmlformats.org/officeDocument/2006/relationships/slide" Target="slide20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10" Type="http://schemas.openxmlformats.org/officeDocument/2006/relationships/slide" Target="slide125.xml"/><Relationship Id="rId4" Type="http://schemas.openxmlformats.org/officeDocument/2006/relationships/image" Target="../media/image239.png"/><Relationship Id="rId9" Type="http://schemas.openxmlformats.org/officeDocument/2006/relationships/slide" Target="slide20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5.xml"/><Relationship Id="rId4" Type="http://schemas.openxmlformats.org/officeDocument/2006/relationships/slide" Target="slide20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7" Type="http://schemas.openxmlformats.org/officeDocument/2006/relationships/slide" Target="slide127.xml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.png"/><Relationship Id="rId4" Type="http://schemas.openxmlformats.org/officeDocument/2006/relationships/image" Target="../media/image246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7.xml"/><Relationship Id="rId4" Type="http://schemas.openxmlformats.org/officeDocument/2006/relationships/slide" Target="slide20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slide" Target="slide129.xml"/><Relationship Id="rId3" Type="http://schemas.openxmlformats.org/officeDocument/2006/relationships/image" Target="../media/image249.png"/><Relationship Id="rId7" Type="http://schemas.openxmlformats.org/officeDocument/2006/relationships/slide" Target="slide20.xml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9.xml"/><Relationship Id="rId4" Type="http://schemas.openxmlformats.org/officeDocument/2006/relationships/slide" Target="slide2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1.xml"/><Relationship Id="rId4" Type="http://schemas.openxmlformats.org/officeDocument/2006/relationships/slide" Target="slide2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1.xml"/><Relationship Id="rId4" Type="http://schemas.openxmlformats.org/officeDocument/2006/relationships/slide" Target="slide20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10" Type="http://schemas.openxmlformats.org/officeDocument/2006/relationships/slide" Target="slide133.xml"/><Relationship Id="rId4" Type="http://schemas.openxmlformats.org/officeDocument/2006/relationships/image" Target="../media/image257.png"/><Relationship Id="rId9" Type="http://schemas.openxmlformats.org/officeDocument/2006/relationships/slide" Target="slide20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3.xml"/><Relationship Id="rId4" Type="http://schemas.openxmlformats.org/officeDocument/2006/relationships/slide" Target="slide20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5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5.xml"/><Relationship Id="rId4" Type="http://schemas.openxmlformats.org/officeDocument/2006/relationships/slide" Target="slide20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10" Type="http://schemas.openxmlformats.org/officeDocument/2006/relationships/slide" Target="slide137.xml"/><Relationship Id="rId4" Type="http://schemas.openxmlformats.org/officeDocument/2006/relationships/image" Target="../media/image267.png"/><Relationship Id="rId9" Type="http://schemas.openxmlformats.org/officeDocument/2006/relationships/slide" Target="slide20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7.xml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10" Type="http://schemas.openxmlformats.org/officeDocument/2006/relationships/slide" Target="slide139.xml"/><Relationship Id="rId4" Type="http://schemas.openxmlformats.org/officeDocument/2006/relationships/image" Target="../media/image275.png"/><Relationship Id="rId9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3.png"/><Relationship Id="rId7" Type="http://schemas.openxmlformats.org/officeDocument/2006/relationships/slide" Target="slide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9.xml"/><Relationship Id="rId4" Type="http://schemas.openxmlformats.org/officeDocument/2006/relationships/slide" Target="slide20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81.png"/><Relationship Id="rId7" Type="http://schemas.openxmlformats.org/officeDocument/2006/relationships/image" Target="../media/image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5" Type="http://schemas.openxmlformats.org/officeDocument/2006/relationships/image" Target="../media/image283.png"/><Relationship Id="rId4" Type="http://schemas.openxmlformats.org/officeDocument/2006/relationships/image" Target="../media/image282.png"/><Relationship Id="rId9" Type="http://schemas.openxmlformats.org/officeDocument/2006/relationships/slide" Target="slide14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1.xml"/><Relationship Id="rId4" Type="http://schemas.openxmlformats.org/officeDocument/2006/relationships/slide" Target="slide20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slide" Target="slide143.xml"/><Relationship Id="rId3" Type="http://schemas.openxmlformats.org/officeDocument/2006/relationships/image" Target="../media/image287.png"/><Relationship Id="rId7" Type="http://schemas.openxmlformats.org/officeDocument/2006/relationships/slide" Target="slide20.xml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3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1.png"/><Relationship Id="rId7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slide" Target="slide37.xml"/><Relationship Id="rId18" Type="http://schemas.openxmlformats.org/officeDocument/2006/relationships/slide" Target="slide47.xml"/><Relationship Id="rId26" Type="http://schemas.openxmlformats.org/officeDocument/2006/relationships/slide" Target="slide67.xml"/><Relationship Id="rId39" Type="http://schemas.openxmlformats.org/officeDocument/2006/relationships/slide" Target="slide93.xml"/><Relationship Id="rId21" Type="http://schemas.openxmlformats.org/officeDocument/2006/relationships/slide" Target="slide53.xml"/><Relationship Id="rId34" Type="http://schemas.openxmlformats.org/officeDocument/2006/relationships/slide" Target="slide83.xml"/><Relationship Id="rId42" Type="http://schemas.openxmlformats.org/officeDocument/2006/relationships/slide" Target="slide99.xml"/><Relationship Id="rId47" Type="http://schemas.openxmlformats.org/officeDocument/2006/relationships/slide" Target="slide109.xml"/><Relationship Id="rId50" Type="http://schemas.openxmlformats.org/officeDocument/2006/relationships/slide" Target="slide115.xml"/><Relationship Id="rId55" Type="http://schemas.openxmlformats.org/officeDocument/2006/relationships/slide" Target="slide125.xml"/><Relationship Id="rId63" Type="http://schemas.openxmlformats.org/officeDocument/2006/relationships/slide" Target="slide141.xml"/><Relationship Id="rId7" Type="http://schemas.openxmlformats.org/officeDocument/2006/relationships/slide" Target="slide25.xml"/><Relationship Id="rId2" Type="http://schemas.openxmlformats.org/officeDocument/2006/relationships/slide" Target="slide63.xml"/><Relationship Id="rId16" Type="http://schemas.openxmlformats.org/officeDocument/2006/relationships/slide" Target="slide43.xml"/><Relationship Id="rId20" Type="http://schemas.openxmlformats.org/officeDocument/2006/relationships/slide" Target="slide51.xml"/><Relationship Id="rId29" Type="http://schemas.openxmlformats.org/officeDocument/2006/relationships/slide" Target="slide73.xml"/><Relationship Id="rId41" Type="http://schemas.openxmlformats.org/officeDocument/2006/relationships/slide" Target="slide97.xml"/><Relationship Id="rId54" Type="http://schemas.openxmlformats.org/officeDocument/2006/relationships/slide" Target="slide123.xml"/><Relationship Id="rId62" Type="http://schemas.openxmlformats.org/officeDocument/2006/relationships/slide" Target="slide1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33.xml"/><Relationship Id="rId24" Type="http://schemas.openxmlformats.org/officeDocument/2006/relationships/slide" Target="slide59.xml"/><Relationship Id="rId32" Type="http://schemas.openxmlformats.org/officeDocument/2006/relationships/slide" Target="slide79.xml"/><Relationship Id="rId37" Type="http://schemas.openxmlformats.org/officeDocument/2006/relationships/slide" Target="slide89.xml"/><Relationship Id="rId40" Type="http://schemas.openxmlformats.org/officeDocument/2006/relationships/slide" Target="slide95.xml"/><Relationship Id="rId45" Type="http://schemas.openxmlformats.org/officeDocument/2006/relationships/slide" Target="slide105.xml"/><Relationship Id="rId53" Type="http://schemas.openxmlformats.org/officeDocument/2006/relationships/slide" Target="slide121.xml"/><Relationship Id="rId58" Type="http://schemas.openxmlformats.org/officeDocument/2006/relationships/slide" Target="slide131.xml"/><Relationship Id="rId5" Type="http://schemas.openxmlformats.org/officeDocument/2006/relationships/slide" Target="slide21.xml"/><Relationship Id="rId15" Type="http://schemas.openxmlformats.org/officeDocument/2006/relationships/slide" Target="slide41.xml"/><Relationship Id="rId23" Type="http://schemas.openxmlformats.org/officeDocument/2006/relationships/slide" Target="slide57.xml"/><Relationship Id="rId28" Type="http://schemas.openxmlformats.org/officeDocument/2006/relationships/slide" Target="slide71.xml"/><Relationship Id="rId36" Type="http://schemas.openxmlformats.org/officeDocument/2006/relationships/slide" Target="slide87.xml"/><Relationship Id="rId49" Type="http://schemas.openxmlformats.org/officeDocument/2006/relationships/slide" Target="slide113.xml"/><Relationship Id="rId57" Type="http://schemas.openxmlformats.org/officeDocument/2006/relationships/slide" Target="slide129.xml"/><Relationship Id="rId61" Type="http://schemas.openxmlformats.org/officeDocument/2006/relationships/slide" Target="slide137.xml"/><Relationship Id="rId10" Type="http://schemas.openxmlformats.org/officeDocument/2006/relationships/slide" Target="slide31.xml"/><Relationship Id="rId19" Type="http://schemas.openxmlformats.org/officeDocument/2006/relationships/slide" Target="slide49.xml"/><Relationship Id="rId31" Type="http://schemas.openxmlformats.org/officeDocument/2006/relationships/slide" Target="slide77.xml"/><Relationship Id="rId44" Type="http://schemas.openxmlformats.org/officeDocument/2006/relationships/slide" Target="slide103.xml"/><Relationship Id="rId52" Type="http://schemas.openxmlformats.org/officeDocument/2006/relationships/slide" Target="slide119.xml"/><Relationship Id="rId60" Type="http://schemas.openxmlformats.org/officeDocument/2006/relationships/slide" Target="slide135.xml"/><Relationship Id="rId65" Type="http://schemas.openxmlformats.org/officeDocument/2006/relationships/slide" Target="slide1.xml"/><Relationship Id="rId4" Type="http://schemas.openxmlformats.org/officeDocument/2006/relationships/slide" Target="slide65.xml"/><Relationship Id="rId9" Type="http://schemas.openxmlformats.org/officeDocument/2006/relationships/slide" Target="slide29.xml"/><Relationship Id="rId14" Type="http://schemas.openxmlformats.org/officeDocument/2006/relationships/slide" Target="slide39.xml"/><Relationship Id="rId22" Type="http://schemas.openxmlformats.org/officeDocument/2006/relationships/slide" Target="slide55.xml"/><Relationship Id="rId27" Type="http://schemas.openxmlformats.org/officeDocument/2006/relationships/slide" Target="slide69.xml"/><Relationship Id="rId30" Type="http://schemas.openxmlformats.org/officeDocument/2006/relationships/slide" Target="slide75.xml"/><Relationship Id="rId35" Type="http://schemas.openxmlformats.org/officeDocument/2006/relationships/slide" Target="slide85.xml"/><Relationship Id="rId43" Type="http://schemas.openxmlformats.org/officeDocument/2006/relationships/slide" Target="slide101.xml"/><Relationship Id="rId48" Type="http://schemas.openxmlformats.org/officeDocument/2006/relationships/slide" Target="slide111.xml"/><Relationship Id="rId56" Type="http://schemas.openxmlformats.org/officeDocument/2006/relationships/slide" Target="slide127.xml"/><Relationship Id="rId64" Type="http://schemas.openxmlformats.org/officeDocument/2006/relationships/slide" Target="slide143.xml"/><Relationship Id="rId8" Type="http://schemas.openxmlformats.org/officeDocument/2006/relationships/slide" Target="slide27.xml"/><Relationship Id="rId51" Type="http://schemas.openxmlformats.org/officeDocument/2006/relationships/slide" Target="slide117.xml"/><Relationship Id="rId3" Type="http://schemas.openxmlformats.org/officeDocument/2006/relationships/slide" Target="slide20.xml"/><Relationship Id="rId12" Type="http://schemas.openxmlformats.org/officeDocument/2006/relationships/slide" Target="slide35.xml"/><Relationship Id="rId17" Type="http://schemas.openxmlformats.org/officeDocument/2006/relationships/slide" Target="slide45.xml"/><Relationship Id="rId25" Type="http://schemas.openxmlformats.org/officeDocument/2006/relationships/slide" Target="slide61.xml"/><Relationship Id="rId33" Type="http://schemas.openxmlformats.org/officeDocument/2006/relationships/slide" Target="slide81.xml"/><Relationship Id="rId38" Type="http://schemas.openxmlformats.org/officeDocument/2006/relationships/slide" Target="slide91.xml"/><Relationship Id="rId46" Type="http://schemas.openxmlformats.org/officeDocument/2006/relationships/slide" Target="slide107.xml"/><Relationship Id="rId59" Type="http://schemas.openxmlformats.org/officeDocument/2006/relationships/slide" Target="slide1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0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2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slide" Target="slide35.xml"/><Relationship Id="rId4" Type="http://schemas.openxmlformats.org/officeDocument/2006/relationships/slide" Target="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slide" Target="slide37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slide" Target="slide49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.pn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51.xml"/><Relationship Id="rId4" Type="http://schemas.openxmlformats.org/officeDocument/2006/relationships/slide" Target="slid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2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image" Target="../media/image96.png"/><Relationship Id="rId7" Type="http://schemas.openxmlformats.org/officeDocument/2006/relationships/slide" Target="slide20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2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image" Target="../media/image104.png"/><Relationship Id="rId7" Type="http://schemas.openxmlformats.org/officeDocument/2006/relationships/slide" Target="slide20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2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3.png"/><Relationship Id="rId9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20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21.png"/><Relationship Id="rId7" Type="http://schemas.openxmlformats.org/officeDocument/2006/relationships/image" Target="../media/image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slide" Target="slide20.xml"/><Relationship Id="rId4" Type="http://schemas.openxmlformats.org/officeDocument/2006/relationships/image" Target="../media/image13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2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2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slide" Target="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20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3" Type="http://schemas.openxmlformats.org/officeDocument/2006/relationships/image" Target="../media/image146.png"/><Relationship Id="rId7" Type="http://schemas.openxmlformats.org/officeDocument/2006/relationships/slide" Target="slide20.xml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2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5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7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2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slide" Target="slide20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60.png"/><Relationship Id="rId7" Type="http://schemas.openxmlformats.org/officeDocument/2006/relationships/image" Target="../media/image3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slide" Target="slide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20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93.xml"/><Relationship Id="rId3" Type="http://schemas.openxmlformats.org/officeDocument/2006/relationships/image" Target="../media/image166.png"/><Relationship Id="rId7" Type="http://schemas.openxmlformats.org/officeDocument/2006/relationships/slide" Target="slide20.xml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93.xml"/><Relationship Id="rId4" Type="http://schemas.openxmlformats.org/officeDocument/2006/relationships/slide" Target="slide2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5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5.xml"/><Relationship Id="rId4" Type="http://schemas.openxmlformats.org/officeDocument/2006/relationships/slide" Target="slide20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75.png"/><Relationship Id="rId7" Type="http://schemas.openxmlformats.org/officeDocument/2006/relationships/image" Target="../media/image3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9" Type="http://schemas.openxmlformats.org/officeDocument/2006/relationships/slide" Target="slide9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7.xml"/><Relationship Id="rId4" Type="http://schemas.openxmlformats.org/officeDocument/2006/relationships/slide" Target="slide2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slide" Target="slide99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.png"/><Relationship Id="rId4" Type="http://schemas.openxmlformats.org/officeDocument/2006/relationships/image" Target="../media/image1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Factorising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563888" y="119675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563888" y="173676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563888" y="227676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63888" y="281688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2HR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563888" y="335699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563888" y="389700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563888" y="443711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1HR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3563888" y="497712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4607896" y="119675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8640960" cy="215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40960" cy="22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156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0384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196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6" cy="44352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980727"/>
            <a:ext cx="8784973" cy="419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1399747"/>
            <a:ext cx="8784973" cy="4016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869160"/>
            <a:ext cx="8640956" cy="19214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996952"/>
            <a:ext cx="8640958" cy="2760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2060848"/>
            <a:ext cx="8640958" cy="2143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04664"/>
            <a:ext cx="8640958" cy="22504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411289"/>
            <a:ext cx="8640958" cy="39748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772816"/>
            <a:ext cx="8640964" cy="23977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2137424"/>
            <a:ext cx="8640961" cy="931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3068959"/>
            <a:ext cx="8640960" cy="713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3782215"/>
            <a:ext cx="8640960" cy="388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8" y="1749069"/>
            <a:ext cx="8640961" cy="388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1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53084"/>
            <a:ext cx="8640958" cy="4660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90130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88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62" cy="18098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988840"/>
            <a:ext cx="8640961" cy="1593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8" y="1772815"/>
            <a:ext cx="8640961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1" idx="3"/>
            <a:endCxn id="26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7632848" cy="223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7632848" cy="192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62906"/>
            <a:ext cx="7632848" cy="24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1536"/>
            <a:ext cx="7632848" cy="3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5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399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124744"/>
            <a:ext cx="8784973" cy="177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1302429"/>
            <a:ext cx="8784973" cy="182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1484786"/>
            <a:ext cx="8784973" cy="1635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1" y="3120034"/>
            <a:ext cx="8784973" cy="90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1" y="4025998"/>
            <a:ext cx="8784973" cy="108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8" idx="3"/>
            <a:endCxn id="27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45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  <p:bldP spid="25" grpId="0" animBg="1"/>
      <p:bldP spid="2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0690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13919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060847"/>
            <a:ext cx="878497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2780928"/>
            <a:ext cx="8784973" cy="6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1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7236"/>
            <a:ext cx="8496944" cy="30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496944" cy="270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2"/>
          <a:stretch/>
        </p:blipFill>
        <p:spPr bwMode="auto">
          <a:xfrm>
            <a:off x="323528" y="546100"/>
            <a:ext cx="8496944" cy="347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31"/>
          <a:stretch/>
        </p:blipFill>
        <p:spPr bwMode="auto">
          <a:xfrm>
            <a:off x="323528" y="404664"/>
            <a:ext cx="8496944" cy="48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370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124744"/>
            <a:ext cx="84969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7" y="1916832"/>
            <a:ext cx="84969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7" y="2780928"/>
            <a:ext cx="8496944" cy="204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2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8" y="1374577"/>
            <a:ext cx="8784976" cy="29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1" y="1374577"/>
            <a:ext cx="8784973" cy="166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06" y="1540943"/>
            <a:ext cx="8784973" cy="18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06" y="1730086"/>
            <a:ext cx="8784967" cy="1050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06" y="2780929"/>
            <a:ext cx="8784967" cy="1565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  <p:bldP spid="2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92896"/>
            <a:ext cx="8784974" cy="4285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008440"/>
            <a:ext cx="8784974" cy="3508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8891"/>
          <a:stretch/>
        </p:blipFill>
        <p:spPr>
          <a:xfrm>
            <a:off x="179513" y="620688"/>
            <a:ext cx="8784974" cy="2473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404664"/>
            <a:ext cx="8784974" cy="8201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19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29748"/>
            <a:ext cx="8640960" cy="27473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1870398"/>
            <a:ext cx="8640957" cy="694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1520" y="2564903"/>
            <a:ext cx="8640957" cy="151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329747"/>
            <a:ext cx="8640957" cy="54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1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21218"/>
            <a:ext cx="8496944" cy="2984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253456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8844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2348879"/>
            <a:ext cx="8640958" cy="195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544539"/>
            <a:ext cx="8640958" cy="688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8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5538"/>
            <a:ext cx="8640960" cy="393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382"/>
            <a:ext cx="8640960" cy="347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8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8640958" cy="172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2060848"/>
            <a:ext cx="8640958" cy="1720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1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888720"/>
            <a:ext cx="8640958" cy="1924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10320"/>
            <a:ext cx="8640960" cy="1994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655080"/>
            <a:ext cx="8640960" cy="1638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65544"/>
            <a:ext cx="8640960" cy="1787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44000"/>
          <a:stretch/>
        </p:blipFill>
        <p:spPr>
          <a:xfrm>
            <a:off x="251520" y="548680"/>
            <a:ext cx="8640960" cy="1008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349118"/>
            <a:ext cx="8640960" cy="3435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9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268760"/>
            <a:ext cx="8640956" cy="34771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1268760"/>
            <a:ext cx="8640958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1" y="1417345"/>
            <a:ext cx="8640958" cy="1084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502032"/>
            <a:ext cx="8640958" cy="71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3212975"/>
            <a:ext cx="8640958" cy="353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1" y="3566190"/>
            <a:ext cx="8640957" cy="1179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84976" cy="314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240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496944" cy="33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2928"/>
            <a:ext cx="8496944" cy="3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224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160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66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320384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8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8640958" cy="22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1268760"/>
            <a:ext cx="864095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060848"/>
            <a:ext cx="8640958" cy="1431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7076"/>
            <a:ext cx="8640960" cy="34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70914"/>
            <a:ext cx="8640960" cy="238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2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03"/>
          <a:stretch/>
        </p:blipFill>
        <p:spPr bwMode="auto">
          <a:xfrm>
            <a:off x="251520" y="439972"/>
            <a:ext cx="8640960" cy="146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6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332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3" y="3308623"/>
            <a:ext cx="8640957" cy="384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484784"/>
            <a:ext cx="8640959" cy="1823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3693393"/>
            <a:ext cx="8640957" cy="111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9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993028"/>
            <a:ext cx="8640962" cy="182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4182328"/>
            <a:ext cx="8640962" cy="1766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12976"/>
            <a:ext cx="8640960" cy="1693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12776"/>
            <a:ext cx="8640958" cy="2028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19511"/>
          <a:stretch/>
        </p:blipFill>
        <p:spPr>
          <a:xfrm>
            <a:off x="251520" y="548680"/>
            <a:ext cx="8640960" cy="1188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04664"/>
            <a:ext cx="8640960" cy="640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692696"/>
            <a:ext cx="8640972" cy="5060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8" y="872376"/>
            <a:ext cx="8640957" cy="86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692695"/>
            <a:ext cx="8640959" cy="17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1732582"/>
            <a:ext cx="8640957" cy="68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14" y="2420888"/>
            <a:ext cx="8640968" cy="2310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1514" y="4731444"/>
            <a:ext cx="8640961" cy="102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25144"/>
            <a:ext cx="8640960" cy="2080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2"/>
            <a:ext cx="8640960" cy="2813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28800"/>
            <a:ext cx="8640960" cy="2308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36712"/>
            <a:ext cx="8640960" cy="2131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20070"/>
          <a:stretch/>
        </p:blipFill>
        <p:spPr>
          <a:xfrm>
            <a:off x="251520" y="620688"/>
            <a:ext cx="8640960" cy="1296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04664"/>
            <a:ext cx="8640960" cy="4978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0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23144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628799"/>
            <a:ext cx="8784976" cy="34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1976369"/>
            <a:ext cx="8784976" cy="181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158223"/>
            <a:ext cx="8784976" cy="34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1" y="2505792"/>
            <a:ext cx="8784976" cy="707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1" y="3212976"/>
            <a:ext cx="8784976" cy="737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7" idx="3"/>
            <a:endCxn id="25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9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698290"/>
            <a:ext cx="8496942" cy="4115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2167794"/>
            <a:ext cx="8496940" cy="284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404664"/>
            <a:ext cx="8496942" cy="23107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0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29431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628799"/>
            <a:ext cx="8784976" cy="369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1998751"/>
            <a:ext cx="8784976" cy="955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954084"/>
            <a:ext cx="8784976" cy="1617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8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6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34550"/>
            <a:ext cx="8640960" cy="217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640960" cy="20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4900"/>
            <a:ext cx="8640960" cy="17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8"/>
          <a:stretch/>
        </p:blipFill>
        <p:spPr bwMode="auto">
          <a:xfrm>
            <a:off x="251520" y="1940066"/>
            <a:ext cx="8640960" cy="141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3"/>
          <a:stretch/>
        </p:blipFill>
        <p:spPr bwMode="auto">
          <a:xfrm>
            <a:off x="251520" y="404664"/>
            <a:ext cx="8640960" cy="190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1" y="1196752"/>
            <a:ext cx="8439678" cy="287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4918" y="1196752"/>
            <a:ext cx="8446921" cy="15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4915" y="1888654"/>
            <a:ext cx="8446924" cy="34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4919" y="1352228"/>
            <a:ext cx="8446923" cy="53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4915" y="2233042"/>
            <a:ext cx="8446927" cy="1840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  <p:bldP spid="26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279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628800"/>
            <a:ext cx="8784976" cy="179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1807991"/>
            <a:ext cx="8784976" cy="252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060848"/>
            <a:ext cx="8784976" cy="4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9512" y="2532410"/>
            <a:ext cx="8784976" cy="1256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3789040"/>
            <a:ext cx="8784976" cy="63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44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15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8" y="2564904"/>
            <a:ext cx="8640957" cy="86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844824"/>
            <a:ext cx="864095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4646"/>
            <a:ext cx="8640960" cy="142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6706"/>
            <a:ext cx="8640960" cy="13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62356"/>
            <a:ext cx="8640960" cy="132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249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7658"/>
            <a:ext cx="8640960" cy="208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6" b="3686"/>
          <a:stretch/>
        </p:blipFill>
        <p:spPr bwMode="auto">
          <a:xfrm>
            <a:off x="251520" y="1320222"/>
            <a:ext cx="8640960" cy="110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1" b="46112"/>
          <a:stretch/>
        </p:blipFill>
        <p:spPr bwMode="auto">
          <a:xfrm>
            <a:off x="251520" y="475766"/>
            <a:ext cx="8640960" cy="11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54"/>
          <a:stretch/>
        </p:blipFill>
        <p:spPr bwMode="auto">
          <a:xfrm>
            <a:off x="251520" y="404664"/>
            <a:ext cx="8640960" cy="3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2" idx="3"/>
            <a:endCxn id="2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0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289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628800"/>
            <a:ext cx="8784976" cy="179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1807992"/>
            <a:ext cx="8784976" cy="180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1988840"/>
            <a:ext cx="8784976" cy="875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2863900"/>
            <a:ext cx="8784976" cy="925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2" y="3789040"/>
            <a:ext cx="8784976" cy="205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9512" y="4175369"/>
            <a:ext cx="8784976" cy="352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9512" y="3994100"/>
            <a:ext cx="8784976" cy="18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9" idx="3"/>
            <a:endCxn id="25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6" grpId="0" animBg="1"/>
      <p:bldP spid="30" grpId="0" animBg="1"/>
      <p:bldP spid="31" grpId="0" animBg="1"/>
      <p:bldP spid="32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4344"/>
            <a:ext cx="8640958" cy="39650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8154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2" idx="3"/>
            <a:endCxn id="2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6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23185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628800"/>
            <a:ext cx="878497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3" name="Straight Arrow Connector 32"/>
          <p:cNvCxnSpPr>
            <a:stCxn id="20" idx="3"/>
            <a:endCxn id="2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933910"/>
            <a:ext cx="8640960" cy="1879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221088"/>
            <a:ext cx="8640958" cy="1504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3068960"/>
            <a:ext cx="8640958" cy="1523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2060848"/>
            <a:ext cx="8640958" cy="1443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692696"/>
            <a:ext cx="8640958" cy="1422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04664"/>
            <a:ext cx="8640960" cy="3172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2" idx="3"/>
            <a:endCxn id="2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0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31972"/>
            <a:ext cx="8784976" cy="2124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692212"/>
            <a:ext cx="8784976" cy="67289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531970"/>
            <a:ext cx="8784976" cy="33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9512" y="1866067"/>
            <a:ext cx="8784976" cy="396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2262871"/>
            <a:ext cx="8784976" cy="604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2867135"/>
            <a:ext cx="8784976" cy="825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3692211"/>
            <a:ext cx="8784976" cy="672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40616"/>
            <a:ext cx="8640960" cy="14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1180"/>
            <a:ext cx="8640960" cy="142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640960" cy="200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21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36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2" idx="3"/>
            <a:endCxn id="2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861048"/>
            <a:ext cx="8496944" cy="2934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068960"/>
            <a:ext cx="8496944" cy="2102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2736"/>
            <a:ext cx="8496942" cy="25793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30476"/>
          <a:stretch/>
        </p:blipFill>
        <p:spPr>
          <a:xfrm>
            <a:off x="323528" y="404664"/>
            <a:ext cx="8496944" cy="16426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69523"/>
          <a:stretch/>
        </p:blipFill>
        <p:spPr>
          <a:xfrm>
            <a:off x="323528" y="404664"/>
            <a:ext cx="8496944" cy="7200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320384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401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052736"/>
            <a:ext cx="8784976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772815"/>
            <a:ext cx="8784976" cy="128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3061375"/>
            <a:ext cx="8784976" cy="1260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4322787"/>
            <a:ext cx="8784976" cy="187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509120"/>
            <a:ext cx="8784976" cy="560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04494"/>
            <a:ext cx="8640960" cy="22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640960" cy="19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40960" cy="179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8"/>
          <a:stretch/>
        </p:blipFill>
        <p:spPr bwMode="auto">
          <a:xfrm>
            <a:off x="251520" y="620688"/>
            <a:ext cx="8640960" cy="23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7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0968"/>
            <a:ext cx="8784976" cy="349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875023"/>
            <a:ext cx="8784976" cy="969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370968"/>
            <a:ext cx="8784976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3429000"/>
            <a:ext cx="87849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2844251"/>
            <a:ext cx="8784976" cy="58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5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3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6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71896"/>
            <a:ext cx="8640960" cy="214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640960" cy="205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254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034"/>
            <a:ext cx="8640960" cy="197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5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45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124743"/>
            <a:ext cx="8784976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836712"/>
            <a:ext cx="8784976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3645023"/>
            <a:ext cx="8784976" cy="1749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2564904"/>
            <a:ext cx="8784976" cy="1080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4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15" y="1196752"/>
            <a:ext cx="8454170" cy="31465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4918" y="1196751"/>
            <a:ext cx="8446921" cy="379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4915" y="2709296"/>
            <a:ext cx="8446924" cy="379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4919" y="1576368"/>
            <a:ext cx="8446923" cy="1132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4915" y="3088910"/>
            <a:ext cx="8446927" cy="12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9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07402"/>
            <a:ext cx="7776864" cy="4789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4664"/>
            <a:ext cx="7776864" cy="33075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0" y="1451144"/>
            <a:ext cx="8502120" cy="284195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1352945"/>
            <a:ext cx="8499533" cy="27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233" y="2793102"/>
            <a:ext cx="8498240" cy="1499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939" y="1624228"/>
            <a:ext cx="8499533" cy="225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0939" y="1850116"/>
            <a:ext cx="8499533" cy="942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1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3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97844"/>
            <a:ext cx="8352928" cy="2815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8352928" cy="357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8" y="476672"/>
            <a:ext cx="8352924" cy="2903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476672"/>
            <a:ext cx="8352926" cy="157820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20384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0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476672"/>
            <a:ext cx="7920878" cy="4517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2" y="5013176"/>
            <a:ext cx="7920876" cy="17785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561" y="476672"/>
            <a:ext cx="7920877" cy="666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1" y="1143546"/>
            <a:ext cx="7920877" cy="466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1561" y="5805264"/>
            <a:ext cx="7920877" cy="986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18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28110"/>
            <a:ext cx="8640958" cy="30852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85866"/>
            <a:ext cx="8640958" cy="34031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0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Factorising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023936" y="159268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2011 3H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023936" y="213274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2011 4H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935704" y="105273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935704" y="159279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935704" y="213291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935704" y="267291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4H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935832" y="3212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4H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935704" y="375303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4H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935704" y="42932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935704" y="48332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4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935704" y="537321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935704" y="59133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4H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1979800" y="105273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6" action="ppaction://hlinksldjump"/>
          </p:cNvPr>
          <p:cNvSpPr/>
          <p:nvPr/>
        </p:nvSpPr>
        <p:spPr>
          <a:xfrm>
            <a:off x="1979800" y="159280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4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7" action="ppaction://hlinksldjump"/>
          </p:cNvPr>
          <p:cNvSpPr/>
          <p:nvPr/>
        </p:nvSpPr>
        <p:spPr>
          <a:xfrm>
            <a:off x="1979928" y="213291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8" action="ppaction://hlinksldjump"/>
          </p:cNvPr>
          <p:cNvSpPr/>
          <p:nvPr/>
        </p:nvSpPr>
        <p:spPr>
          <a:xfrm>
            <a:off x="1979928" y="2672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9" action="ppaction://hlinksldjump"/>
          </p:cNvPr>
          <p:cNvSpPr/>
          <p:nvPr/>
        </p:nvSpPr>
        <p:spPr>
          <a:xfrm>
            <a:off x="1979928" y="321303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4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0" action="ppaction://hlinksldjump"/>
          </p:cNvPr>
          <p:cNvSpPr/>
          <p:nvPr/>
        </p:nvSpPr>
        <p:spPr>
          <a:xfrm>
            <a:off x="1979928" y="375315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1" action="ppaction://hlinksldjump"/>
          </p:cNvPr>
          <p:cNvSpPr/>
          <p:nvPr/>
        </p:nvSpPr>
        <p:spPr>
          <a:xfrm>
            <a:off x="1979928" y="429309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2009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4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2" action="ppaction://hlinksldjump"/>
          </p:cNvPr>
          <p:cNvSpPr/>
          <p:nvPr/>
        </p:nvSpPr>
        <p:spPr>
          <a:xfrm>
            <a:off x="1979800" y="483321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3" action="ppaction://hlinksldjump"/>
          </p:cNvPr>
          <p:cNvSpPr/>
          <p:nvPr/>
        </p:nvSpPr>
        <p:spPr>
          <a:xfrm>
            <a:off x="1979928" y="537321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4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4" action="ppaction://hlinksldjump"/>
          </p:cNvPr>
          <p:cNvSpPr/>
          <p:nvPr/>
        </p:nvSpPr>
        <p:spPr>
          <a:xfrm>
            <a:off x="1979928" y="59133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5" action="ppaction://hlinksldjump"/>
          </p:cNvPr>
          <p:cNvSpPr/>
          <p:nvPr/>
        </p:nvSpPr>
        <p:spPr>
          <a:xfrm>
            <a:off x="3023936" y="105273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6" action="ppaction://hlinksldjump"/>
          </p:cNvPr>
          <p:cNvSpPr/>
          <p:nvPr/>
        </p:nvSpPr>
        <p:spPr>
          <a:xfrm>
            <a:off x="3023936" y="267285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2012 3H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27" action="ppaction://hlinksldjump"/>
          </p:cNvPr>
          <p:cNvSpPr/>
          <p:nvPr/>
        </p:nvSpPr>
        <p:spPr>
          <a:xfrm>
            <a:off x="3024064" y="32128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2013 4H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28" action="ppaction://hlinksldjump"/>
          </p:cNvPr>
          <p:cNvSpPr/>
          <p:nvPr/>
        </p:nvSpPr>
        <p:spPr>
          <a:xfrm>
            <a:off x="3024064" y="3752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2013 3H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29" action="ppaction://hlinksldjump"/>
          </p:cNvPr>
          <p:cNvSpPr/>
          <p:nvPr/>
        </p:nvSpPr>
        <p:spPr>
          <a:xfrm>
            <a:off x="3024064" y="429304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2013 3H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0" action="ppaction://hlinksldjump"/>
          </p:cNvPr>
          <p:cNvSpPr/>
          <p:nvPr/>
        </p:nvSpPr>
        <p:spPr>
          <a:xfrm>
            <a:off x="3023936" y="483315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2013 3HR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1" action="ppaction://hlinksldjump"/>
          </p:cNvPr>
          <p:cNvSpPr/>
          <p:nvPr/>
        </p:nvSpPr>
        <p:spPr>
          <a:xfrm>
            <a:off x="3023936" y="537315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2014 3H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2" action="ppaction://hlinksldjump"/>
          </p:cNvPr>
          <p:cNvSpPr/>
          <p:nvPr/>
        </p:nvSpPr>
        <p:spPr>
          <a:xfrm>
            <a:off x="3023936" y="59133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2014 3H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3" action="ppaction://hlinksldjump"/>
          </p:cNvPr>
          <p:cNvSpPr/>
          <p:nvPr/>
        </p:nvSpPr>
        <p:spPr>
          <a:xfrm>
            <a:off x="4068160" y="105273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2014 4H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4" action="ppaction://hlinksldjump"/>
          </p:cNvPr>
          <p:cNvSpPr/>
          <p:nvPr/>
        </p:nvSpPr>
        <p:spPr>
          <a:xfrm>
            <a:off x="4068160" y="159280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2014 3HR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35" action="ppaction://hlinksldjump"/>
          </p:cNvPr>
          <p:cNvSpPr/>
          <p:nvPr/>
        </p:nvSpPr>
        <p:spPr>
          <a:xfrm>
            <a:off x="4068160" y="213285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2014 3H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36" action="ppaction://hlinksldjump"/>
          </p:cNvPr>
          <p:cNvSpPr/>
          <p:nvPr/>
        </p:nvSpPr>
        <p:spPr>
          <a:xfrm>
            <a:off x="4068160" y="267292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2014 3HR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37" action="ppaction://hlinksldjump"/>
          </p:cNvPr>
          <p:cNvSpPr/>
          <p:nvPr/>
        </p:nvSpPr>
        <p:spPr>
          <a:xfrm>
            <a:off x="4068160" y="3212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2014 4HR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38" action="ppaction://hlinksldjump"/>
          </p:cNvPr>
          <p:cNvSpPr/>
          <p:nvPr/>
        </p:nvSpPr>
        <p:spPr>
          <a:xfrm>
            <a:off x="4068160" y="375304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2015 </a:t>
            </a:r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39" action="ppaction://hlinksldjump"/>
          </p:cNvPr>
          <p:cNvSpPr/>
          <p:nvPr/>
        </p:nvSpPr>
        <p:spPr>
          <a:xfrm>
            <a:off x="4068160" y="429309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2015 </a:t>
            </a:r>
            <a:r>
              <a:rPr lang="en-GB" sz="1200" b="1" dirty="0">
                <a:latin typeface="Comic Sans MS" panose="030F0702030302020204" pitchFamily="66" charset="0"/>
              </a:rPr>
              <a:t>4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40" action="ppaction://hlinksldjump"/>
          </p:cNvPr>
          <p:cNvSpPr/>
          <p:nvPr/>
        </p:nvSpPr>
        <p:spPr>
          <a:xfrm>
            <a:off x="4068160" y="48332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2015 3HR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41" action="ppaction://hlinksldjump"/>
          </p:cNvPr>
          <p:cNvSpPr/>
          <p:nvPr/>
        </p:nvSpPr>
        <p:spPr>
          <a:xfrm>
            <a:off x="4068160" y="53733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2015 4HR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42" action="ppaction://hlinksldjump"/>
          </p:cNvPr>
          <p:cNvSpPr/>
          <p:nvPr/>
        </p:nvSpPr>
        <p:spPr>
          <a:xfrm>
            <a:off x="4068160" y="59133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2015 4HR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43" action="ppaction://hlinksldjump"/>
          </p:cNvPr>
          <p:cNvSpPr/>
          <p:nvPr/>
        </p:nvSpPr>
        <p:spPr>
          <a:xfrm>
            <a:off x="5112168" y="105273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2015 </a:t>
            </a:r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44" action="ppaction://hlinksldjump"/>
          </p:cNvPr>
          <p:cNvSpPr/>
          <p:nvPr/>
        </p:nvSpPr>
        <p:spPr>
          <a:xfrm>
            <a:off x="5112168" y="159279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2015 </a:t>
            </a:r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45" action="ppaction://hlinksldjump"/>
          </p:cNvPr>
          <p:cNvSpPr/>
          <p:nvPr/>
        </p:nvSpPr>
        <p:spPr>
          <a:xfrm>
            <a:off x="5112168" y="213285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June 2015 </a:t>
            </a:r>
            <a:r>
              <a:rPr lang="en-GB" sz="1200" b="1" dirty="0" smtClean="0">
                <a:latin typeface="Comic Sans MS" panose="030F0702030302020204" pitchFamily="66" charset="0"/>
              </a:rPr>
              <a:t>4H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46" action="ppaction://hlinksldjump"/>
          </p:cNvPr>
          <p:cNvSpPr/>
          <p:nvPr/>
        </p:nvSpPr>
        <p:spPr>
          <a:xfrm>
            <a:off x="5112168" y="267291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</a:t>
            </a:r>
            <a:r>
              <a:rPr lang="en-GB" sz="1200" b="1" dirty="0">
                <a:latin typeface="Comic Sans MS" panose="030F0702030302020204" pitchFamily="66" charset="0"/>
              </a:rPr>
              <a:t>2015 </a:t>
            </a:r>
            <a:r>
              <a:rPr lang="en-GB" sz="1200" b="1" dirty="0" smtClean="0">
                <a:latin typeface="Comic Sans MS" panose="030F0702030302020204" pitchFamily="66" charset="0"/>
              </a:rPr>
              <a:t>3HR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47" action="ppaction://hlinksldjump"/>
          </p:cNvPr>
          <p:cNvSpPr/>
          <p:nvPr/>
        </p:nvSpPr>
        <p:spPr>
          <a:xfrm>
            <a:off x="5112168" y="3212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2016 3H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48" action="ppaction://hlinksldjump"/>
          </p:cNvPr>
          <p:cNvSpPr/>
          <p:nvPr/>
        </p:nvSpPr>
        <p:spPr>
          <a:xfrm>
            <a:off x="5112296" y="375303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2016 4H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hlinkClick r:id="rId49" action="ppaction://hlinksldjump"/>
          </p:cNvPr>
          <p:cNvSpPr/>
          <p:nvPr/>
        </p:nvSpPr>
        <p:spPr>
          <a:xfrm>
            <a:off x="5112168" y="429314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2016 3HR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3" name="Rectangle 62">
            <a:hlinkClick r:id="rId50" action="ppaction://hlinksldjump"/>
          </p:cNvPr>
          <p:cNvSpPr/>
          <p:nvPr/>
        </p:nvSpPr>
        <p:spPr>
          <a:xfrm>
            <a:off x="5112168" y="48332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2016 4HR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hlinkClick r:id="rId51" action="ppaction://hlinksldjump"/>
          </p:cNvPr>
          <p:cNvSpPr/>
          <p:nvPr/>
        </p:nvSpPr>
        <p:spPr>
          <a:xfrm>
            <a:off x="5112168" y="53732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2016 </a:t>
            </a:r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5" name="Rectangle 64">
            <a:hlinkClick r:id="rId52" action="ppaction://hlinksldjump"/>
          </p:cNvPr>
          <p:cNvSpPr/>
          <p:nvPr/>
        </p:nvSpPr>
        <p:spPr>
          <a:xfrm>
            <a:off x="5112168" y="59133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2016 3HR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hlinkClick r:id="rId53" action="ppaction://hlinksldjump"/>
          </p:cNvPr>
          <p:cNvSpPr/>
          <p:nvPr/>
        </p:nvSpPr>
        <p:spPr>
          <a:xfrm>
            <a:off x="6156392" y="105273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2016 4HR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7" name="Rectangle 66">
            <a:hlinkClick r:id="rId54" action="ppaction://hlinksldjump"/>
          </p:cNvPr>
          <p:cNvSpPr/>
          <p:nvPr/>
        </p:nvSpPr>
        <p:spPr>
          <a:xfrm>
            <a:off x="6156392" y="159280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2017 3H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55" action="ppaction://hlinksldjump"/>
          </p:cNvPr>
          <p:cNvSpPr/>
          <p:nvPr/>
        </p:nvSpPr>
        <p:spPr>
          <a:xfrm>
            <a:off x="6156392" y="213285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2017 4HR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hlinkClick r:id="rId56" action="ppaction://hlinksldjump"/>
          </p:cNvPr>
          <p:cNvSpPr/>
          <p:nvPr/>
        </p:nvSpPr>
        <p:spPr>
          <a:xfrm>
            <a:off x="6156392" y="267292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2017 4HR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hlinkClick r:id="rId57" action="ppaction://hlinksldjump"/>
          </p:cNvPr>
          <p:cNvSpPr/>
          <p:nvPr/>
        </p:nvSpPr>
        <p:spPr>
          <a:xfrm>
            <a:off x="6156392" y="3212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2017 3H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hlinkClick r:id="rId58" action="ppaction://hlinksldjump"/>
          </p:cNvPr>
          <p:cNvSpPr/>
          <p:nvPr/>
        </p:nvSpPr>
        <p:spPr>
          <a:xfrm>
            <a:off x="6156264" y="375308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 3HR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hlinkClick r:id="rId59" action="ppaction://hlinksldjump"/>
          </p:cNvPr>
          <p:cNvSpPr/>
          <p:nvPr/>
        </p:nvSpPr>
        <p:spPr>
          <a:xfrm>
            <a:off x="6156264" y="42932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200" b="1" dirty="0">
                <a:latin typeface="Comic Sans MS" panose="030F0702030302020204" pitchFamily="66" charset="0"/>
              </a:rPr>
              <a:t>4</a:t>
            </a:r>
            <a:r>
              <a:rPr lang="en-GB" sz="1200" b="1" dirty="0" smtClean="0">
                <a:latin typeface="Comic Sans MS" panose="030F0702030302020204" pitchFamily="66" charset="0"/>
              </a:rPr>
              <a:t>HR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hlinkClick r:id="rId60" action="ppaction://hlinksldjump"/>
          </p:cNvPr>
          <p:cNvSpPr/>
          <p:nvPr/>
        </p:nvSpPr>
        <p:spPr>
          <a:xfrm>
            <a:off x="6156264" y="48332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2018 3H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hlinkClick r:id="rId61" action="ppaction://hlinksldjump"/>
          </p:cNvPr>
          <p:cNvSpPr/>
          <p:nvPr/>
        </p:nvSpPr>
        <p:spPr>
          <a:xfrm>
            <a:off x="6156264" y="537321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2018 4H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5" name="Rectangle 74">
            <a:hlinkClick r:id="rId62" action="ppaction://hlinksldjump"/>
          </p:cNvPr>
          <p:cNvSpPr/>
          <p:nvPr/>
        </p:nvSpPr>
        <p:spPr>
          <a:xfrm>
            <a:off x="6156264" y="59133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2018 4HR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6" name="Rectangle 75">
            <a:hlinkClick r:id="rId63" action="ppaction://hlinksldjump"/>
          </p:cNvPr>
          <p:cNvSpPr/>
          <p:nvPr/>
        </p:nvSpPr>
        <p:spPr>
          <a:xfrm>
            <a:off x="7200400" y="105273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Jan 2018 4HR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7" name="Rectangle 76">
            <a:hlinkClick r:id="rId64" action="ppaction://hlinksldjump"/>
          </p:cNvPr>
          <p:cNvSpPr/>
          <p:nvPr/>
        </p:nvSpPr>
        <p:spPr>
          <a:xfrm>
            <a:off x="7200400" y="159279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3H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8" name="Rectangle 77">
            <a:hlinkClick r:id="rId65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7200800" cy="392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2365"/>
            <a:ext cx="7200800" cy="21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5" idx="3"/>
            <a:endCxn id="2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2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7"/>
            <a:ext cx="8136904" cy="111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2132856"/>
            <a:ext cx="8136904" cy="160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2293268"/>
            <a:ext cx="8136904" cy="396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2689416"/>
            <a:ext cx="8136904" cy="39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3085356"/>
            <a:ext cx="8136904" cy="160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6710"/>
            <a:ext cx="8064896" cy="575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08912" cy="8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7546" y="2060849"/>
            <a:ext cx="8208910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67546" y="2204865"/>
            <a:ext cx="8208910" cy="7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6" y="431169"/>
            <a:ext cx="7735368" cy="626603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2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4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60848"/>
            <a:ext cx="8064896" cy="14083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2" y="2060848"/>
            <a:ext cx="8064896" cy="232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552" y="2293268"/>
            <a:ext cx="8064896" cy="396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552" y="2689416"/>
            <a:ext cx="8064896" cy="779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0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6" y="678088"/>
            <a:ext cx="8522010" cy="548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96946" cy="14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3527" y="1988840"/>
            <a:ext cx="8496946" cy="311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300510"/>
            <a:ext cx="8496946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6" y="2660552"/>
            <a:ext cx="8496948" cy="811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509120"/>
            <a:ext cx="8136904" cy="172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14187"/>
            <a:ext cx="8136906" cy="399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2" y="2060848"/>
            <a:ext cx="8499536" cy="133106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060847"/>
            <a:ext cx="84969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232" y="2420889"/>
            <a:ext cx="8503001" cy="971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7590"/>
            <a:ext cx="8640960" cy="81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523045"/>
            <a:ext cx="8640960" cy="15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677527"/>
            <a:ext cx="8640960" cy="175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852936"/>
            <a:ext cx="86409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1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07196"/>
            <a:ext cx="8496944" cy="23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371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2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3525"/>
            <a:ext cx="8640960" cy="66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523045"/>
            <a:ext cx="8640960" cy="15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677527"/>
            <a:ext cx="8640960" cy="175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845210"/>
            <a:ext cx="8640960" cy="331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1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470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40960" cy="123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492897"/>
            <a:ext cx="8640960" cy="40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893551"/>
            <a:ext cx="8640960" cy="8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1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862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268760"/>
            <a:ext cx="8496942" cy="1707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2945226"/>
            <a:ext cx="8496944" cy="987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9" y="3933056"/>
            <a:ext cx="8496942" cy="14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6663"/>
            <a:ext cx="8640960" cy="15009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956662"/>
            <a:ext cx="8640960" cy="320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276872"/>
            <a:ext cx="8640960" cy="65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520" y="2936669"/>
            <a:ext cx="8640960" cy="520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14100"/>
            <a:ext cx="8640960" cy="265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17272"/>
            <a:ext cx="8640960" cy="1863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76672"/>
            <a:ext cx="8640960" cy="109998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556792"/>
            <a:ext cx="8640960" cy="12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99905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988838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137423"/>
            <a:ext cx="8640960" cy="355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492897"/>
            <a:ext cx="8640960" cy="494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2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64704"/>
            <a:ext cx="8640958" cy="42587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7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3822"/>
            <a:ext cx="8640960" cy="298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3652"/>
            <a:ext cx="8640960" cy="21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51520" y="813217"/>
            <a:ext cx="8640960" cy="211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1" b="50000"/>
          <a:stretch/>
        </p:blipFill>
        <p:spPr bwMode="auto">
          <a:xfrm>
            <a:off x="251520" y="401927"/>
            <a:ext cx="8640960" cy="151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36"/>
          <a:stretch/>
        </p:blipFill>
        <p:spPr bwMode="auto">
          <a:xfrm>
            <a:off x="251520" y="332656"/>
            <a:ext cx="8640960" cy="4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9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9868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988838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137422"/>
            <a:ext cx="8640960" cy="838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85" y="2132856"/>
            <a:ext cx="8283630" cy="4604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5" y="436358"/>
            <a:ext cx="8283630" cy="16964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1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960" cy="160584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988838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137422"/>
            <a:ext cx="8640960" cy="791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520" y="2929220"/>
            <a:ext cx="8640960" cy="35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3284982"/>
            <a:ext cx="8640960" cy="309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4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544744"/>
            <a:ext cx="8064896" cy="17645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4664"/>
            <a:ext cx="8064896" cy="42564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5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13421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772816"/>
            <a:ext cx="86409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060849"/>
            <a:ext cx="8640960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276872"/>
            <a:ext cx="8640960" cy="838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4042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35500"/>
            <a:ext cx="8496942" cy="14935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35499"/>
            <a:ext cx="8496944" cy="197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2132856"/>
            <a:ext cx="84969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7986"/>
            <a:ext cx="8496944" cy="46752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6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00808"/>
            <a:ext cx="8496942" cy="10654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700807"/>
            <a:ext cx="849694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3528" y="2204863"/>
            <a:ext cx="8496944" cy="561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2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620894"/>
            <a:ext cx="8496942" cy="261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124744"/>
            <a:ext cx="8496942" cy="260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17894"/>
            <a:ext cx="8496944" cy="11388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5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0" y="1369937"/>
            <a:ext cx="8496944" cy="278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369937"/>
            <a:ext cx="8496944" cy="15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232" y="1527101"/>
            <a:ext cx="8503001" cy="34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1874514"/>
            <a:ext cx="8501706" cy="123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2234" y="3111278"/>
            <a:ext cx="8503000" cy="82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2232" y="3933056"/>
            <a:ext cx="8503002" cy="22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9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36913"/>
            <a:ext cx="8640958" cy="4924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636912"/>
            <a:ext cx="8640960" cy="160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797655"/>
            <a:ext cx="8640960" cy="33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3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941168"/>
            <a:ext cx="7488830" cy="13957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5" y="404664"/>
            <a:ext cx="7488830" cy="1989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5" y="2348880"/>
            <a:ext cx="7488830" cy="26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960" cy="26451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84784"/>
            <a:ext cx="8640960" cy="60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089139"/>
            <a:ext cx="8640960" cy="122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1520" y="3480572"/>
            <a:ext cx="8640960" cy="669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3311550"/>
            <a:ext cx="8640960" cy="169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5" grpId="0" animBg="1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20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7" idx="3"/>
            <a:endCxn id="1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92896"/>
            <a:ext cx="8640958" cy="4784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488326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636912"/>
            <a:ext cx="8640960" cy="33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33056"/>
            <a:ext cx="8640960" cy="2318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840"/>
            <a:ext cx="8640960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23637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4664"/>
            <a:ext cx="8640960" cy="4117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7" idx="3"/>
            <a:endCxn id="1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1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9134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60849"/>
            <a:ext cx="8640960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204864"/>
            <a:ext cx="86409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1520" y="2492896"/>
            <a:ext cx="8640960" cy="48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677782"/>
            <a:ext cx="8496942" cy="3559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28428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15745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5"/>
            <a:ext cx="8640960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708921"/>
            <a:ext cx="8640960" cy="998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6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933056"/>
            <a:ext cx="8496942" cy="230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2420888"/>
            <a:ext cx="8496940" cy="2419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30" y="836712"/>
            <a:ext cx="8496940" cy="23150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404664"/>
            <a:ext cx="8496942" cy="8426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8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4725144"/>
            <a:ext cx="8784972" cy="2053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650230"/>
            <a:ext cx="8784974" cy="214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1239"/>
          <a:stretch/>
        </p:blipFill>
        <p:spPr>
          <a:xfrm>
            <a:off x="179514" y="548680"/>
            <a:ext cx="8784972" cy="2160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404664"/>
            <a:ext cx="8784974" cy="10682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17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02809"/>
            <a:ext cx="8640958" cy="5923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632344"/>
            <a:ext cx="8640960" cy="16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799976"/>
            <a:ext cx="8640960" cy="295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483760"/>
            <a:ext cx="8640960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7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5140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80408"/>
            <a:ext cx="8784976" cy="9864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3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92896"/>
            <a:ext cx="8640958" cy="5061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2632345"/>
            <a:ext cx="8640960" cy="375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483760"/>
            <a:ext cx="8640960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4458"/>
            <a:ext cx="8352928" cy="19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8674"/>
            <a:ext cx="8352928" cy="360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6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0025"/>
            <a:ext cx="8136904" cy="405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1390025"/>
            <a:ext cx="8136904" cy="1174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2564904"/>
            <a:ext cx="813690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4221088"/>
            <a:ext cx="81369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4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5085184"/>
            <a:ext cx="8439684" cy="118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404664"/>
            <a:ext cx="8439684" cy="86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196752"/>
            <a:ext cx="8439684" cy="127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2420888"/>
            <a:ext cx="8439684" cy="127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3645024"/>
            <a:ext cx="8439684" cy="148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1916832"/>
            <a:ext cx="8172909" cy="134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03548" y="1916831"/>
            <a:ext cx="8172908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548" y="2204864"/>
            <a:ext cx="817290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3548" y="2357263"/>
            <a:ext cx="8172908" cy="30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548" y="2661305"/>
            <a:ext cx="8172908" cy="599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-616"/>
          <a:stretch/>
        </p:blipFill>
        <p:spPr>
          <a:xfrm>
            <a:off x="251520" y="3879433"/>
            <a:ext cx="8640960" cy="3005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348880"/>
            <a:ext cx="8640958" cy="330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2" y="1484784"/>
            <a:ext cx="8640956" cy="199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22018"/>
          <a:stretch/>
        </p:blipFill>
        <p:spPr>
          <a:xfrm>
            <a:off x="251521" y="332656"/>
            <a:ext cx="8640958" cy="2040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404664"/>
            <a:ext cx="8640958" cy="2932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4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8806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4575"/>
            <a:ext cx="8640960" cy="29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204864"/>
            <a:ext cx="864096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2518838"/>
            <a:ext cx="8640960" cy="278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520" y="2357264"/>
            <a:ext cx="8640960" cy="161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392436"/>
            <a:ext cx="8640958" cy="453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640960" cy="45557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3" y="1139850"/>
            <a:ext cx="8499534" cy="35132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1139849"/>
            <a:ext cx="8499533" cy="106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233" y="2204864"/>
            <a:ext cx="84982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2233" y="3431312"/>
            <a:ext cx="8498240" cy="1221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5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640960" cy="223585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2530704"/>
            <a:ext cx="8640960" cy="1117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412775"/>
            <a:ext cx="8640960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132856"/>
            <a:ext cx="8640960" cy="397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51478"/>
            <a:ext cx="8640960" cy="2761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30622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620688"/>
            <a:ext cx="8640962" cy="49589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2132855"/>
            <a:ext cx="8640960" cy="345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620688"/>
            <a:ext cx="8640960" cy="3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944269"/>
            <a:ext cx="8640960" cy="118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4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4697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153062"/>
            <a:ext cx="8496944" cy="436178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2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53357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2924916"/>
            <a:ext cx="8640960" cy="52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916831"/>
            <a:ext cx="8640960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420888"/>
            <a:ext cx="8640960" cy="50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184990"/>
            <a:ext cx="8640960" cy="2628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5"/>
            <a:ext cx="8644356" cy="4222589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8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5982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1772815"/>
            <a:ext cx="8640960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060848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18" y="3068960"/>
            <a:ext cx="8640961" cy="130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516818"/>
            <a:ext cx="8640956" cy="2296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98562"/>
            <a:ext cx="8640958" cy="468662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9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16832"/>
            <a:ext cx="8640962" cy="211264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3429000"/>
            <a:ext cx="8640960" cy="600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916831"/>
            <a:ext cx="8640960" cy="237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154230"/>
            <a:ext cx="8640960" cy="1274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3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764704"/>
            <a:ext cx="8640960" cy="45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9218"/>
            <a:ext cx="8640960" cy="353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40960" cy="272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234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2"/>
          <a:stretch/>
        </p:blipFill>
        <p:spPr bwMode="auto">
          <a:xfrm>
            <a:off x="251520" y="661550"/>
            <a:ext cx="8640960" cy="131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3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320384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62" cy="231890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1772815"/>
            <a:ext cx="8640960" cy="2318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5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268760"/>
            <a:ext cx="8640958" cy="33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564905"/>
            <a:ext cx="8640962" cy="44800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2564904"/>
            <a:ext cx="8640960" cy="448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8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581128"/>
            <a:ext cx="8640958" cy="2164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36912"/>
            <a:ext cx="8640960" cy="2306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76672"/>
            <a:ext cx="8640960" cy="2350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4664"/>
            <a:ext cx="8640960" cy="3349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0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40768"/>
            <a:ext cx="8640962" cy="34270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4012178"/>
            <a:ext cx="8640960" cy="7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340767"/>
            <a:ext cx="8640960" cy="102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348880"/>
            <a:ext cx="8640960" cy="1663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869160"/>
            <a:ext cx="8496942" cy="1649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5030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132856"/>
            <a:ext cx="8640962" cy="13505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2430024"/>
            <a:ext cx="8640960" cy="610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2132855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281440"/>
            <a:ext cx="8640960" cy="154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19" y="3040514"/>
            <a:ext cx="8640960" cy="442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7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  <p:bldP spid="2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5800"/>
            <a:ext cx="8640960" cy="389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096"/>
            <a:ext cx="8640960" cy="34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640962" cy="19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1700809"/>
            <a:ext cx="8640960" cy="63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338085"/>
            <a:ext cx="8640960" cy="1288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0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458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9203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253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84784"/>
            <a:ext cx="84969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7" y="1772816"/>
            <a:ext cx="8496944" cy="66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7" y="2442751"/>
            <a:ext cx="8496944" cy="311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2754412"/>
            <a:ext cx="8496943" cy="126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0384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00808"/>
            <a:ext cx="8640962" cy="22228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1700808"/>
            <a:ext cx="8640960" cy="66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370253"/>
            <a:ext cx="8640960" cy="1553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13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951368"/>
            <a:ext cx="8928992" cy="2862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961352"/>
            <a:ext cx="8928990" cy="248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96752"/>
            <a:ext cx="8928992" cy="2714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5876"/>
          <a:stretch/>
        </p:blipFill>
        <p:spPr>
          <a:xfrm>
            <a:off x="107504" y="476672"/>
            <a:ext cx="8928992" cy="1907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5" y="404664"/>
            <a:ext cx="8928990" cy="43845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2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88840"/>
            <a:ext cx="8640962" cy="16560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2137425"/>
            <a:ext cx="8640961" cy="427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564904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924944"/>
            <a:ext cx="8640960" cy="71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8" y="1988840"/>
            <a:ext cx="8640961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2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1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9874"/>
            <a:ext cx="8352928" cy="262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8352928" cy="222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8352928" cy="160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30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44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107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1519" y="1124744"/>
            <a:ext cx="8640961" cy="252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376772"/>
            <a:ext cx="8640960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8" y="476672"/>
            <a:ext cx="864096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1" idx="3"/>
            <a:endCxn id="26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518" y="1628800"/>
            <a:ext cx="864096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1518" y="2636912"/>
            <a:ext cx="8640962" cy="3438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7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19" grpId="0" animBg="1"/>
      <p:bldP spid="28" grpId="0" animBg="1"/>
      <p:bldP spid="2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08904"/>
            <a:ext cx="8640956" cy="28044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80566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628800"/>
            <a:ext cx="8640962" cy="27427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72816"/>
            <a:ext cx="864096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8" y="1628798"/>
            <a:ext cx="8640961" cy="144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251519" y="2636912"/>
            <a:ext cx="8640960" cy="173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3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917976"/>
            <a:ext cx="8640960" cy="18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89040"/>
            <a:ext cx="8640960" cy="1955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2515217"/>
            <a:ext cx="8640958" cy="1827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1631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04664"/>
            <a:ext cx="8640960" cy="10297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3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84976" cy="23705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772815"/>
            <a:ext cx="8784973" cy="177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1950499"/>
            <a:ext cx="8784973" cy="43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380536"/>
            <a:ext cx="8784973" cy="1048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2" y="3429000"/>
            <a:ext cx="8784973" cy="714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5" idx="3"/>
            <a:endCxn id="1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5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  <p:bldP spid="2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832064"/>
            <a:ext cx="8784972" cy="3981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620688"/>
            <a:ext cx="8784972" cy="2835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404664"/>
            <a:ext cx="8784974" cy="3260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Factorising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20384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4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947</TotalTime>
  <Words>1262</Words>
  <Application>Microsoft Office PowerPoint</Application>
  <PresentationFormat>On-screen Show (4:3)</PresentationFormat>
  <Paragraphs>616</Paragraphs>
  <Slides>144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49" baseType="lpstr">
      <vt:lpstr>Arial</vt:lpstr>
      <vt:lpstr>Calibri</vt:lpstr>
      <vt:lpstr>Calibri Light</vt:lpstr>
      <vt:lpstr>Comic Sans MS</vt:lpstr>
      <vt:lpstr>Theme1</vt:lpstr>
      <vt:lpstr>Factorising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688</cp:revision>
  <dcterms:created xsi:type="dcterms:W3CDTF">2014-02-21T20:01:10Z</dcterms:created>
  <dcterms:modified xsi:type="dcterms:W3CDTF">2020-11-06T16:32:43Z</dcterms:modified>
</cp:coreProperties>
</file>