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2.xml"/><Relationship Id="rId7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6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.png"/><Relationship Id="rId4" Type="http://schemas.openxmlformats.org/officeDocument/2006/relationships/image" Target="../media/image37.png"/><Relationship Id="rId9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8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slide" Target="slide38.xml"/><Relationship Id="rId4" Type="http://schemas.openxmlformats.org/officeDocument/2006/relationships/slide" Target="slide1.xml"/><Relationship Id="rId9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4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6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184176" y="306896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1H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184176" y="360907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1H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75856" y="249289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3275856" y="30330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275856" y="357301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3275856" y="41131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9451"/>
            <a:ext cx="8640960" cy="46790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20384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2060848"/>
            <a:ext cx="7267575" cy="157162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38212" y="2060848"/>
            <a:ext cx="7267575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8212" y="2564904"/>
            <a:ext cx="726757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8212" y="3140968"/>
            <a:ext cx="7267575" cy="49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192100"/>
            <a:ext cx="8496942" cy="36212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54462"/>
            <a:ext cx="8496944" cy="25625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84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2" y="1556792"/>
            <a:ext cx="8499536" cy="24550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556791"/>
            <a:ext cx="8496944" cy="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232" y="1772816"/>
            <a:ext cx="8503001" cy="2239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2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8932"/>
            <a:ext cx="8640960" cy="52686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5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3" y="1556792"/>
            <a:ext cx="8499534" cy="18585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556791"/>
            <a:ext cx="8496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232" y="2204865"/>
            <a:ext cx="8503001" cy="1210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7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2132856"/>
            <a:ext cx="8496942" cy="6750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5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7" y="1556792"/>
            <a:ext cx="6821486" cy="29411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161256" y="1556791"/>
            <a:ext cx="6821487" cy="2941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5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2348880"/>
            <a:ext cx="8496942" cy="645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30" y="3031844"/>
            <a:ext cx="8496940" cy="5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279913"/>
            <a:ext cx="8208910" cy="35824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67545" y="1279913"/>
            <a:ext cx="8208909" cy="358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9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67" name="Rectangle 66">
            <a:hlinkClick r:id="rId3" action="ppaction://hlinksldjump"/>
          </p:cNvPr>
          <p:cNvSpPr/>
          <p:nvPr/>
        </p:nvSpPr>
        <p:spPr>
          <a:xfrm>
            <a:off x="3095944" y="332104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112168" y="2780928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112168" y="332093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112168" y="386094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6" y="980728"/>
            <a:ext cx="8208908" cy="39874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67546" y="951415"/>
            <a:ext cx="8208908" cy="4016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196752"/>
            <a:ext cx="8352926" cy="582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8" y="2564904"/>
            <a:ext cx="8352924" cy="5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908720"/>
            <a:ext cx="8208910" cy="43413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67545" y="908719"/>
            <a:ext cx="8208909" cy="4341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4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6" y="548680"/>
            <a:ext cx="8208908" cy="54598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7546" y="515344"/>
            <a:ext cx="8208908" cy="5493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4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612930"/>
            <a:ext cx="7632848" cy="3608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221088"/>
            <a:ext cx="7632848" cy="1146008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1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336704" cy="55117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03649" y="404663"/>
            <a:ext cx="6336703" cy="549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6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9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488832" cy="42871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27584" y="908719"/>
            <a:ext cx="7488832" cy="4287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6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8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340768"/>
            <a:ext cx="7632846" cy="34281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55577" y="1340767"/>
            <a:ext cx="7684107" cy="3428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0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939374"/>
            <a:ext cx="8640958" cy="2297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96952"/>
            <a:ext cx="8640960" cy="2278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0808"/>
            <a:ext cx="8640960" cy="20044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74349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1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772816"/>
            <a:ext cx="8784978" cy="16191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772815"/>
            <a:ext cx="8784976" cy="36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1" y="2132857"/>
            <a:ext cx="8784976" cy="394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1" y="2527673"/>
            <a:ext cx="8784976" cy="86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6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67" name="Rectangle 66">
            <a:hlinkClick r:id="rId3" action="ppaction://hlinksldjump"/>
          </p:cNvPr>
          <p:cNvSpPr/>
          <p:nvPr/>
        </p:nvSpPr>
        <p:spPr>
          <a:xfrm>
            <a:off x="3095944" y="330298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112168" y="22048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112168" y="274497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112168" y="328498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5112168" y="382509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5112168" y="436510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21492"/>
            <a:ext cx="7632848" cy="60150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556792"/>
            <a:ext cx="8640964" cy="20186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8" y="2344161"/>
            <a:ext cx="8640957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556791"/>
            <a:ext cx="8640959" cy="787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1518" y="2799841"/>
            <a:ext cx="8640957" cy="76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0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49455"/>
            <a:ext cx="8640960" cy="47590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5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7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700808"/>
            <a:ext cx="6715125" cy="1466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214437" y="1700807"/>
            <a:ext cx="6715126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4437" y="2204864"/>
            <a:ext cx="671512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4437" y="2780928"/>
            <a:ext cx="6715126" cy="386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0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23310"/>
            <a:ext cx="8352928" cy="48113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5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27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00808"/>
            <a:ext cx="8496942" cy="7885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9" y="1700807"/>
            <a:ext cx="8496942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9" y="1988840"/>
            <a:ext cx="8496942" cy="50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96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7770"/>
            <a:ext cx="8640960" cy="49535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5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700808"/>
            <a:ext cx="6610350" cy="8191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266825" y="1700807"/>
            <a:ext cx="6610350" cy="819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4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146446"/>
            <a:ext cx="8640956" cy="50188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96752"/>
            <a:ext cx="8640958" cy="691906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268760"/>
            <a:ext cx="8640956" cy="21433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1268759"/>
            <a:ext cx="8640957" cy="131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1" y="2579537"/>
            <a:ext cx="8640957" cy="832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1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340768"/>
            <a:ext cx="8496944" cy="23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99604"/>
            <a:ext cx="8496944" cy="77726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99603"/>
            <a:ext cx="8496944" cy="777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157192"/>
            <a:ext cx="8496944" cy="14012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996952"/>
            <a:ext cx="8496944" cy="2197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340768"/>
            <a:ext cx="8496944" cy="178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318218"/>
          </a:xfrm>
          <a:prstGeom prst="rect">
            <a:avLst/>
          </a:prstGeom>
        </p:spPr>
      </p:pic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25827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556792"/>
            <a:ext cx="8640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20" y="2132856"/>
            <a:ext cx="86409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3356992"/>
            <a:ext cx="8640960" cy="78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8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556792"/>
            <a:ext cx="8640960" cy="26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348880"/>
            <a:ext cx="7439025" cy="6096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852487" y="2348880"/>
            <a:ext cx="743902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Factorising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0384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24" idx="1"/>
          </p:cNvCxnSpPr>
          <p:nvPr/>
        </p:nvCxnSpPr>
        <p:spPr>
          <a:xfrm flipV="1">
            <a:off x="269979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31684</TotalTime>
  <Words>300</Words>
  <Application>Microsoft Office PowerPoint</Application>
  <PresentationFormat>On-screen Show (4:3)</PresentationFormat>
  <Paragraphs>152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Theme1</vt:lpstr>
      <vt:lpstr>Factorising</vt:lpstr>
      <vt:lpstr>Factorising</vt:lpstr>
      <vt:lpstr>Factorising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2803</cp:revision>
  <cp:lastPrinted>2019-03-09T08:19:56Z</cp:lastPrinted>
  <dcterms:created xsi:type="dcterms:W3CDTF">2014-02-21T20:01:10Z</dcterms:created>
  <dcterms:modified xsi:type="dcterms:W3CDTF">2021-01-03T10:57:46Z</dcterms:modified>
</cp:coreProperties>
</file>