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slide" Target="slide1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67" name="Rectangle 66">
            <a:hlinkClick r:id="rId3" action="ppaction://hlinksldjump"/>
          </p:cNvPr>
          <p:cNvSpPr/>
          <p:nvPr/>
        </p:nvSpPr>
        <p:spPr>
          <a:xfrm>
            <a:off x="3095944" y="3302984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2H Q12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12168" y="2204864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112168" y="2744976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5112168" y="3284984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2H Q4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5112168" y="3825096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Q13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8" action="ppaction://hlinksldjump"/>
          </p:cNvPr>
          <p:cNvSpPr/>
          <p:nvPr/>
        </p:nvSpPr>
        <p:spPr>
          <a:xfrm>
            <a:off x="5112168" y="4365104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2H Q20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28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67770"/>
            <a:ext cx="8640960" cy="495351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5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7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1700808"/>
            <a:ext cx="6610350" cy="8191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266825" y="1700807"/>
            <a:ext cx="6610350" cy="8191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85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1146446"/>
            <a:ext cx="8640956" cy="501885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1" name="Straight Connector 1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196752"/>
            <a:ext cx="8640958" cy="691906"/>
          </a:xfrm>
          <a:prstGeom prst="rect">
            <a:avLst/>
          </a:prstGeom>
        </p:spPr>
      </p:pic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7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13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1268760"/>
            <a:ext cx="8640956" cy="214335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51521" y="1268759"/>
            <a:ext cx="8640957" cy="1310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251521" y="2579537"/>
            <a:ext cx="8640957" cy="832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68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939374"/>
            <a:ext cx="8640958" cy="2297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996952"/>
            <a:ext cx="8640960" cy="227893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700808"/>
            <a:ext cx="8640960" cy="20044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743498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hlinkClick r:id="rId8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7" name="Rectangle 26">
            <a:hlinkClick r:id="rId9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>
            <a:stCxn id="25" idx="3"/>
            <a:endCxn id="27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42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772816"/>
            <a:ext cx="8784978" cy="161915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772815"/>
            <a:ext cx="8784976" cy="36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79511" y="2132857"/>
            <a:ext cx="8784976" cy="394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9511" y="2527673"/>
            <a:ext cx="8784976" cy="864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7" idx="3"/>
            <a:endCxn id="20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56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21492"/>
            <a:ext cx="7632848" cy="601501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5" name="Group 1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23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556792"/>
            <a:ext cx="8640964" cy="20186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344161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0" y="1556791"/>
            <a:ext cx="8640959" cy="787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518" y="2799841"/>
            <a:ext cx="8640957" cy="76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23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49455"/>
            <a:ext cx="8640960" cy="475909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5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12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1700808"/>
            <a:ext cx="6715125" cy="14668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214437" y="1700807"/>
            <a:ext cx="6715126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14437" y="2204864"/>
            <a:ext cx="671512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4437" y="2780928"/>
            <a:ext cx="6715126" cy="386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8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23310"/>
            <a:ext cx="8352928" cy="481138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2" idx="3"/>
            <a:endCxn id="15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615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700808"/>
            <a:ext cx="8496942" cy="78859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23529" y="1700807"/>
            <a:ext cx="8496942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3529" y="1988840"/>
            <a:ext cx="8496942" cy="50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6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20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31683</TotalTime>
  <Words>109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Factorising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2801</cp:revision>
  <cp:lastPrinted>2019-03-09T08:19:56Z</cp:lastPrinted>
  <dcterms:created xsi:type="dcterms:W3CDTF">2014-02-21T20:01:10Z</dcterms:created>
  <dcterms:modified xsi:type="dcterms:W3CDTF">2020-11-10T16:35:35Z</dcterms:modified>
</cp:coreProperties>
</file>