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58" autoAdjust="0"/>
    <p:restoredTop sz="95422" autoAdjust="0"/>
  </p:normalViewPr>
  <p:slideViewPr>
    <p:cSldViewPr>
      <p:cViewPr varScale="1">
        <p:scale>
          <a:sx n="106" d="100"/>
          <a:sy n="106" d="100"/>
        </p:scale>
        <p:origin x="146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10.xml"/><Relationship Id="rId7" Type="http://schemas.openxmlformats.org/officeDocument/2006/relationships/slide" Target="slide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2.xml"/><Relationship Id="rId4" Type="http://schemas.openxmlformats.org/officeDocument/2006/relationships/slide" Target="slide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slide" Target="slide10.xml"/><Relationship Id="rId4" Type="http://schemas.openxmlformats.org/officeDocument/2006/relationships/slide" Target="sl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slide" Target="sl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slide" Target="slide12.xml"/><Relationship Id="rId4" Type="http://schemas.openxmlformats.org/officeDocument/2006/relationships/slide" Target="slid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slide" Target="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slide" Target="slide6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2738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Factorising</a:t>
            </a:r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1547664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Factorising</a:t>
            </a:r>
          </a:p>
        </p:txBody>
      </p:sp>
      <p:sp>
        <p:nvSpPr>
          <p:cNvPr id="11" name="Rectangle 10">
            <a:hlinkClick r:id="rId3" action="ppaction://hlinksldjump"/>
          </p:cNvPr>
          <p:cNvSpPr/>
          <p:nvPr/>
        </p:nvSpPr>
        <p:spPr>
          <a:xfrm>
            <a:off x="5184176" y="3068960"/>
            <a:ext cx="972000" cy="46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May 2018 1H Q15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5184176" y="3609072"/>
            <a:ext cx="972000" cy="46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Nov 2018 1H Q10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3275856" y="2492896"/>
            <a:ext cx="972000" cy="46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SAM</a:t>
            </a:r>
          </a:p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1H Q16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16" name="Rectangle 15">
            <a:hlinkClick r:id="rId6" action="ppaction://hlinksldjump"/>
          </p:cNvPr>
          <p:cNvSpPr/>
          <p:nvPr/>
        </p:nvSpPr>
        <p:spPr>
          <a:xfrm>
            <a:off x="3275856" y="3033008"/>
            <a:ext cx="972000" cy="46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SAM</a:t>
            </a:r>
          </a:p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3</a:t>
            </a:r>
            <a:r>
              <a:rPr lang="en-GB" sz="1200" b="1" dirty="0" smtClean="0">
                <a:latin typeface="Comic Sans MS" panose="030F0702030302020204" pitchFamily="66" charset="0"/>
              </a:rPr>
              <a:t>H Q9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hlinkClick r:id="rId7" action="ppaction://hlinksldjump"/>
          </p:cNvPr>
          <p:cNvSpPr/>
          <p:nvPr/>
        </p:nvSpPr>
        <p:spPr>
          <a:xfrm>
            <a:off x="3275856" y="3573016"/>
            <a:ext cx="972000" cy="46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Spec 1</a:t>
            </a:r>
          </a:p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3</a:t>
            </a:r>
            <a:r>
              <a:rPr lang="en-GB" sz="1200" b="1" dirty="0" smtClean="0">
                <a:latin typeface="Comic Sans MS" panose="030F0702030302020204" pitchFamily="66" charset="0"/>
              </a:rPr>
              <a:t>H Q6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>
            <a:hlinkClick r:id="rId8" action="ppaction://hlinksldjump"/>
          </p:cNvPr>
          <p:cNvSpPr/>
          <p:nvPr/>
        </p:nvSpPr>
        <p:spPr>
          <a:xfrm>
            <a:off x="3275856" y="4113128"/>
            <a:ext cx="972000" cy="46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Spec 2</a:t>
            </a:r>
          </a:p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1H Q1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047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9" y="3192100"/>
            <a:ext cx="8496942" cy="3621276"/>
          </a:xfrm>
          <a:prstGeom prst="rect">
            <a:avLst/>
          </a:prstGeom>
        </p:spPr>
      </p:pic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9" name="Rectangle 18">
            <a:hlinkClick r:id="rId4" action="ppaction://hlinksldjump"/>
          </p:cNvPr>
          <p:cNvSpPr/>
          <p:nvPr/>
        </p:nvSpPr>
        <p:spPr>
          <a:xfrm>
            <a:off x="1547664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Factorising</a:t>
            </a:r>
          </a:p>
        </p:txBody>
      </p:sp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3203848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2018 1H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6" name="Straight Arrow Connector 25"/>
          <p:cNvCxnSpPr>
            <a:stCxn id="19" idx="3"/>
            <a:endCxn id="21" idx="1"/>
          </p:cNvCxnSpPr>
          <p:nvPr/>
        </p:nvCxnSpPr>
        <p:spPr>
          <a:xfrm flipV="1">
            <a:off x="2699792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528" y="1154462"/>
            <a:ext cx="8496944" cy="2562570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3" name="Straight Connector 12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3941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232" y="1556792"/>
            <a:ext cx="8499536" cy="2455046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323528" y="1556791"/>
            <a:ext cx="8496944" cy="216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22232" y="1772816"/>
            <a:ext cx="8503001" cy="223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1547664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Factorising</a:t>
            </a:r>
          </a:p>
        </p:txBody>
      </p:sp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3203848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2018 1H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12" idx="3"/>
            <a:endCxn id="21" idx="1"/>
          </p:cNvCxnSpPr>
          <p:nvPr/>
        </p:nvCxnSpPr>
        <p:spPr>
          <a:xfrm flipV="1">
            <a:off x="2699792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875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168932"/>
            <a:ext cx="8640960" cy="5268602"/>
          </a:xfrm>
          <a:prstGeom prst="rect">
            <a:avLst/>
          </a:prstGeom>
        </p:spPr>
      </p:pic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9" name="Rectangle 18">
            <a:hlinkClick r:id="rId4" action="ppaction://hlinksldjump"/>
          </p:cNvPr>
          <p:cNvSpPr/>
          <p:nvPr/>
        </p:nvSpPr>
        <p:spPr>
          <a:xfrm>
            <a:off x="1547664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Factorising</a:t>
            </a:r>
          </a:p>
        </p:txBody>
      </p:sp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3203848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1H Q10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6" name="Straight Arrow Connector 25"/>
          <p:cNvCxnSpPr>
            <a:stCxn id="19" idx="3"/>
            <a:endCxn id="21" idx="1"/>
          </p:cNvCxnSpPr>
          <p:nvPr/>
        </p:nvCxnSpPr>
        <p:spPr>
          <a:xfrm flipV="1">
            <a:off x="2699792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3" name="Straight Connector 12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28895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233" y="1556792"/>
            <a:ext cx="8499534" cy="1858546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323528" y="1556791"/>
            <a:ext cx="849694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22232" y="2204865"/>
            <a:ext cx="8503001" cy="12104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7" name="Rectangle 16">
            <a:hlinkClick r:id="rId4" action="ppaction://hlinksldjump"/>
          </p:cNvPr>
          <p:cNvSpPr/>
          <p:nvPr/>
        </p:nvSpPr>
        <p:spPr>
          <a:xfrm>
            <a:off x="1547664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Factorising</a:t>
            </a:r>
          </a:p>
        </p:txBody>
      </p:sp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3203848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1H Q10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17" idx="3"/>
            <a:endCxn id="19" idx="1"/>
          </p:cNvCxnSpPr>
          <p:nvPr/>
        </p:nvCxnSpPr>
        <p:spPr>
          <a:xfrm flipV="1">
            <a:off x="2699792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1700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9" name="Rectangle 18">
            <a:hlinkClick r:id="rId3" action="ppaction://hlinksldjump"/>
          </p:cNvPr>
          <p:cNvSpPr/>
          <p:nvPr/>
        </p:nvSpPr>
        <p:spPr>
          <a:xfrm>
            <a:off x="1547664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Factorising</a:t>
            </a:r>
          </a:p>
        </p:txBody>
      </p:sp>
      <p:sp>
        <p:nvSpPr>
          <p:cNvPr id="21" name="Rectangle 20">
            <a:hlinkClick r:id="rId4" action="ppaction://hlinksldjump"/>
          </p:cNvPr>
          <p:cNvSpPr/>
          <p:nvPr/>
        </p:nvSpPr>
        <p:spPr>
          <a:xfrm>
            <a:off x="3203848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1H Q16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6" name="Straight Arrow Connector 25"/>
          <p:cNvCxnSpPr>
            <a:stCxn id="19" idx="3"/>
            <a:endCxn id="21" idx="1"/>
          </p:cNvCxnSpPr>
          <p:nvPr/>
        </p:nvCxnSpPr>
        <p:spPr>
          <a:xfrm flipV="1">
            <a:off x="2699792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3" name="Straight Connector 12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528" y="1340768"/>
            <a:ext cx="8496944" cy="2383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157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499604"/>
            <a:ext cx="8496944" cy="777268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323528" y="1499603"/>
            <a:ext cx="8496944" cy="7772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 </a:t>
            </a:r>
          </a:p>
        </p:txBody>
      </p:sp>
      <p:sp>
        <p:nvSpPr>
          <p:cNvPr id="17" name="Rectangle 16">
            <a:hlinkClick r:id="rId4" action="ppaction://hlinksldjump"/>
          </p:cNvPr>
          <p:cNvSpPr/>
          <p:nvPr/>
        </p:nvSpPr>
        <p:spPr>
          <a:xfrm>
            <a:off x="1547664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Factorising</a:t>
            </a:r>
          </a:p>
        </p:txBody>
      </p:sp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3203848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1H Q16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17" idx="3"/>
            <a:endCxn id="19" idx="1"/>
          </p:cNvCxnSpPr>
          <p:nvPr/>
        </p:nvCxnSpPr>
        <p:spPr>
          <a:xfrm flipV="1">
            <a:off x="2699792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8870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5157192"/>
            <a:ext cx="8496944" cy="1401212"/>
          </a:xfrm>
          <a:prstGeom prst="rect">
            <a:avLst/>
          </a:prstGeom>
        </p:spPr>
      </p:pic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79F87B70-33EE-4BBB-BF4E-C38538EF793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528" y="2996952"/>
            <a:ext cx="8496944" cy="21970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528" y="1340768"/>
            <a:ext cx="8496944" cy="178883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3528" y="1052736"/>
            <a:ext cx="8496944" cy="318218"/>
          </a:xfrm>
          <a:prstGeom prst="rect">
            <a:avLst/>
          </a:prstGeom>
        </p:spPr>
      </p:pic>
      <p:sp>
        <p:nvSpPr>
          <p:cNvPr id="21" name="Rectangle 20">
            <a:hlinkClick r:id="rId8" action="ppaction://hlinksldjump"/>
          </p:cNvPr>
          <p:cNvSpPr/>
          <p:nvPr/>
        </p:nvSpPr>
        <p:spPr>
          <a:xfrm>
            <a:off x="1547664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Factorising</a:t>
            </a:r>
          </a:p>
        </p:txBody>
      </p:sp>
      <p:sp>
        <p:nvSpPr>
          <p:cNvPr id="23" name="Rectangle 22">
            <a:hlinkClick r:id="rId9" action="ppaction://hlinksldjump"/>
          </p:cNvPr>
          <p:cNvSpPr/>
          <p:nvPr/>
        </p:nvSpPr>
        <p:spPr>
          <a:xfrm>
            <a:off x="3203848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3H Q9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21" idx="3"/>
            <a:endCxn id="23" idx="1"/>
          </p:cNvCxnSpPr>
          <p:nvPr/>
        </p:nvCxnSpPr>
        <p:spPr>
          <a:xfrm flipV="1">
            <a:off x="2699792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64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556792"/>
            <a:ext cx="8640960" cy="2582700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251520" y="1556792"/>
            <a:ext cx="86409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51520" y="2132856"/>
            <a:ext cx="864096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51520" y="3356992"/>
            <a:ext cx="8640960" cy="782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1547664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Factorising</a:t>
            </a:r>
          </a:p>
        </p:txBody>
      </p:sp>
      <p:sp>
        <p:nvSpPr>
          <p:cNvPr id="18" name="Rectangle 17">
            <a:hlinkClick r:id="rId5" action="ppaction://hlinksldjump"/>
          </p:cNvPr>
          <p:cNvSpPr/>
          <p:nvPr/>
        </p:nvSpPr>
        <p:spPr>
          <a:xfrm>
            <a:off x="3203848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3H Q9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9" name="Straight Arrow Connector 18"/>
          <p:cNvCxnSpPr>
            <a:stCxn id="14" idx="3"/>
            <a:endCxn id="18" idx="1"/>
          </p:cNvCxnSpPr>
          <p:nvPr/>
        </p:nvCxnSpPr>
        <p:spPr>
          <a:xfrm flipV="1">
            <a:off x="2699792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2633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2" grpId="0" animBg="1"/>
      <p:bldP spid="21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79F87B70-33EE-4BBB-BF4E-C38538EF793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21" name="Rectangle 20">
            <a:hlinkClick r:id="rId4" action="ppaction://hlinksldjump"/>
          </p:cNvPr>
          <p:cNvSpPr/>
          <p:nvPr/>
        </p:nvSpPr>
        <p:spPr>
          <a:xfrm>
            <a:off x="1547664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Factorising</a:t>
            </a:r>
          </a:p>
        </p:txBody>
      </p:sp>
      <p:sp>
        <p:nvSpPr>
          <p:cNvPr id="23" name="Rectangle 22">
            <a:hlinkClick r:id="rId5" action="ppaction://hlinksldjump"/>
          </p:cNvPr>
          <p:cNvSpPr/>
          <p:nvPr/>
        </p:nvSpPr>
        <p:spPr>
          <a:xfrm>
            <a:off x="3203848" y="35482"/>
            <a:ext cx="237626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1 3H Q6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21" idx="3"/>
            <a:endCxn id="23" idx="1"/>
          </p:cNvCxnSpPr>
          <p:nvPr/>
        </p:nvCxnSpPr>
        <p:spPr>
          <a:xfrm flipV="1">
            <a:off x="2699792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520" y="1556792"/>
            <a:ext cx="8640960" cy="2653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351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487" y="2348880"/>
            <a:ext cx="7439025" cy="609600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852487" y="2348880"/>
            <a:ext cx="7439026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6" name="Rectangle 15">
            <a:hlinkClick r:id="rId4" action="ppaction://hlinksldjump"/>
          </p:cNvPr>
          <p:cNvSpPr/>
          <p:nvPr/>
        </p:nvSpPr>
        <p:spPr>
          <a:xfrm>
            <a:off x="1547664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Factorising</a:t>
            </a:r>
          </a:p>
        </p:txBody>
      </p:sp>
      <p:sp>
        <p:nvSpPr>
          <p:cNvPr id="24" name="Rectangle 23">
            <a:hlinkClick r:id="rId5" action="ppaction://hlinksldjump"/>
          </p:cNvPr>
          <p:cNvSpPr/>
          <p:nvPr/>
        </p:nvSpPr>
        <p:spPr>
          <a:xfrm>
            <a:off x="3203848" y="35482"/>
            <a:ext cx="237626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1 3H Q6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5" name="Straight Arrow Connector 24"/>
          <p:cNvCxnSpPr>
            <a:stCxn id="16" idx="3"/>
            <a:endCxn id="24" idx="1"/>
          </p:cNvCxnSpPr>
          <p:nvPr/>
        </p:nvCxnSpPr>
        <p:spPr>
          <a:xfrm flipV="1">
            <a:off x="2699792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3824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089451"/>
            <a:ext cx="8640960" cy="4679098"/>
          </a:xfrm>
          <a:prstGeom prst="rect">
            <a:avLst/>
          </a:prstGeom>
        </p:spPr>
      </p:pic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grpSp>
        <p:nvGrpSpPr>
          <p:cNvPr id="12" name="Group 11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5" name="Straight Connector 14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>
            <a:hlinkClick r:id="rId5" action="ppaction://hlinksldjump"/>
          </p:cNvPr>
          <p:cNvSpPr/>
          <p:nvPr/>
        </p:nvSpPr>
        <p:spPr>
          <a:xfrm>
            <a:off x="1547664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Factorising</a:t>
            </a:r>
          </a:p>
        </p:txBody>
      </p:sp>
      <p:sp>
        <p:nvSpPr>
          <p:cNvPr id="24" name="Rectangle 23">
            <a:hlinkClick r:id="rId6" action="ppaction://hlinksldjump"/>
          </p:cNvPr>
          <p:cNvSpPr/>
          <p:nvPr/>
        </p:nvSpPr>
        <p:spPr>
          <a:xfrm>
            <a:off x="3203848" y="35482"/>
            <a:ext cx="237626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2 1H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5" name="Straight Arrow Connector 24"/>
          <p:cNvCxnSpPr>
            <a:stCxn id="22" idx="3"/>
            <a:endCxn id="24" idx="1"/>
          </p:cNvCxnSpPr>
          <p:nvPr/>
        </p:nvCxnSpPr>
        <p:spPr>
          <a:xfrm flipV="1">
            <a:off x="2699792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8759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212" y="2060848"/>
            <a:ext cx="7267575" cy="1571625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938212" y="2060848"/>
            <a:ext cx="7267575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38212" y="2564904"/>
            <a:ext cx="7267575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38212" y="3140968"/>
            <a:ext cx="7267575" cy="49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C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0" name="Rectangle 19">
            <a:hlinkClick r:id="rId4" action="ppaction://hlinksldjump"/>
          </p:cNvPr>
          <p:cNvSpPr/>
          <p:nvPr/>
        </p:nvSpPr>
        <p:spPr>
          <a:xfrm>
            <a:off x="1547664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Factorising</a:t>
            </a:r>
          </a:p>
        </p:txBody>
      </p:sp>
      <p:sp>
        <p:nvSpPr>
          <p:cNvPr id="22" name="Rectangle 21">
            <a:hlinkClick r:id="rId5" action="ppaction://hlinksldjump"/>
          </p:cNvPr>
          <p:cNvSpPr/>
          <p:nvPr/>
        </p:nvSpPr>
        <p:spPr>
          <a:xfrm>
            <a:off x="3203848" y="35482"/>
            <a:ext cx="237626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2 1H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3" name="Straight Arrow Connector 22"/>
          <p:cNvCxnSpPr>
            <a:stCxn id="20" idx="3"/>
            <a:endCxn id="22" idx="1"/>
          </p:cNvCxnSpPr>
          <p:nvPr/>
        </p:nvCxnSpPr>
        <p:spPr>
          <a:xfrm flipV="1">
            <a:off x="2699792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92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31670</TotalTime>
  <Words>96</Words>
  <Application>Microsoft Office PowerPoint</Application>
  <PresentationFormat>On-screen Show (4:3)</PresentationFormat>
  <Paragraphs>48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Theme1</vt:lpstr>
      <vt:lpstr>Factorising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2802</cp:revision>
  <cp:lastPrinted>2019-03-09T08:19:56Z</cp:lastPrinted>
  <dcterms:created xsi:type="dcterms:W3CDTF">2014-02-21T20:01:10Z</dcterms:created>
  <dcterms:modified xsi:type="dcterms:W3CDTF">2020-11-10T15:27:02Z</dcterms:modified>
</cp:coreProperties>
</file>