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5184176" y="3068960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2018 1H Q15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84176" y="3609072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 1H Q10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75856" y="2492896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1H Q16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75856" y="3033008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Q9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3275856" y="3573016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Spec 1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3275856" y="4113128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1H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047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3192100"/>
            <a:ext cx="8496942" cy="362127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154462"/>
            <a:ext cx="8496944" cy="256257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941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32" y="1556792"/>
            <a:ext cx="8499536" cy="245504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556791"/>
            <a:ext cx="8496944" cy="216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232" y="1772816"/>
            <a:ext cx="8503001" cy="223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2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7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68932"/>
            <a:ext cx="8640960" cy="526860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889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33" y="1556792"/>
            <a:ext cx="8499534" cy="185854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556791"/>
            <a:ext cx="84969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232" y="2204865"/>
            <a:ext cx="8503001" cy="1210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70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340768"/>
            <a:ext cx="8496944" cy="238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5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499604"/>
            <a:ext cx="8496944" cy="77726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23528" y="1499603"/>
            <a:ext cx="8496944" cy="7772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87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157192"/>
            <a:ext cx="8496944" cy="140121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2996952"/>
            <a:ext cx="8496944" cy="21970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340768"/>
            <a:ext cx="8496944" cy="17888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1052736"/>
            <a:ext cx="8496944" cy="318218"/>
          </a:xfrm>
          <a:prstGeom prst="rect">
            <a:avLst/>
          </a:prstGeom>
        </p:spPr>
      </p:pic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3" name="Rectangle 22">
            <a:hlinkClick r:id="rId9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6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960" cy="25827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1556792"/>
            <a:ext cx="86409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1520" y="2132856"/>
            <a:ext cx="864096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0" y="3356992"/>
            <a:ext cx="8640960" cy="78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203848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63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20384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556792"/>
            <a:ext cx="8640960" cy="265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5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487" y="2348880"/>
            <a:ext cx="7439025" cy="6096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852487" y="2348880"/>
            <a:ext cx="7439026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320384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16" idx="3"/>
            <a:endCxn id="24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2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89451"/>
            <a:ext cx="8640960" cy="4679098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320384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75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212" y="2060848"/>
            <a:ext cx="7267575" cy="1571625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938212" y="2060848"/>
            <a:ext cx="7267575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38212" y="2564904"/>
            <a:ext cx="726757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38212" y="3140968"/>
            <a:ext cx="7267575" cy="49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3203848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1H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20" idx="3"/>
            <a:endCxn id="22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31670</TotalTime>
  <Words>96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Factorising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2802</cp:revision>
  <cp:lastPrinted>2019-03-09T08:19:56Z</cp:lastPrinted>
  <dcterms:created xsi:type="dcterms:W3CDTF">2014-02-21T20:01:10Z</dcterms:created>
  <dcterms:modified xsi:type="dcterms:W3CDTF">2020-11-10T15:27:02Z</dcterms:modified>
</cp:coreProperties>
</file>