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1124" r:id="rId2"/>
    <p:sldId id="5395" r:id="rId3"/>
    <p:sldId id="5396" r:id="rId4"/>
    <p:sldId id="9491" r:id="rId5"/>
    <p:sldId id="9492" r:id="rId6"/>
    <p:sldId id="9493" r:id="rId7"/>
    <p:sldId id="9617" r:id="rId8"/>
    <p:sldId id="9618" r:id="rId9"/>
    <p:sldId id="9619" r:id="rId10"/>
    <p:sldId id="9827" r:id="rId11"/>
    <p:sldId id="9828" r:id="rId12"/>
    <p:sldId id="9829" r:id="rId13"/>
    <p:sldId id="9830" r:id="rId14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07" autoAdjust="0"/>
    <p:restoredTop sz="95422" autoAdjust="0"/>
  </p:normalViewPr>
  <p:slideViewPr>
    <p:cSldViewPr>
      <p:cViewPr varScale="1">
        <p:scale>
          <a:sx n="106" d="100"/>
          <a:sy n="106" d="100"/>
        </p:scale>
        <p:origin x="1338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01/12/2020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01/12/2020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01/12/2020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01/12/2020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01/12/2020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slide" Target="slide7.xml"/><Relationship Id="rId4" Type="http://schemas.openxmlformats.org/officeDocument/2006/relationships/slide" Target="slide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slide" Target="slide1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slide" Target="slide1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slide" Target="slide1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0.xml"/><Relationship Id="rId4" Type="http://schemas.openxmlformats.org/officeDocument/2006/relationships/slide" Target="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" Target="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slide" Target="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slide" Target="slide4.xml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7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3.png"/><Relationship Id="rId4" Type="http://schemas.openxmlformats.org/officeDocument/2006/relationships/slide" Target="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1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slide" Target="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-27384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Factorising</a:t>
            </a:r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1547664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Factorising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07504" y="6453336"/>
            <a:ext cx="134940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latin typeface="Comic Sans MS" panose="030F0702030302020204" pitchFamily="66" charset="0"/>
              </a:rPr>
              <a:t>See also:</a:t>
            </a:r>
          </a:p>
        </p:txBody>
      </p:sp>
      <p:sp>
        <p:nvSpPr>
          <p:cNvPr id="39" name="Rectangle 38">
            <a:hlinkClick r:id="" action="ppaction://noaction"/>
          </p:cNvPr>
          <p:cNvSpPr/>
          <p:nvPr/>
        </p:nvSpPr>
        <p:spPr>
          <a:xfrm>
            <a:off x="1547664" y="6453336"/>
            <a:ext cx="25735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latin typeface="Comic Sans MS" panose="030F0702030302020204" pitchFamily="66" charset="0"/>
              </a:rPr>
              <a:t>Algebraic Fractions</a:t>
            </a:r>
          </a:p>
        </p:txBody>
      </p:sp>
      <p:sp>
        <p:nvSpPr>
          <p:cNvPr id="67" name="Rectangle 66">
            <a:hlinkClick r:id="rId3" action="ppaction://hlinksldjump"/>
          </p:cNvPr>
          <p:cNvSpPr/>
          <p:nvPr/>
        </p:nvSpPr>
        <p:spPr>
          <a:xfrm>
            <a:off x="3095944" y="3321040"/>
            <a:ext cx="972000" cy="46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SAM</a:t>
            </a:r>
          </a:p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3H Q17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416058" y="3429998"/>
            <a:ext cx="1152000" cy="29717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 Marker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6" name="Rectangle 15">
            <a:hlinkClick r:id="rId4" action="ppaction://hlinksldjump"/>
          </p:cNvPr>
          <p:cNvSpPr/>
          <p:nvPr/>
        </p:nvSpPr>
        <p:spPr>
          <a:xfrm>
            <a:off x="4824136" y="2745080"/>
            <a:ext cx="972000" cy="468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Nov 2017</a:t>
            </a:r>
          </a:p>
          <a:p>
            <a:pPr algn="ctr"/>
            <a:r>
              <a:rPr lang="en-GB" sz="1200" b="1" dirty="0">
                <a:latin typeface="Comic Sans MS" panose="030F0702030302020204" pitchFamily="66" charset="0"/>
              </a:rPr>
              <a:t>1</a:t>
            </a:r>
            <a:r>
              <a:rPr lang="en-GB" sz="1200" b="1" dirty="0" smtClean="0">
                <a:latin typeface="Comic Sans MS" panose="030F0702030302020204" pitchFamily="66" charset="0"/>
              </a:rPr>
              <a:t>H Q5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4824136" y="3285088"/>
            <a:ext cx="972000" cy="468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Nov 2017</a:t>
            </a:r>
          </a:p>
          <a:p>
            <a:pPr algn="ctr"/>
            <a:r>
              <a:rPr lang="en-GB" sz="1200" b="1" dirty="0">
                <a:latin typeface="Comic Sans MS" panose="030F0702030302020204" pitchFamily="66" charset="0"/>
              </a:rPr>
              <a:t>2</a:t>
            </a:r>
            <a:r>
              <a:rPr lang="en-GB" sz="1200" b="1" dirty="0" smtClean="0">
                <a:latin typeface="Comic Sans MS" panose="030F0702030302020204" pitchFamily="66" charset="0"/>
              </a:rPr>
              <a:t>H Q16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>
            <a:hlinkClick r:id="rId6" action="ppaction://hlinksldjump"/>
          </p:cNvPr>
          <p:cNvSpPr/>
          <p:nvPr/>
        </p:nvSpPr>
        <p:spPr>
          <a:xfrm>
            <a:off x="4824136" y="3825096"/>
            <a:ext cx="972000" cy="468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May 2018</a:t>
            </a:r>
          </a:p>
          <a:p>
            <a:pPr algn="ctr"/>
            <a:r>
              <a:rPr lang="en-GB" sz="1200" b="1" dirty="0">
                <a:latin typeface="Comic Sans MS" panose="030F0702030302020204" pitchFamily="66" charset="0"/>
              </a:rPr>
              <a:t>1</a:t>
            </a:r>
            <a:r>
              <a:rPr lang="en-GB" sz="1200" b="1" dirty="0" smtClean="0">
                <a:latin typeface="Comic Sans MS" panose="030F0702030302020204" pitchFamily="66" charset="0"/>
              </a:rPr>
              <a:t>H Q27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20" name="Rectangle 19">
            <a:hlinkClick r:id="" action="ppaction://noaction"/>
          </p:cNvPr>
          <p:cNvSpPr/>
          <p:nvPr/>
        </p:nvSpPr>
        <p:spPr>
          <a:xfrm>
            <a:off x="4206652" y="6453336"/>
            <a:ext cx="230956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Solving Quadratics</a:t>
            </a:r>
          </a:p>
        </p:txBody>
      </p:sp>
    </p:spTree>
    <p:extLst>
      <p:ext uri="{BB962C8B-B14F-4D97-AF65-F5344CB8AC3E}">
        <p14:creationId xmlns:p14="http://schemas.microsoft.com/office/powerpoint/2010/main" val="2018541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grpSp>
        <p:nvGrpSpPr>
          <p:cNvPr id="18" name="Group 17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20" name="Straight Connector 19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576" y="612930"/>
            <a:ext cx="7632848" cy="360815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5576" y="4221088"/>
            <a:ext cx="7632848" cy="1146008"/>
          </a:xfrm>
          <a:prstGeom prst="rect">
            <a:avLst/>
          </a:prstGeom>
        </p:spPr>
      </p:pic>
      <p:sp>
        <p:nvSpPr>
          <p:cNvPr id="22" name="Rectangle 21">
            <a:hlinkClick r:id="rId6" action="ppaction://hlinksldjump"/>
          </p:cNvPr>
          <p:cNvSpPr/>
          <p:nvPr/>
        </p:nvSpPr>
        <p:spPr>
          <a:xfrm>
            <a:off x="1547664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Factorising</a:t>
            </a:r>
          </a:p>
        </p:txBody>
      </p:sp>
      <p:sp>
        <p:nvSpPr>
          <p:cNvPr id="24" name="Rectangle 23">
            <a:hlinkClick r:id="rId7" action="ppaction://hlinksldjump"/>
          </p:cNvPr>
          <p:cNvSpPr/>
          <p:nvPr/>
        </p:nvSpPr>
        <p:spPr>
          <a:xfrm>
            <a:off x="3203848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2018 </a:t>
            </a:r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Q27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5" name="Straight Arrow Connector 24"/>
          <p:cNvCxnSpPr>
            <a:stCxn id="22" idx="3"/>
            <a:endCxn id="24" idx="1"/>
          </p:cNvCxnSpPr>
          <p:nvPr/>
        </p:nvCxnSpPr>
        <p:spPr>
          <a:xfrm flipV="1">
            <a:off x="2699792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6687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404664"/>
            <a:ext cx="6336704" cy="5511724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1403649" y="404663"/>
            <a:ext cx="6336703" cy="54988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pic>
        <p:nvPicPr>
          <p:cNvPr id="22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5903486"/>
            <a:ext cx="1296144" cy="861935"/>
          </a:xfrm>
          <a:prstGeom prst="rect">
            <a:avLst/>
          </a:prstGeom>
          <a:noFill/>
        </p:spPr>
      </p:pic>
      <p:sp>
        <p:nvSpPr>
          <p:cNvPr id="14" name="Rectangle 13">
            <a:hlinkClick r:id="rId5" action="ppaction://hlinksldjump"/>
          </p:cNvPr>
          <p:cNvSpPr/>
          <p:nvPr/>
        </p:nvSpPr>
        <p:spPr>
          <a:xfrm>
            <a:off x="1547664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Factorising</a:t>
            </a:r>
          </a:p>
        </p:txBody>
      </p:sp>
      <p:sp>
        <p:nvSpPr>
          <p:cNvPr id="16" name="Rectangle 15">
            <a:hlinkClick r:id="rId6" action="ppaction://hlinksldjump"/>
          </p:cNvPr>
          <p:cNvSpPr/>
          <p:nvPr/>
        </p:nvSpPr>
        <p:spPr>
          <a:xfrm>
            <a:off x="3203848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2018 </a:t>
            </a:r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Q27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14" idx="3"/>
            <a:endCxn id="16" idx="1"/>
          </p:cNvCxnSpPr>
          <p:nvPr/>
        </p:nvCxnSpPr>
        <p:spPr>
          <a:xfrm flipV="1">
            <a:off x="2699792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8149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908720"/>
            <a:ext cx="7488832" cy="4287184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3" name="Rectangle 22"/>
          <p:cNvSpPr/>
          <p:nvPr/>
        </p:nvSpPr>
        <p:spPr>
          <a:xfrm>
            <a:off x="827584" y="908719"/>
            <a:ext cx="7488832" cy="42871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22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5903486"/>
            <a:ext cx="1296144" cy="861935"/>
          </a:xfrm>
          <a:prstGeom prst="rect">
            <a:avLst/>
          </a:prstGeom>
          <a:noFill/>
        </p:spPr>
      </p:pic>
      <p:sp>
        <p:nvSpPr>
          <p:cNvPr id="14" name="Rectangle 13">
            <a:hlinkClick r:id="rId5" action="ppaction://hlinksldjump"/>
          </p:cNvPr>
          <p:cNvSpPr/>
          <p:nvPr/>
        </p:nvSpPr>
        <p:spPr>
          <a:xfrm>
            <a:off x="1547664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Factorising</a:t>
            </a:r>
          </a:p>
        </p:txBody>
      </p:sp>
      <p:sp>
        <p:nvSpPr>
          <p:cNvPr id="16" name="Rectangle 15">
            <a:hlinkClick r:id="rId6" action="ppaction://hlinksldjump"/>
          </p:cNvPr>
          <p:cNvSpPr/>
          <p:nvPr/>
        </p:nvSpPr>
        <p:spPr>
          <a:xfrm>
            <a:off x="3203848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2018 </a:t>
            </a:r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Q27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14" idx="3"/>
            <a:endCxn id="16" idx="1"/>
          </p:cNvCxnSpPr>
          <p:nvPr/>
        </p:nvCxnSpPr>
        <p:spPr>
          <a:xfrm flipV="1">
            <a:off x="2699792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9340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7" y="1340768"/>
            <a:ext cx="7632846" cy="3428114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3" name="Rectangle 22"/>
          <p:cNvSpPr/>
          <p:nvPr/>
        </p:nvSpPr>
        <p:spPr>
          <a:xfrm>
            <a:off x="755577" y="1340767"/>
            <a:ext cx="7684107" cy="34281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 notes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1547664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Factorising</a:t>
            </a:r>
          </a:p>
        </p:txBody>
      </p:sp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3203848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2018 </a:t>
            </a:r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Q27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6" name="Straight Arrow Connector 15"/>
          <p:cNvCxnSpPr>
            <a:stCxn id="13" idx="3"/>
            <a:endCxn id="15" idx="1"/>
          </p:cNvCxnSpPr>
          <p:nvPr/>
        </p:nvCxnSpPr>
        <p:spPr>
          <a:xfrm flipV="1">
            <a:off x="2699792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18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5" name="Rectangle 14">
            <a:hlinkClick r:id="rId3" action="ppaction://hlinksldjump"/>
          </p:cNvPr>
          <p:cNvSpPr/>
          <p:nvPr/>
        </p:nvSpPr>
        <p:spPr>
          <a:xfrm>
            <a:off x="1547664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Factorising</a:t>
            </a:r>
          </a:p>
        </p:txBody>
      </p:sp>
      <p:sp>
        <p:nvSpPr>
          <p:cNvPr id="18" name="Rectangle 17">
            <a:hlinkClick r:id="rId4" action="ppaction://hlinksldjump"/>
          </p:cNvPr>
          <p:cNvSpPr/>
          <p:nvPr/>
        </p:nvSpPr>
        <p:spPr>
          <a:xfrm>
            <a:off x="3203848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</a:t>
            </a:r>
            <a:r>
              <a:rPr lang="en-GB" sz="1400" b="1" dirty="0">
                <a:latin typeface="Comic Sans MS" panose="030F0702030302020204" pitchFamily="66" charset="0"/>
              </a:rPr>
              <a:t>3H </a:t>
            </a:r>
            <a:r>
              <a:rPr lang="en-GB" sz="1400" b="1" dirty="0" smtClean="0">
                <a:latin typeface="Comic Sans MS" panose="030F0702030302020204" pitchFamily="66" charset="0"/>
              </a:rPr>
              <a:t>Q17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9" name="Straight Arrow Connector 18"/>
          <p:cNvCxnSpPr>
            <a:stCxn id="15" idx="3"/>
            <a:endCxn id="18" idx="1"/>
          </p:cNvCxnSpPr>
          <p:nvPr/>
        </p:nvCxnSpPr>
        <p:spPr>
          <a:xfrm flipV="1">
            <a:off x="2699792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3529" y="2132856"/>
            <a:ext cx="8496942" cy="67508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469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1257" y="1556792"/>
            <a:ext cx="6821486" cy="2941174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3" name="Rectangle 22"/>
          <p:cNvSpPr/>
          <p:nvPr/>
        </p:nvSpPr>
        <p:spPr>
          <a:xfrm>
            <a:off x="1161256" y="1556791"/>
            <a:ext cx="6821487" cy="29411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9" name="Rectangle 18">
            <a:hlinkClick r:id="rId4" action="ppaction://hlinksldjump"/>
          </p:cNvPr>
          <p:cNvSpPr/>
          <p:nvPr/>
        </p:nvSpPr>
        <p:spPr>
          <a:xfrm>
            <a:off x="1547664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Factorising</a:t>
            </a:r>
          </a:p>
        </p:txBody>
      </p:sp>
      <p:sp>
        <p:nvSpPr>
          <p:cNvPr id="21" name="Rectangle 20">
            <a:hlinkClick r:id="rId5" action="ppaction://hlinksldjump"/>
          </p:cNvPr>
          <p:cNvSpPr/>
          <p:nvPr/>
        </p:nvSpPr>
        <p:spPr>
          <a:xfrm>
            <a:off x="3203848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</a:t>
            </a:r>
            <a:r>
              <a:rPr lang="en-GB" sz="1400" b="1" dirty="0">
                <a:latin typeface="Comic Sans MS" panose="030F0702030302020204" pitchFamily="66" charset="0"/>
              </a:rPr>
              <a:t>3H </a:t>
            </a:r>
            <a:r>
              <a:rPr lang="en-GB" sz="1400" b="1" dirty="0" smtClean="0">
                <a:latin typeface="Comic Sans MS" panose="030F0702030302020204" pitchFamily="66" charset="0"/>
              </a:rPr>
              <a:t>Q17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>
            <a:stCxn id="19" idx="3"/>
            <a:endCxn id="21" idx="1"/>
          </p:cNvCxnSpPr>
          <p:nvPr/>
        </p:nvCxnSpPr>
        <p:spPr>
          <a:xfrm flipV="1">
            <a:off x="2699792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0110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5" name="Rectangle 14">
            <a:hlinkClick r:id="rId3" action="ppaction://hlinksldjump"/>
          </p:cNvPr>
          <p:cNvSpPr/>
          <p:nvPr/>
        </p:nvSpPr>
        <p:spPr>
          <a:xfrm>
            <a:off x="1547664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Factorising</a:t>
            </a:r>
          </a:p>
        </p:txBody>
      </p:sp>
      <p:sp>
        <p:nvSpPr>
          <p:cNvPr id="18" name="Rectangle 17">
            <a:hlinkClick r:id="rId4" action="ppaction://hlinksldjump"/>
          </p:cNvPr>
          <p:cNvSpPr/>
          <p:nvPr/>
        </p:nvSpPr>
        <p:spPr>
          <a:xfrm>
            <a:off x="3203848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</a:t>
            </a:r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9" name="Straight Arrow Connector 18"/>
          <p:cNvCxnSpPr>
            <a:stCxn id="15" idx="3"/>
            <a:endCxn id="18" idx="1"/>
          </p:cNvCxnSpPr>
          <p:nvPr/>
        </p:nvCxnSpPr>
        <p:spPr>
          <a:xfrm flipV="1">
            <a:off x="2699792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20" name="Straight Connector 19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529" y="2348880"/>
            <a:ext cx="8496942" cy="64584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3530" y="3031844"/>
            <a:ext cx="8496940" cy="592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65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5" y="1279913"/>
            <a:ext cx="8208910" cy="3582484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3" name="Rectangle 22"/>
          <p:cNvSpPr/>
          <p:nvPr/>
        </p:nvSpPr>
        <p:spPr>
          <a:xfrm>
            <a:off x="467545" y="1279913"/>
            <a:ext cx="8208909" cy="35892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1547664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Factorising</a:t>
            </a:r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3203848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</a:t>
            </a:r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>
            <a:stCxn id="13" idx="3"/>
            <a:endCxn id="16" idx="1"/>
          </p:cNvCxnSpPr>
          <p:nvPr/>
        </p:nvCxnSpPr>
        <p:spPr>
          <a:xfrm flipV="1">
            <a:off x="2699792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15616" y="5903486"/>
            <a:ext cx="1296144" cy="8619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89391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6" y="980728"/>
            <a:ext cx="8208908" cy="3987496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3" name="Rectangle 22"/>
          <p:cNvSpPr/>
          <p:nvPr/>
        </p:nvSpPr>
        <p:spPr>
          <a:xfrm>
            <a:off x="467546" y="951415"/>
            <a:ext cx="8208908" cy="40168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1547664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Factorising</a:t>
            </a:r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3203848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</a:t>
            </a:r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>
            <a:stCxn id="13" idx="3"/>
            <a:endCxn id="16" idx="1"/>
          </p:cNvCxnSpPr>
          <p:nvPr/>
        </p:nvCxnSpPr>
        <p:spPr>
          <a:xfrm flipV="1">
            <a:off x="2699792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3772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5" name="Rectangle 14">
            <a:hlinkClick r:id="rId3" action="ppaction://hlinksldjump"/>
          </p:cNvPr>
          <p:cNvSpPr/>
          <p:nvPr/>
        </p:nvSpPr>
        <p:spPr>
          <a:xfrm>
            <a:off x="1547664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Factorising</a:t>
            </a:r>
          </a:p>
        </p:txBody>
      </p:sp>
      <p:sp>
        <p:nvSpPr>
          <p:cNvPr id="18" name="Rectangle 17">
            <a:hlinkClick r:id="rId4" action="ppaction://hlinksldjump"/>
          </p:cNvPr>
          <p:cNvSpPr/>
          <p:nvPr/>
        </p:nvSpPr>
        <p:spPr>
          <a:xfrm>
            <a:off x="3203848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</a:t>
            </a:r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Q16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9" name="Straight Arrow Connector 18"/>
          <p:cNvCxnSpPr>
            <a:stCxn id="15" idx="3"/>
            <a:endCxn id="18" idx="1"/>
          </p:cNvCxnSpPr>
          <p:nvPr/>
        </p:nvCxnSpPr>
        <p:spPr>
          <a:xfrm flipV="1">
            <a:off x="2699792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5537" y="1196752"/>
            <a:ext cx="8352926" cy="58262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5538" y="2564904"/>
            <a:ext cx="8352924" cy="563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123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5" y="908720"/>
            <a:ext cx="8208910" cy="4341398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3" name="Rectangle 22"/>
          <p:cNvSpPr/>
          <p:nvPr/>
        </p:nvSpPr>
        <p:spPr>
          <a:xfrm>
            <a:off x="467545" y="908719"/>
            <a:ext cx="8208909" cy="43413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pic>
        <p:nvPicPr>
          <p:cNvPr id="1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5903486"/>
            <a:ext cx="1296144" cy="861935"/>
          </a:xfrm>
          <a:prstGeom prst="rect">
            <a:avLst/>
          </a:prstGeom>
          <a:noFill/>
        </p:spPr>
      </p:pic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1547664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Factorising</a:t>
            </a:r>
          </a:p>
        </p:txBody>
      </p:sp>
      <p:sp>
        <p:nvSpPr>
          <p:cNvPr id="21" name="Rectangle 20">
            <a:hlinkClick r:id="rId6" action="ppaction://hlinksldjump"/>
          </p:cNvPr>
          <p:cNvSpPr/>
          <p:nvPr/>
        </p:nvSpPr>
        <p:spPr>
          <a:xfrm>
            <a:off x="3203848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</a:t>
            </a:r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Q16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>
            <a:stCxn id="19" idx="3"/>
            <a:endCxn id="21" idx="1"/>
          </p:cNvCxnSpPr>
          <p:nvPr/>
        </p:nvCxnSpPr>
        <p:spPr>
          <a:xfrm flipV="1">
            <a:off x="2699792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6386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6" y="548680"/>
            <a:ext cx="8208908" cy="5459880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467546" y="515344"/>
            <a:ext cx="8208908" cy="5493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>
            <a:hlinkClick r:id="rId3" action="ppaction://hlinksldjump"/>
          </p:cNvPr>
          <p:cNvSpPr/>
          <p:nvPr/>
        </p:nvSpPr>
        <p:spPr>
          <a:xfrm>
            <a:off x="1547664" y="35483"/>
            <a:ext cx="11521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Factorising</a:t>
            </a:r>
          </a:p>
        </p:txBody>
      </p:sp>
      <p:sp>
        <p:nvSpPr>
          <p:cNvPr id="20" name="Rectangle 19">
            <a:hlinkClick r:id="rId4" action="ppaction://hlinksldjump"/>
          </p:cNvPr>
          <p:cNvSpPr/>
          <p:nvPr/>
        </p:nvSpPr>
        <p:spPr>
          <a:xfrm>
            <a:off x="3203848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</a:t>
            </a:r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Q16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>
            <a:stCxn id="18" idx="3"/>
            <a:endCxn id="20" idx="1"/>
          </p:cNvCxnSpPr>
          <p:nvPr/>
        </p:nvCxnSpPr>
        <p:spPr>
          <a:xfrm flipV="1">
            <a:off x="2699792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35216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31671</TotalTime>
  <Words>93</Words>
  <Application>Microsoft Office PowerPoint</Application>
  <PresentationFormat>On-screen Show (4:3)</PresentationFormat>
  <Paragraphs>46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Theme1</vt:lpstr>
      <vt:lpstr>Factorising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2785</cp:revision>
  <cp:lastPrinted>2019-03-09T08:19:56Z</cp:lastPrinted>
  <dcterms:created xsi:type="dcterms:W3CDTF">2014-02-21T20:01:10Z</dcterms:created>
  <dcterms:modified xsi:type="dcterms:W3CDTF">2020-12-01T20:37:58Z</dcterms:modified>
</cp:coreProperties>
</file>