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1124" r:id="rId2"/>
    <p:sldId id="5395" r:id="rId3"/>
    <p:sldId id="5396" r:id="rId4"/>
    <p:sldId id="9491" r:id="rId5"/>
    <p:sldId id="9492" r:id="rId6"/>
    <p:sldId id="9493" r:id="rId7"/>
    <p:sldId id="9617" r:id="rId8"/>
    <p:sldId id="9618" r:id="rId9"/>
    <p:sldId id="9619" r:id="rId10"/>
    <p:sldId id="9827" r:id="rId11"/>
    <p:sldId id="9828" r:id="rId12"/>
    <p:sldId id="9829" r:id="rId13"/>
    <p:sldId id="9830" r:id="rId1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 varScale="1">
        <p:scale>
          <a:sx n="106" d="100"/>
          <a:sy n="106" d="100"/>
        </p:scale>
        <p:origin x="133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2738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07504" y="6453336"/>
            <a:ext cx="1349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See also:</a:t>
            </a:r>
          </a:p>
        </p:txBody>
      </p:sp>
      <p:sp>
        <p:nvSpPr>
          <p:cNvPr id="39" name="Rectangle 38">
            <a:hlinkClick r:id="" action="ppaction://noaction"/>
          </p:cNvPr>
          <p:cNvSpPr/>
          <p:nvPr/>
        </p:nvSpPr>
        <p:spPr>
          <a:xfrm>
            <a:off x="1547664" y="6453336"/>
            <a:ext cx="2573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Algebraic Fractions</a:t>
            </a:r>
          </a:p>
        </p:txBody>
      </p:sp>
      <p:sp>
        <p:nvSpPr>
          <p:cNvPr id="67" name="Rectangle 66">
            <a:hlinkClick r:id="rId3" action="ppaction://hlinksldjump"/>
          </p:cNvPr>
          <p:cNvSpPr/>
          <p:nvPr/>
        </p:nvSpPr>
        <p:spPr>
          <a:xfrm>
            <a:off x="3095944" y="3321040"/>
            <a:ext cx="972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3H Q17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4824136" y="2745080"/>
            <a:ext cx="972000" cy="46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1</a:t>
            </a:r>
            <a:r>
              <a:rPr lang="en-GB" sz="1200" b="1" dirty="0" smtClean="0">
                <a:latin typeface="Comic Sans MS" panose="030F0702030302020204" pitchFamily="66" charset="0"/>
              </a:rPr>
              <a:t>H Q5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4824136" y="3285088"/>
            <a:ext cx="972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2</a:t>
            </a:r>
            <a:r>
              <a:rPr lang="en-GB" sz="1200" b="1" dirty="0" smtClean="0">
                <a:latin typeface="Comic Sans MS" panose="030F0702030302020204" pitchFamily="66" charset="0"/>
              </a:rPr>
              <a:t>H Q16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4824136" y="3825096"/>
            <a:ext cx="972000" cy="46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May 2018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1</a:t>
            </a:r>
            <a:r>
              <a:rPr lang="en-GB" sz="1200" b="1" dirty="0" smtClean="0">
                <a:latin typeface="Comic Sans MS" panose="030F0702030302020204" pitchFamily="66" charset="0"/>
              </a:rPr>
              <a:t>H Q27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" action="ppaction://noaction"/>
          </p:cNvPr>
          <p:cNvSpPr/>
          <p:nvPr/>
        </p:nvSpPr>
        <p:spPr>
          <a:xfrm>
            <a:off x="4206652" y="6453336"/>
            <a:ext cx="23095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Solving Quadratics</a:t>
            </a:r>
          </a:p>
        </p:txBody>
      </p:sp>
    </p:spTree>
    <p:extLst>
      <p:ext uri="{BB962C8B-B14F-4D97-AF65-F5344CB8AC3E}">
        <p14:creationId xmlns:p14="http://schemas.microsoft.com/office/powerpoint/2010/main" val="201854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8" name="Group 17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612930"/>
            <a:ext cx="7632848" cy="36081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576" y="4221088"/>
            <a:ext cx="7632848" cy="1146008"/>
          </a:xfrm>
          <a:prstGeom prst="rect">
            <a:avLst/>
          </a:prstGeom>
        </p:spPr>
      </p:pic>
      <p:sp>
        <p:nvSpPr>
          <p:cNvPr id="22" name="Rectangle 21">
            <a:hlinkClick r:id="rId6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24" name="Rectangle 23">
            <a:hlinkClick r:id="rId7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Q27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2" idx="3"/>
            <a:endCxn id="24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68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404664"/>
            <a:ext cx="6336704" cy="551172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403649" y="404663"/>
            <a:ext cx="6336703" cy="5498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pic>
        <p:nvPicPr>
          <p:cNvPr id="22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Q27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4" idx="3"/>
            <a:endCxn id="16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814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908720"/>
            <a:ext cx="7488832" cy="428718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827584" y="908719"/>
            <a:ext cx="7488832" cy="4287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2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Q27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4" idx="3"/>
            <a:endCxn id="16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34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7" y="1340768"/>
            <a:ext cx="7632846" cy="342811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755577" y="1340767"/>
            <a:ext cx="7684107" cy="3428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notes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Q27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>
            <a:stCxn id="13" idx="3"/>
            <a:endCxn id="15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5" name="Rectangle 14">
            <a:hlinkClick r:id="rId3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</a:t>
            </a:r>
            <a:r>
              <a:rPr lang="en-GB" sz="1400" b="1" dirty="0">
                <a:latin typeface="Comic Sans MS" panose="030F0702030302020204" pitchFamily="66" charset="0"/>
              </a:rPr>
              <a:t>3H </a:t>
            </a:r>
            <a:r>
              <a:rPr lang="en-GB" sz="1400" b="1" dirty="0" smtClean="0">
                <a:latin typeface="Comic Sans MS" panose="030F0702030302020204" pitchFamily="66" charset="0"/>
              </a:rPr>
              <a:t>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5" idx="3"/>
            <a:endCxn id="18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9" y="2132856"/>
            <a:ext cx="8496942" cy="6750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46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257" y="1556792"/>
            <a:ext cx="6821486" cy="294117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1161256" y="1556791"/>
            <a:ext cx="6821487" cy="2941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</a:t>
            </a:r>
            <a:r>
              <a:rPr lang="en-GB" sz="1400" b="1" dirty="0">
                <a:latin typeface="Comic Sans MS" panose="030F0702030302020204" pitchFamily="66" charset="0"/>
              </a:rPr>
              <a:t>3H </a:t>
            </a:r>
            <a:r>
              <a:rPr lang="en-GB" sz="1400" b="1" dirty="0" smtClean="0">
                <a:latin typeface="Comic Sans MS" panose="030F0702030302020204" pitchFamily="66" charset="0"/>
              </a:rPr>
              <a:t>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11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5" name="Rectangle 14">
            <a:hlinkClick r:id="rId3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5" idx="3"/>
            <a:endCxn id="18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9" y="2348880"/>
            <a:ext cx="8496942" cy="6458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530" y="3031844"/>
            <a:ext cx="8496940" cy="59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65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5" y="1279913"/>
            <a:ext cx="8208910" cy="358248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467545" y="1279913"/>
            <a:ext cx="8208909" cy="3589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3" idx="3"/>
            <a:endCxn id="16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5903486"/>
            <a:ext cx="1296144" cy="8619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939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6" y="980728"/>
            <a:ext cx="8208908" cy="398749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467546" y="951415"/>
            <a:ext cx="8208908" cy="4016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3" idx="3"/>
            <a:endCxn id="16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77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5" name="Rectangle 14">
            <a:hlinkClick r:id="rId3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5" idx="3"/>
            <a:endCxn id="18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537" y="1196752"/>
            <a:ext cx="8352926" cy="5826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538" y="2564904"/>
            <a:ext cx="8352924" cy="56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12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5" y="908720"/>
            <a:ext cx="8208910" cy="434139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467545" y="908719"/>
            <a:ext cx="8208909" cy="4341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903486"/>
            <a:ext cx="1296144" cy="861935"/>
          </a:xfrm>
          <a:prstGeom prst="rect">
            <a:avLst/>
          </a:prstGeom>
          <a:noFill/>
        </p:spPr>
      </p:pic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21" name="Rectangle 20">
            <a:hlinkClick r:id="rId6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38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6" y="548680"/>
            <a:ext cx="8208908" cy="545988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467546" y="515344"/>
            <a:ext cx="8208908" cy="5493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3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8" idx="3"/>
            <a:endCxn id="20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521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31671</TotalTime>
  <Words>93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Theme1</vt:lpstr>
      <vt:lpstr>Factorising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2785</cp:revision>
  <cp:lastPrinted>2019-03-09T08:19:56Z</cp:lastPrinted>
  <dcterms:created xsi:type="dcterms:W3CDTF">2014-02-21T20:01:10Z</dcterms:created>
  <dcterms:modified xsi:type="dcterms:W3CDTF">2020-12-01T20:37:58Z</dcterms:modified>
</cp:coreProperties>
</file>