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 varScale="1">
        <p:scale>
          <a:sx n="115" d="100"/>
          <a:sy n="115" d="100"/>
        </p:scale>
        <p:origin x="169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8.xml"/><Relationship Id="rId18" Type="http://schemas.openxmlformats.org/officeDocument/2006/relationships/slide" Target="slide30.xml"/><Relationship Id="rId3" Type="http://schemas.openxmlformats.org/officeDocument/2006/relationships/slide" Target="slide1.xml"/><Relationship Id="rId21" Type="http://schemas.openxmlformats.org/officeDocument/2006/relationships/slide" Target="slide38.xml"/><Relationship Id="rId7" Type="http://schemas.openxmlformats.org/officeDocument/2006/relationships/slide" Target="slide26.xml"/><Relationship Id="rId12" Type="http://schemas.openxmlformats.org/officeDocument/2006/relationships/slide" Target="slide16.xml"/><Relationship Id="rId17" Type="http://schemas.openxmlformats.org/officeDocument/2006/relationships/slide" Target="slide28.xml"/><Relationship Id="rId25" Type="http://schemas.openxmlformats.org/officeDocument/2006/relationships/slide" Target="slide44.xml"/><Relationship Id="rId2" Type="http://schemas.openxmlformats.org/officeDocument/2006/relationships/slide" Target="slide2.xml"/><Relationship Id="rId16" Type="http://schemas.openxmlformats.org/officeDocument/2006/relationships/slide" Target="slide24.xml"/><Relationship Id="rId20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4.xml"/><Relationship Id="rId24" Type="http://schemas.openxmlformats.org/officeDocument/2006/relationships/slide" Target="slide46.xml"/><Relationship Id="rId5" Type="http://schemas.openxmlformats.org/officeDocument/2006/relationships/slide" Target="slide4.xml"/><Relationship Id="rId15" Type="http://schemas.openxmlformats.org/officeDocument/2006/relationships/slide" Target="slide22.xml"/><Relationship Id="rId23" Type="http://schemas.openxmlformats.org/officeDocument/2006/relationships/slide" Target="slide42.xml"/><Relationship Id="rId10" Type="http://schemas.openxmlformats.org/officeDocument/2006/relationships/slide" Target="slide12.xml"/><Relationship Id="rId19" Type="http://schemas.openxmlformats.org/officeDocument/2006/relationships/slide" Target="slide34.xml"/><Relationship Id="rId4" Type="http://schemas.openxmlformats.org/officeDocument/2006/relationships/slide" Target="slide32.xml"/><Relationship Id="rId9" Type="http://schemas.openxmlformats.org/officeDocument/2006/relationships/slide" Target="slide10.xml"/><Relationship Id="rId14" Type="http://schemas.openxmlformats.org/officeDocument/2006/relationships/slide" Target="slide20.xml"/><Relationship Id="rId22" Type="http://schemas.openxmlformats.org/officeDocument/2006/relationships/slide" Target="slide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9.xml"/><Relationship Id="rId4" Type="http://schemas.openxmlformats.org/officeDocument/2006/relationships/slide" Target="slide4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1.xml"/><Relationship Id="rId4" Type="http://schemas.openxmlformats.org/officeDocument/2006/relationships/slide" Target="slide4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3.xml"/><Relationship Id="rId4" Type="http://schemas.openxmlformats.org/officeDocument/2006/relationships/slide" Target="slide4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5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4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slide" Target="slide107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17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46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109.xml"/><Relationship Id="rId3" Type="http://schemas.openxmlformats.org/officeDocument/2006/relationships/image" Target="../media/image179.png"/><Relationship Id="rId7" Type="http://schemas.openxmlformats.org/officeDocument/2006/relationships/slide" Target="slide46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9.xml"/><Relationship Id="rId4" Type="http://schemas.openxmlformats.org/officeDocument/2006/relationships/slide" Target="slide4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1.xml"/><Relationship Id="rId4" Type="http://schemas.openxmlformats.org/officeDocument/2006/relationships/slide" Target="slide4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3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3.xml"/><Relationship Id="rId4" Type="http://schemas.openxmlformats.org/officeDocument/2006/relationships/slide" Target="slide4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5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4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slide" Target="slide117.xm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19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7.xml"/><Relationship Id="rId4" Type="http://schemas.openxmlformats.org/officeDocument/2006/relationships/slide" Target="slide46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197.png"/><Relationship Id="rId7" Type="http://schemas.openxmlformats.org/officeDocument/2006/relationships/image" Target="../media/image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Relationship Id="rId9" Type="http://schemas.openxmlformats.org/officeDocument/2006/relationships/slide" Target="slide1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9.xml"/><Relationship Id="rId4" Type="http://schemas.openxmlformats.org/officeDocument/2006/relationships/slide" Target="slide4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1.xml"/><Relationship Id="rId4" Type="http://schemas.openxmlformats.org/officeDocument/2006/relationships/slide" Target="slide4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3.xml"/><Relationship Id="rId4" Type="http://schemas.openxmlformats.org/officeDocument/2006/relationships/slide" Target="slide46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209.png"/><Relationship Id="rId7" Type="http://schemas.openxmlformats.org/officeDocument/2006/relationships/image" Target="../media/image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9" Type="http://schemas.openxmlformats.org/officeDocument/2006/relationships/slide" Target="slide12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5.xml"/><Relationship Id="rId4" Type="http://schemas.openxmlformats.org/officeDocument/2006/relationships/slide" Target="slide46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215.png"/><Relationship Id="rId7" Type="http://schemas.openxmlformats.org/officeDocument/2006/relationships/slide" Target="slide46.xm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7.xml"/><Relationship Id="rId4" Type="http://schemas.openxmlformats.org/officeDocument/2006/relationships/slide" Target="slide46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slide" Target="slide129.xml"/><Relationship Id="rId3" Type="http://schemas.openxmlformats.org/officeDocument/2006/relationships/image" Target="../media/image220.png"/><Relationship Id="rId7" Type="http://schemas.openxmlformats.org/officeDocument/2006/relationships/slide" Target="slide46.xml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9.xml"/><Relationship Id="rId4" Type="http://schemas.openxmlformats.org/officeDocument/2006/relationships/slide" Target="slide4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slide" Target="slide131.xm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22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1.xml"/><Relationship Id="rId4" Type="http://schemas.openxmlformats.org/officeDocument/2006/relationships/slide" Target="slide4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3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3.xml"/><Relationship Id="rId4" Type="http://schemas.openxmlformats.org/officeDocument/2006/relationships/slide" Target="slide46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slide" Target="slide135.xml"/><Relationship Id="rId3" Type="http://schemas.openxmlformats.org/officeDocument/2006/relationships/image" Target="../media/image232.png"/><Relationship Id="rId7" Type="http://schemas.openxmlformats.org/officeDocument/2006/relationships/slide" Target="slide46.xml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5.xml"/><Relationship Id="rId4" Type="http://schemas.openxmlformats.org/officeDocument/2006/relationships/slide" Target="slide4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7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7.xml"/><Relationship Id="rId4" Type="http://schemas.openxmlformats.org/officeDocument/2006/relationships/slide" Target="slide46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10" Type="http://schemas.openxmlformats.org/officeDocument/2006/relationships/slide" Target="slide139.xml"/><Relationship Id="rId4" Type="http://schemas.openxmlformats.org/officeDocument/2006/relationships/image" Target="../media/image241.png"/><Relationship Id="rId9" Type="http://schemas.openxmlformats.org/officeDocument/2006/relationships/slide" Target="slide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9.xml"/><Relationship Id="rId4" Type="http://schemas.openxmlformats.org/officeDocument/2006/relationships/slide" Target="slide4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1.xml"/><Relationship Id="rId4" Type="http://schemas.openxmlformats.org/officeDocument/2006/relationships/slide" Target="slide4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1.xml"/><Relationship Id="rId4" Type="http://schemas.openxmlformats.org/officeDocument/2006/relationships/slide" Target="slide46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249.png"/><Relationship Id="rId7" Type="http://schemas.openxmlformats.org/officeDocument/2006/relationships/image" Target="../media/image1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Relationship Id="rId9" Type="http://schemas.openxmlformats.org/officeDocument/2006/relationships/slide" Target="slide14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3.xml"/><Relationship Id="rId4" Type="http://schemas.openxmlformats.org/officeDocument/2006/relationships/slide" Target="slide46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slide" Target="slide145.xml"/><Relationship Id="rId3" Type="http://schemas.openxmlformats.org/officeDocument/2006/relationships/image" Target="../media/image255.png"/><Relationship Id="rId7" Type="http://schemas.openxmlformats.org/officeDocument/2006/relationships/slide" Target="slide46.xml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5.xml"/><Relationship Id="rId4" Type="http://schemas.openxmlformats.org/officeDocument/2006/relationships/slide" Target="slide46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260.png"/><Relationship Id="rId7" Type="http://schemas.openxmlformats.org/officeDocument/2006/relationships/slide" Target="slide46.xml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7.xml"/><Relationship Id="rId4" Type="http://schemas.openxmlformats.org/officeDocument/2006/relationships/slide" Target="slide46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10" Type="http://schemas.openxmlformats.org/officeDocument/2006/relationships/slide" Target="slide149.xml"/><Relationship Id="rId4" Type="http://schemas.openxmlformats.org/officeDocument/2006/relationships/image" Target="../media/image266.png"/><Relationship Id="rId9" Type="http://schemas.openxmlformats.org/officeDocument/2006/relationships/slide" Target="slide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9.xml"/><Relationship Id="rId4" Type="http://schemas.openxmlformats.org/officeDocument/2006/relationships/slide" Target="slide4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1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1.xml"/><Relationship Id="rId4" Type="http://schemas.openxmlformats.org/officeDocument/2006/relationships/slide" Target="slide46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slide" Target="slide153.xml"/><Relationship Id="rId3" Type="http://schemas.openxmlformats.org/officeDocument/2006/relationships/image" Target="../media/image275.png"/><Relationship Id="rId7" Type="http://schemas.openxmlformats.org/officeDocument/2006/relationships/slide" Target="slide46.xml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3.xml"/><Relationship Id="rId4" Type="http://schemas.openxmlformats.org/officeDocument/2006/relationships/slide" Target="slide46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80.png"/><Relationship Id="rId7" Type="http://schemas.openxmlformats.org/officeDocument/2006/relationships/image" Target="../media/image284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10" Type="http://schemas.openxmlformats.org/officeDocument/2006/relationships/slide" Target="slide155.xml"/><Relationship Id="rId4" Type="http://schemas.openxmlformats.org/officeDocument/2006/relationships/image" Target="../media/image281.png"/><Relationship Id="rId9" Type="http://schemas.openxmlformats.org/officeDocument/2006/relationships/slide" Target="slide4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5.xml"/><Relationship Id="rId4" Type="http://schemas.openxmlformats.org/officeDocument/2006/relationships/slide" Target="slide46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287.png"/><Relationship Id="rId7" Type="http://schemas.openxmlformats.org/officeDocument/2006/relationships/image" Target="../media/image290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Relationship Id="rId9" Type="http://schemas.openxmlformats.org/officeDocument/2006/relationships/slide" Target="slide15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7.xml"/><Relationship Id="rId4" Type="http://schemas.openxmlformats.org/officeDocument/2006/relationships/slide" Target="slide46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slide" Target="slide159.xml"/><Relationship Id="rId3" Type="http://schemas.openxmlformats.org/officeDocument/2006/relationships/image" Target="../media/image293.png"/><Relationship Id="rId7" Type="http://schemas.openxmlformats.org/officeDocument/2006/relationships/slide" Target="slide46.xml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9.xml"/><Relationship Id="rId4" Type="http://schemas.openxmlformats.org/officeDocument/2006/relationships/slide" Target="slide46.xml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8.png"/><Relationship Id="rId7" Type="http://schemas.openxmlformats.org/officeDocument/2006/relationships/image" Target="../media/image302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10" Type="http://schemas.openxmlformats.org/officeDocument/2006/relationships/slide" Target="slide161.xml"/><Relationship Id="rId4" Type="http://schemas.openxmlformats.org/officeDocument/2006/relationships/image" Target="../media/image299.png"/><Relationship Id="rId9" Type="http://schemas.openxmlformats.org/officeDocument/2006/relationships/slide" Target="slide4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1.xml"/><Relationship Id="rId4" Type="http://schemas.openxmlformats.org/officeDocument/2006/relationships/slide" Target="slide46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05.png"/><Relationship Id="rId7" Type="http://schemas.openxmlformats.org/officeDocument/2006/relationships/image" Target="../media/image309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10" Type="http://schemas.openxmlformats.org/officeDocument/2006/relationships/slide" Target="slide163.xml"/><Relationship Id="rId4" Type="http://schemas.openxmlformats.org/officeDocument/2006/relationships/image" Target="../media/image306.png"/><Relationship Id="rId9" Type="http://schemas.openxmlformats.org/officeDocument/2006/relationships/slide" Target="slide4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3.xml"/><Relationship Id="rId5" Type="http://schemas.openxmlformats.org/officeDocument/2006/relationships/slide" Target="slide46.xml"/><Relationship Id="rId4" Type="http://schemas.openxmlformats.org/officeDocument/2006/relationships/image" Target="../media/image4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7" Type="http://schemas.openxmlformats.org/officeDocument/2006/relationships/slide" Target="slide165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314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5.xml"/><Relationship Id="rId4" Type="http://schemas.openxmlformats.org/officeDocument/2006/relationships/slide" Target="slide46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17.png"/><Relationship Id="rId7" Type="http://schemas.openxmlformats.org/officeDocument/2006/relationships/image" Target="../media/image321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9.png"/><Relationship Id="rId10" Type="http://schemas.openxmlformats.org/officeDocument/2006/relationships/slide" Target="slide167.xml"/><Relationship Id="rId4" Type="http://schemas.openxmlformats.org/officeDocument/2006/relationships/image" Target="../media/image318.png"/><Relationship Id="rId9" Type="http://schemas.openxmlformats.org/officeDocument/2006/relationships/slide" Target="slide4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7.xml"/><Relationship Id="rId4" Type="http://schemas.openxmlformats.org/officeDocument/2006/relationships/slide" Target="slide46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slide" Target="slide169.xml"/><Relationship Id="rId3" Type="http://schemas.openxmlformats.org/officeDocument/2006/relationships/image" Target="../media/image324.png"/><Relationship Id="rId7" Type="http://schemas.openxmlformats.org/officeDocument/2006/relationships/slide" Target="slide46.xml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26.png"/><Relationship Id="rId4" Type="http://schemas.openxmlformats.org/officeDocument/2006/relationships/image" Target="../media/image3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9.xml"/><Relationship Id="rId4" Type="http://schemas.openxmlformats.org/officeDocument/2006/relationships/slide" Target="slide4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0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9.png"/><Relationship Id="rId5" Type="http://schemas.openxmlformats.org/officeDocument/2006/relationships/slide" Target="slide171.xml"/><Relationship Id="rId4" Type="http://schemas.openxmlformats.org/officeDocument/2006/relationships/slide" Target="slide4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1.xml"/><Relationship Id="rId4" Type="http://schemas.openxmlformats.org/officeDocument/2006/relationships/slide" Target="slide4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3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3.xml"/><Relationship Id="rId4" Type="http://schemas.openxmlformats.org/officeDocument/2006/relationships/slide" Target="slide46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336.png"/><Relationship Id="rId7" Type="http://schemas.openxmlformats.org/officeDocument/2006/relationships/image" Target="../media/image1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png"/><Relationship Id="rId5" Type="http://schemas.openxmlformats.org/officeDocument/2006/relationships/image" Target="../media/image338.png"/><Relationship Id="rId4" Type="http://schemas.openxmlformats.org/officeDocument/2006/relationships/image" Target="../media/image337.png"/><Relationship Id="rId9" Type="http://schemas.openxmlformats.org/officeDocument/2006/relationships/slide" Target="slide17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5.xml"/><Relationship Id="rId4" Type="http://schemas.openxmlformats.org/officeDocument/2006/relationships/slide" Target="slide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6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42.png"/><Relationship Id="rId7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slide" Target="slide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52.png"/><Relationship Id="rId7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slide" Target="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8.png"/><Relationship Id="rId7" Type="http://schemas.openxmlformats.org/officeDocument/2006/relationships/slide" Target="slide40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63.png"/><Relationship Id="rId7" Type="http://schemas.openxmlformats.org/officeDocument/2006/relationships/slide" Target="slide4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slide" Target="slide65.xml"/><Relationship Id="rId18" Type="http://schemas.openxmlformats.org/officeDocument/2006/relationships/slide" Target="slide75.xml"/><Relationship Id="rId26" Type="http://schemas.openxmlformats.org/officeDocument/2006/relationships/slide" Target="slide91.xml"/><Relationship Id="rId39" Type="http://schemas.openxmlformats.org/officeDocument/2006/relationships/slide" Target="slide121.xml"/><Relationship Id="rId21" Type="http://schemas.openxmlformats.org/officeDocument/2006/relationships/slide" Target="slide81.xml"/><Relationship Id="rId34" Type="http://schemas.openxmlformats.org/officeDocument/2006/relationships/slide" Target="slide111.xml"/><Relationship Id="rId42" Type="http://schemas.openxmlformats.org/officeDocument/2006/relationships/slide" Target="slide127.xml"/><Relationship Id="rId47" Type="http://schemas.openxmlformats.org/officeDocument/2006/relationships/slide" Target="slide137.xml"/><Relationship Id="rId50" Type="http://schemas.openxmlformats.org/officeDocument/2006/relationships/slide" Target="slide143.xml"/><Relationship Id="rId55" Type="http://schemas.openxmlformats.org/officeDocument/2006/relationships/slide" Target="slide153.xml"/><Relationship Id="rId63" Type="http://schemas.openxmlformats.org/officeDocument/2006/relationships/slide" Target="slide167.xml"/><Relationship Id="rId68" Type="http://schemas.openxmlformats.org/officeDocument/2006/relationships/slide" Target="slide1.xml"/><Relationship Id="rId7" Type="http://schemas.openxmlformats.org/officeDocument/2006/relationships/slide" Target="slide55.xml"/><Relationship Id="rId2" Type="http://schemas.openxmlformats.org/officeDocument/2006/relationships/slide" Target="slide93.xml"/><Relationship Id="rId16" Type="http://schemas.openxmlformats.org/officeDocument/2006/relationships/slide" Target="slide71.xml"/><Relationship Id="rId29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11" Type="http://schemas.openxmlformats.org/officeDocument/2006/relationships/slide" Target="slide61.xml"/><Relationship Id="rId24" Type="http://schemas.openxmlformats.org/officeDocument/2006/relationships/slide" Target="slide87.xml"/><Relationship Id="rId32" Type="http://schemas.openxmlformats.org/officeDocument/2006/relationships/slide" Target="slide107.xml"/><Relationship Id="rId37" Type="http://schemas.openxmlformats.org/officeDocument/2006/relationships/slide" Target="slide117.xml"/><Relationship Id="rId40" Type="http://schemas.openxmlformats.org/officeDocument/2006/relationships/slide" Target="slide123.xml"/><Relationship Id="rId45" Type="http://schemas.openxmlformats.org/officeDocument/2006/relationships/slide" Target="slide133.xml"/><Relationship Id="rId53" Type="http://schemas.openxmlformats.org/officeDocument/2006/relationships/slide" Target="slide149.xml"/><Relationship Id="rId58" Type="http://schemas.openxmlformats.org/officeDocument/2006/relationships/slide" Target="slide46.xml"/><Relationship Id="rId66" Type="http://schemas.openxmlformats.org/officeDocument/2006/relationships/slide" Target="slide173.xml"/><Relationship Id="rId5" Type="http://schemas.openxmlformats.org/officeDocument/2006/relationships/slide" Target="slide49.xml"/><Relationship Id="rId15" Type="http://schemas.openxmlformats.org/officeDocument/2006/relationships/slide" Target="slide69.xml"/><Relationship Id="rId23" Type="http://schemas.openxmlformats.org/officeDocument/2006/relationships/slide" Target="slide85.xml"/><Relationship Id="rId28" Type="http://schemas.openxmlformats.org/officeDocument/2006/relationships/slide" Target="slide99.xml"/><Relationship Id="rId36" Type="http://schemas.openxmlformats.org/officeDocument/2006/relationships/slide" Target="slide115.xml"/><Relationship Id="rId49" Type="http://schemas.openxmlformats.org/officeDocument/2006/relationships/slide" Target="slide141.xml"/><Relationship Id="rId57" Type="http://schemas.openxmlformats.org/officeDocument/2006/relationships/slide" Target="slide157.xml"/><Relationship Id="rId61" Type="http://schemas.openxmlformats.org/officeDocument/2006/relationships/slide" Target="slide163.xml"/><Relationship Id="rId10" Type="http://schemas.openxmlformats.org/officeDocument/2006/relationships/slide" Target="slide59.xml"/><Relationship Id="rId19" Type="http://schemas.openxmlformats.org/officeDocument/2006/relationships/slide" Target="slide77.xml"/><Relationship Id="rId31" Type="http://schemas.openxmlformats.org/officeDocument/2006/relationships/slide" Target="slide105.xml"/><Relationship Id="rId44" Type="http://schemas.openxmlformats.org/officeDocument/2006/relationships/slide" Target="slide131.xml"/><Relationship Id="rId52" Type="http://schemas.openxmlformats.org/officeDocument/2006/relationships/slide" Target="slide147.xml"/><Relationship Id="rId60" Type="http://schemas.openxmlformats.org/officeDocument/2006/relationships/slide" Target="slide161.xml"/><Relationship Id="rId65" Type="http://schemas.openxmlformats.org/officeDocument/2006/relationships/slide" Target="slide171.xml"/><Relationship Id="rId4" Type="http://schemas.openxmlformats.org/officeDocument/2006/relationships/slide" Target="slide47.xml"/><Relationship Id="rId9" Type="http://schemas.openxmlformats.org/officeDocument/2006/relationships/slide" Target="slide57.xml"/><Relationship Id="rId14" Type="http://schemas.openxmlformats.org/officeDocument/2006/relationships/slide" Target="slide67.xml"/><Relationship Id="rId22" Type="http://schemas.openxmlformats.org/officeDocument/2006/relationships/slide" Target="slide83.xml"/><Relationship Id="rId27" Type="http://schemas.openxmlformats.org/officeDocument/2006/relationships/slide" Target="slide97.xml"/><Relationship Id="rId30" Type="http://schemas.openxmlformats.org/officeDocument/2006/relationships/slide" Target="slide103.xml"/><Relationship Id="rId35" Type="http://schemas.openxmlformats.org/officeDocument/2006/relationships/slide" Target="slide113.xml"/><Relationship Id="rId43" Type="http://schemas.openxmlformats.org/officeDocument/2006/relationships/slide" Target="slide129.xml"/><Relationship Id="rId48" Type="http://schemas.openxmlformats.org/officeDocument/2006/relationships/slide" Target="slide139.xml"/><Relationship Id="rId56" Type="http://schemas.openxmlformats.org/officeDocument/2006/relationships/slide" Target="slide155.xml"/><Relationship Id="rId64" Type="http://schemas.openxmlformats.org/officeDocument/2006/relationships/slide" Target="slide169.xml"/><Relationship Id="rId8" Type="http://schemas.openxmlformats.org/officeDocument/2006/relationships/slide" Target="slide53.xml"/><Relationship Id="rId51" Type="http://schemas.openxmlformats.org/officeDocument/2006/relationships/slide" Target="slide145.xml"/><Relationship Id="rId3" Type="http://schemas.openxmlformats.org/officeDocument/2006/relationships/slide" Target="slide95.xml"/><Relationship Id="rId12" Type="http://schemas.openxmlformats.org/officeDocument/2006/relationships/slide" Target="slide63.xml"/><Relationship Id="rId17" Type="http://schemas.openxmlformats.org/officeDocument/2006/relationships/slide" Target="slide73.xml"/><Relationship Id="rId25" Type="http://schemas.openxmlformats.org/officeDocument/2006/relationships/slide" Target="slide89.xml"/><Relationship Id="rId33" Type="http://schemas.openxmlformats.org/officeDocument/2006/relationships/slide" Target="slide109.xml"/><Relationship Id="rId38" Type="http://schemas.openxmlformats.org/officeDocument/2006/relationships/slide" Target="slide119.xml"/><Relationship Id="rId46" Type="http://schemas.openxmlformats.org/officeDocument/2006/relationships/slide" Target="slide135.xml"/><Relationship Id="rId59" Type="http://schemas.openxmlformats.org/officeDocument/2006/relationships/slide" Target="slide159.xml"/><Relationship Id="rId67" Type="http://schemas.openxmlformats.org/officeDocument/2006/relationships/slide" Target="slide175.xml"/><Relationship Id="rId20" Type="http://schemas.openxmlformats.org/officeDocument/2006/relationships/slide" Target="slide79.xml"/><Relationship Id="rId41" Type="http://schemas.openxmlformats.org/officeDocument/2006/relationships/slide" Target="slide125.xml"/><Relationship Id="rId54" Type="http://schemas.openxmlformats.org/officeDocument/2006/relationships/slide" Target="slide151.xml"/><Relationship Id="rId62" Type="http://schemas.openxmlformats.org/officeDocument/2006/relationships/slide" Target="slide1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6.xml"/><Relationship Id="rId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slide" Target="slide49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slide" Target="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slide" Target="slide53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81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3.xml"/><Relationship Id="rId4" Type="http://schemas.openxmlformats.org/officeDocument/2006/relationships/slide" Target="slide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slide" Target="slide55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85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slide" Target="slide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57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7.xml"/><Relationship Id="rId4" Type="http://schemas.openxmlformats.org/officeDocument/2006/relationships/slide" Target="slide4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4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slide" Target="slide61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95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slide" Target="slide46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4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slide" Target="slide46.xml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slide" Target="slide67.xml"/><Relationship Id="rId4" Type="http://schemas.openxmlformats.org/officeDocument/2006/relationships/slide" Target="slide4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4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slide" Target="slide71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4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75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4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slide" Target="slide77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12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4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slide" Target="slide79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4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81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4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4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slide" Target="slide85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13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5.xml"/><Relationship Id="rId4" Type="http://schemas.openxmlformats.org/officeDocument/2006/relationships/slide" Target="slide4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7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4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46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image" Target="../media/image145.png"/><Relationship Id="rId7" Type="http://schemas.openxmlformats.org/officeDocument/2006/relationships/slide" Target="slide46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4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3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3.xml"/><Relationship Id="rId4" Type="http://schemas.openxmlformats.org/officeDocument/2006/relationships/slide" Target="slide4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slide" Target="slide9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5.xml"/><Relationship Id="rId4" Type="http://schemas.openxmlformats.org/officeDocument/2006/relationships/slide" Target="slide46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157.png"/><Relationship Id="rId7" Type="http://schemas.openxmlformats.org/officeDocument/2006/relationships/image" Target="../media/image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slide" Target="slide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7.xml"/><Relationship Id="rId4" Type="http://schemas.openxmlformats.org/officeDocument/2006/relationships/slide" Target="slide4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9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0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Expanding Brackets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2735904" y="119675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3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07504" y="6438242"/>
            <a:ext cx="1944216" cy="37513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Triple Brackets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780128" y="443711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735904" y="173686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735904" y="227697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780128" y="281688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2735904" y="281698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2735904" y="335709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2735904" y="389710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1" action="ppaction://hlinksldjump"/>
          </p:cNvPr>
          <p:cNvSpPr/>
          <p:nvPr/>
        </p:nvSpPr>
        <p:spPr>
          <a:xfrm>
            <a:off x="2735904" y="443721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2735904" y="497722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3" action="ppaction://hlinksldjump"/>
          </p:cNvPr>
          <p:cNvSpPr/>
          <p:nvPr/>
        </p:nvSpPr>
        <p:spPr>
          <a:xfrm>
            <a:off x="2735904" y="551723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3780128" y="119675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5" action="ppaction://hlinksldjump"/>
          </p:cNvPr>
          <p:cNvSpPr/>
          <p:nvPr/>
        </p:nvSpPr>
        <p:spPr>
          <a:xfrm>
            <a:off x="3780128" y="173676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3780128" y="227687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17" action="ppaction://hlinksldjump"/>
          </p:cNvPr>
          <p:cNvSpPr/>
          <p:nvPr/>
        </p:nvSpPr>
        <p:spPr>
          <a:xfrm>
            <a:off x="3780128" y="335699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18" action="ppaction://hlinksldjump"/>
          </p:cNvPr>
          <p:cNvSpPr/>
          <p:nvPr/>
        </p:nvSpPr>
        <p:spPr>
          <a:xfrm>
            <a:off x="3780128" y="389710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3780128" y="497712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0" action="ppaction://hlinksldjump"/>
          </p:cNvPr>
          <p:cNvSpPr/>
          <p:nvPr/>
        </p:nvSpPr>
        <p:spPr>
          <a:xfrm>
            <a:off x="3780128" y="551723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1" action="ppaction://hlinksldjump"/>
          </p:cNvPr>
          <p:cNvSpPr/>
          <p:nvPr/>
        </p:nvSpPr>
        <p:spPr>
          <a:xfrm>
            <a:off x="4824136" y="119675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2" action="ppaction://hlinksldjump"/>
          </p:cNvPr>
          <p:cNvSpPr/>
          <p:nvPr/>
        </p:nvSpPr>
        <p:spPr>
          <a:xfrm>
            <a:off x="4824136" y="173686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23" action="ppaction://hlinksldjump"/>
          </p:cNvPr>
          <p:cNvSpPr/>
          <p:nvPr/>
        </p:nvSpPr>
        <p:spPr>
          <a:xfrm>
            <a:off x="4824136" y="227687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4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25" action="ppaction://hlinksldjump"/>
          </p:cNvPr>
          <p:cNvSpPr/>
          <p:nvPr/>
        </p:nvSpPr>
        <p:spPr>
          <a:xfrm>
            <a:off x="4824136" y="281698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420888"/>
            <a:ext cx="8784976" cy="1338924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139723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268760"/>
            <a:ext cx="8640960" cy="290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9" y="1559049"/>
            <a:ext cx="8640960" cy="457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  <a:r>
              <a:rPr lang="en-GB" sz="1400" b="1" dirty="0" smtClean="0">
                <a:latin typeface="Comic Sans MS" panose="030F0702030302020204" pitchFamily="66" charset="0"/>
              </a:rPr>
              <a:t>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2016596"/>
            <a:ext cx="8640960" cy="649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42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392436"/>
            <a:ext cx="8640958" cy="453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36712"/>
            <a:ext cx="8640960" cy="455572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21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8640960" cy="223585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530704"/>
            <a:ext cx="8640960" cy="1117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9" y="1412775"/>
            <a:ext cx="8640960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2132856"/>
            <a:ext cx="8640960" cy="397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51478"/>
            <a:ext cx="8640960" cy="27618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30622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7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20688"/>
            <a:ext cx="8640962" cy="495894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132855"/>
            <a:ext cx="8640960" cy="3454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9" y="620688"/>
            <a:ext cx="8640960" cy="323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944269"/>
            <a:ext cx="8640960" cy="1188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49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184990"/>
            <a:ext cx="8640960" cy="26283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2655"/>
            <a:ext cx="8644356" cy="4222589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1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25982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772815"/>
            <a:ext cx="8640960" cy="28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2060848"/>
            <a:ext cx="86409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18" y="3068960"/>
            <a:ext cx="8640961" cy="1302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22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12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64071" b="333"/>
          <a:stretch/>
        </p:blipFill>
        <p:spPr>
          <a:xfrm>
            <a:off x="395536" y="5733256"/>
            <a:ext cx="8352928" cy="1080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2539"/>
          <a:stretch/>
        </p:blipFill>
        <p:spPr>
          <a:xfrm>
            <a:off x="395536" y="4581128"/>
            <a:ext cx="8352928" cy="144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933056"/>
            <a:ext cx="8352928" cy="11269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2656"/>
            <a:ext cx="8352928" cy="407500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7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9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16832"/>
            <a:ext cx="8640962" cy="182108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363140"/>
            <a:ext cx="8640960" cy="456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9" y="1916831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2065416"/>
            <a:ext cx="8640960" cy="297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19" y="2820108"/>
            <a:ext cx="8640960" cy="464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3284984"/>
            <a:ext cx="8640960" cy="452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5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7" grpId="0" animBg="1"/>
      <p:bldP spid="25" grpId="0" animBg="1"/>
      <p:bldP spid="2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581128"/>
            <a:ext cx="8640958" cy="216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36912"/>
            <a:ext cx="8640960" cy="2306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76672"/>
            <a:ext cx="8640960" cy="2350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04664"/>
            <a:ext cx="8640960" cy="33496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4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883" t="40876"/>
          <a:stretch/>
        </p:blipFill>
        <p:spPr>
          <a:xfrm>
            <a:off x="338137" y="2348880"/>
            <a:ext cx="8467725" cy="1869955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38137" y="2348880"/>
            <a:ext cx="8467725" cy="1869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3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340768"/>
            <a:ext cx="8640962" cy="342701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4012178"/>
            <a:ext cx="8640960" cy="75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9" y="1340767"/>
            <a:ext cx="8640960" cy="1022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2348880"/>
            <a:ext cx="8640960" cy="1663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22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869160"/>
            <a:ext cx="8496942" cy="1649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50304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2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132856"/>
            <a:ext cx="8640962" cy="135053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430024"/>
            <a:ext cx="8640960" cy="610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9" y="2132855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2281440"/>
            <a:ext cx="8640960" cy="154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19" y="3040514"/>
            <a:ext cx="8640960" cy="442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6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7" grpId="0" animBg="1"/>
      <p:bldP spid="2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8640960" cy="23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5816"/>
            <a:ext cx="8640960" cy="368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4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340768"/>
            <a:ext cx="8640962" cy="296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340767"/>
            <a:ext cx="8640960" cy="1937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3277871"/>
            <a:ext cx="8640960" cy="1024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15800"/>
            <a:ext cx="8640960" cy="389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2096"/>
            <a:ext cx="8640960" cy="342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9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00808"/>
            <a:ext cx="8640962" cy="19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700809"/>
            <a:ext cx="8640960" cy="63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2338085"/>
            <a:ext cx="8640960" cy="1288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9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856884"/>
            <a:ext cx="8784974" cy="3956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476672"/>
            <a:ext cx="8784972" cy="3692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332656"/>
            <a:ext cx="8784974" cy="80940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3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73000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196751"/>
            <a:ext cx="8640960" cy="2338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3535581"/>
            <a:ext cx="8640960" cy="139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21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5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951368"/>
            <a:ext cx="8928992" cy="2862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2961352"/>
            <a:ext cx="8928990" cy="248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96752"/>
            <a:ext cx="8928992" cy="2714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5876"/>
          <a:stretch/>
        </p:blipFill>
        <p:spPr>
          <a:xfrm>
            <a:off x="107504" y="476672"/>
            <a:ext cx="8928992" cy="1907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404664"/>
            <a:ext cx="8928990" cy="43845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7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1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20888"/>
            <a:ext cx="8640960" cy="944478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2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88840"/>
            <a:ext cx="8640962" cy="165604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2137425"/>
            <a:ext cx="8640961" cy="427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564904"/>
            <a:ext cx="864096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924944"/>
            <a:ext cx="8640960" cy="719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8" y="1988840"/>
            <a:ext cx="8640961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9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1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182768"/>
            <a:ext cx="8640958" cy="3486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3400"/>
            <a:ext cx="8640960" cy="443375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4824"/>
            <a:ext cx="8784974" cy="21288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844825"/>
            <a:ext cx="8784973" cy="2128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1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008904"/>
            <a:ext cx="8640956" cy="2804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80566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19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0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628800"/>
            <a:ext cx="8640962" cy="274273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19" y="1772816"/>
            <a:ext cx="8640961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8" y="1628798"/>
            <a:ext cx="8640961" cy="144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251519" y="2636912"/>
            <a:ext cx="8640960" cy="1734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7" idx="3"/>
            <a:endCxn id="20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1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3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17976"/>
            <a:ext cx="8640960" cy="18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789040"/>
            <a:ext cx="8640960" cy="1955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515217"/>
            <a:ext cx="8640958" cy="1827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1631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04664"/>
            <a:ext cx="8640960" cy="10297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7" idx="3"/>
            <a:endCxn id="25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28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8784976" cy="23705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772815"/>
            <a:ext cx="8784973" cy="17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1950499"/>
            <a:ext cx="8784973" cy="430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380536"/>
            <a:ext cx="8784973" cy="1048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2" y="3429000"/>
            <a:ext cx="8784973" cy="714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7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47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  <p:bldP spid="2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1128"/>
            <a:ext cx="7632848" cy="223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7632848" cy="192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62906"/>
            <a:ext cx="7632848" cy="24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1536"/>
            <a:ext cx="7632848" cy="341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8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2015 </a:t>
            </a:r>
            <a:r>
              <a:rPr lang="en-GB" sz="1400" b="1" dirty="0" smtClean="0">
                <a:latin typeface="Comic Sans MS" panose="030F0702030302020204" pitchFamily="66" charset="0"/>
              </a:rPr>
              <a:t>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7" idx="3"/>
            <a:endCxn id="25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7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399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124744"/>
            <a:ext cx="8784973" cy="17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1302429"/>
            <a:ext cx="8784973" cy="182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1484786"/>
            <a:ext cx="8784973" cy="1635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1" y="3120034"/>
            <a:ext cx="8784973" cy="905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2015 </a:t>
            </a:r>
            <a:r>
              <a:rPr lang="en-GB" sz="1400" b="1" dirty="0" smtClean="0">
                <a:latin typeface="Comic Sans MS" panose="030F0702030302020204" pitchFamily="66" charset="0"/>
              </a:rPr>
              <a:t>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7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79511" y="4025998"/>
            <a:ext cx="8784973" cy="1089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  <p:bldP spid="25" grpId="0" animBg="1"/>
      <p:bldP spid="2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653136"/>
            <a:ext cx="8640958" cy="2163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780928"/>
            <a:ext cx="8640958" cy="3067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2" y="1196752"/>
            <a:ext cx="8640956" cy="2968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329092"/>
            <a:ext cx="8640958" cy="22358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</a:t>
            </a:r>
            <a:r>
              <a:rPr lang="en-GB" sz="1400" b="1" dirty="0" smtClean="0">
                <a:latin typeface="Comic Sans MS" panose="030F0702030302020204" pitchFamily="66" charset="0"/>
              </a:rPr>
              <a:t>2015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6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1196752"/>
            <a:ext cx="8467724" cy="386880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1196751"/>
            <a:ext cx="8467725" cy="386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2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55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55959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23528" y="4365105"/>
            <a:ext cx="8496944" cy="1103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3528" y="836712"/>
            <a:ext cx="8496944" cy="274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1111566"/>
            <a:ext cx="8496944" cy="207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3528" y="3186801"/>
            <a:ext cx="8496944" cy="1178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</a:t>
            </a:r>
            <a:r>
              <a:rPr lang="en-GB" sz="1400" b="1" dirty="0" smtClean="0">
                <a:latin typeface="Comic Sans MS" panose="030F0702030302020204" pitchFamily="66" charset="0"/>
              </a:rPr>
              <a:t>2015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8" idx="3"/>
            <a:endCxn id="21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9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23" grpId="0" animBg="1"/>
      <p:bldP spid="2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39134"/>
            <a:ext cx="8640958" cy="3074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45646"/>
            <a:ext cx="8640960" cy="31235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171682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44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23726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323528" y="836713"/>
            <a:ext cx="8496944" cy="157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994251"/>
            <a:ext cx="8496944" cy="1210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3528" y="2204865"/>
            <a:ext cx="8496944" cy="2869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8" idx="3"/>
            <a:endCxn id="21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1" grpId="0" animBg="1"/>
      <p:bldP spid="23" grpId="0" animBg="1"/>
      <p:bldP spid="2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21218"/>
            <a:ext cx="8496944" cy="2984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6672"/>
            <a:ext cx="8496944" cy="253456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7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8880"/>
            <a:ext cx="8640958" cy="88446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51521" y="2348879"/>
            <a:ext cx="8640958" cy="195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2544539"/>
            <a:ext cx="8640958" cy="68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41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1" grpId="0" animBg="1"/>
      <p:bldP spid="2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7926"/>
            <a:ext cx="8640960" cy="34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277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8640960" cy="14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5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9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366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340768"/>
            <a:ext cx="8640957" cy="190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683569"/>
            <a:ext cx="8640957" cy="521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1531169"/>
            <a:ext cx="8640957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1" y="2204864"/>
            <a:ext cx="86409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2" y="2996952"/>
            <a:ext cx="8640955" cy="2008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17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35538"/>
            <a:ext cx="8640960" cy="393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7382"/>
            <a:ext cx="8640960" cy="347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35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60848"/>
            <a:ext cx="8640958" cy="172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51521" y="2060848"/>
            <a:ext cx="8640958" cy="1720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17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57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888720"/>
            <a:ext cx="8640958" cy="1924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810320"/>
            <a:ext cx="8640960" cy="1994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55080"/>
            <a:ext cx="8640960" cy="163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65544"/>
            <a:ext cx="8640960" cy="1787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44000"/>
          <a:stretch/>
        </p:blipFill>
        <p:spPr>
          <a:xfrm>
            <a:off x="251520" y="548680"/>
            <a:ext cx="8640960" cy="1008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349118"/>
            <a:ext cx="8640960" cy="34357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73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04864"/>
            <a:ext cx="8784976" cy="1416492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268760"/>
            <a:ext cx="8640956" cy="347712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51521" y="1268760"/>
            <a:ext cx="8640958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1417345"/>
            <a:ext cx="8640958" cy="108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1" y="2502032"/>
            <a:ext cx="8640958" cy="710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3212975"/>
            <a:ext cx="8640958" cy="353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1" y="3566190"/>
            <a:ext cx="8640957" cy="1179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7" idx="3"/>
            <a:endCxn id="25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2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1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50490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4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8640960" cy="142373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060846"/>
            <a:ext cx="8640957" cy="144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204863"/>
            <a:ext cx="8640957" cy="22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1" y="2582142"/>
            <a:ext cx="8640960" cy="902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2429741"/>
            <a:ext cx="8640957" cy="152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7" idx="3"/>
            <a:endCxn id="22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3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  <p:bldP spid="2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8672"/>
            <a:ext cx="8784976" cy="265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8784976" cy="222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8784976" cy="202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192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75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72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19800"/>
            <a:ext cx="8640958" cy="330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51521" y="1419800"/>
            <a:ext cx="864095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1" y="2355904"/>
            <a:ext cx="864095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0" y="4221088"/>
            <a:ext cx="864095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1" y="3220000"/>
            <a:ext cx="8640957" cy="1001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7" idx="3"/>
            <a:endCxn id="21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0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 animBg="1"/>
      <p:bldP spid="18" grpId="0" animBg="1"/>
      <p:bldP spid="19" grpId="0" animBg="1"/>
      <p:bldP spid="2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76756"/>
            <a:ext cx="8640960" cy="223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22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263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1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8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8042"/>
            <a:ext cx="8640960" cy="264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348881"/>
            <a:ext cx="8640957" cy="551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508042"/>
            <a:ext cx="8640959" cy="840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900568"/>
            <a:ext cx="8640957" cy="124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26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7076"/>
            <a:ext cx="8640960" cy="34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70914"/>
            <a:ext cx="8640960" cy="238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40960" cy="25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3"/>
          <a:stretch/>
        </p:blipFill>
        <p:spPr bwMode="auto">
          <a:xfrm>
            <a:off x="251520" y="439972"/>
            <a:ext cx="8640960" cy="146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8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9" name="Straight Arrow Connector 28"/>
          <p:cNvCxnSpPr>
            <a:stCxn id="26" idx="3"/>
            <a:endCxn id="2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9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40960" cy="332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3" y="3308623"/>
            <a:ext cx="8640957" cy="384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484784"/>
            <a:ext cx="8640959" cy="1823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18" y="3693393"/>
            <a:ext cx="8640957" cy="1112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7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4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993028"/>
            <a:ext cx="8640962" cy="1820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4182328"/>
            <a:ext cx="8640962" cy="1766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212976"/>
            <a:ext cx="8640960" cy="1693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12776"/>
            <a:ext cx="8640958" cy="2028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9511"/>
          <a:stretch/>
        </p:blipFill>
        <p:spPr>
          <a:xfrm>
            <a:off x="251520" y="548680"/>
            <a:ext cx="8640960" cy="11882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04664"/>
            <a:ext cx="8640960" cy="6400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0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8" idx="3"/>
            <a:endCxn id="25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8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300043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628799"/>
            <a:ext cx="8640958" cy="3000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4" y="692696"/>
            <a:ext cx="8640972" cy="506049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8" y="872376"/>
            <a:ext cx="8640957" cy="860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692695"/>
            <a:ext cx="8640959" cy="179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18" y="1732582"/>
            <a:ext cx="8640957" cy="688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4" y="2420888"/>
            <a:ext cx="8640968" cy="2310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1514" y="4731444"/>
            <a:ext cx="8640961" cy="1021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7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843548"/>
            <a:ext cx="8640958" cy="3825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281920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8" idx="3"/>
            <a:endCxn id="25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1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297851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20" y="1268760"/>
            <a:ext cx="8640959" cy="297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17" idx="3"/>
            <a:endCxn id="25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5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996774"/>
            <a:ext cx="8640958" cy="1888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284984"/>
            <a:ext cx="8640960" cy="2454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20688"/>
            <a:ext cx="8640960" cy="309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45688"/>
          <a:stretch/>
        </p:blipFill>
        <p:spPr>
          <a:xfrm>
            <a:off x="251520" y="404664"/>
            <a:ext cx="8640960" cy="122413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5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2993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548679"/>
            <a:ext cx="8784976" cy="1296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2" y="1844824"/>
            <a:ext cx="8784976" cy="538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383157"/>
            <a:ext cx="8784976" cy="3464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6" idx="3"/>
            <a:endCxn id="20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2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25144"/>
            <a:ext cx="8640960" cy="2080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996952"/>
            <a:ext cx="8640960" cy="2813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628800"/>
            <a:ext cx="8640960" cy="2308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836712"/>
            <a:ext cx="8640960" cy="2131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20070"/>
          <a:stretch/>
        </p:blipFill>
        <p:spPr>
          <a:xfrm>
            <a:off x="251520" y="620688"/>
            <a:ext cx="8640960" cy="1296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04664"/>
            <a:ext cx="8640960" cy="4978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7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28800"/>
            <a:ext cx="8784974" cy="23144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1628799"/>
            <a:ext cx="8784976" cy="347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2" y="1976369"/>
            <a:ext cx="8784976" cy="181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158223"/>
            <a:ext cx="8784976" cy="347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79511" y="2505792"/>
            <a:ext cx="8784976" cy="707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511" y="3212976"/>
            <a:ext cx="8784976" cy="737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4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  <p:bldP spid="26" grpId="0" animBg="1"/>
      <p:bldP spid="27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315436"/>
            <a:ext cx="6768752" cy="2497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5464128"/>
            <a:ext cx="6768750" cy="773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509120"/>
            <a:ext cx="6768752" cy="965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373160"/>
            <a:ext cx="6768752" cy="29118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3284984"/>
            <a:ext cx="6768752" cy="1901184"/>
          </a:xfrm>
          <a:prstGeom prst="rect">
            <a:avLst/>
          </a:prstGeom>
        </p:spPr>
      </p:pic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21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68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700808"/>
            <a:ext cx="8784974" cy="291168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700807"/>
            <a:ext cx="8784974" cy="165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3" y="1865964"/>
            <a:ext cx="8784974" cy="274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1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34550"/>
            <a:ext cx="8640960" cy="217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8640960" cy="208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24900"/>
            <a:ext cx="8640960" cy="171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8"/>
          <a:stretch/>
        </p:blipFill>
        <p:spPr bwMode="auto">
          <a:xfrm>
            <a:off x="251520" y="1940066"/>
            <a:ext cx="8640960" cy="141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43"/>
          <a:stretch/>
        </p:blipFill>
        <p:spPr bwMode="auto">
          <a:xfrm>
            <a:off x="251520" y="404664"/>
            <a:ext cx="8640960" cy="190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8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3" idx="3"/>
            <a:endCxn id="26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03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04864"/>
            <a:ext cx="8784976" cy="824018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0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279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628800"/>
            <a:ext cx="8784976" cy="179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2" y="1807991"/>
            <a:ext cx="8784976" cy="252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060848"/>
            <a:ext cx="8784976" cy="471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2" y="2532410"/>
            <a:ext cx="8784976" cy="1256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3789040"/>
            <a:ext cx="8784976" cy="630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8" idx="3"/>
            <a:endCxn id="21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84646"/>
            <a:ext cx="8640960" cy="142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86706"/>
            <a:ext cx="8640960" cy="139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2356"/>
            <a:ext cx="8640960" cy="132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249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7658"/>
            <a:ext cx="8640960" cy="208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6" b="3686"/>
          <a:stretch/>
        </p:blipFill>
        <p:spPr bwMode="auto">
          <a:xfrm>
            <a:off x="251520" y="1320222"/>
            <a:ext cx="8640960" cy="110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1" b="46112"/>
          <a:stretch/>
        </p:blipFill>
        <p:spPr bwMode="auto">
          <a:xfrm>
            <a:off x="251520" y="475766"/>
            <a:ext cx="8640960" cy="115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54"/>
          <a:stretch/>
        </p:blipFill>
        <p:spPr bwMode="auto">
          <a:xfrm>
            <a:off x="251520" y="404664"/>
            <a:ext cx="8640960" cy="39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0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3" idx="3"/>
            <a:endCxn id="26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7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289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628800"/>
            <a:ext cx="8784976" cy="179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2" y="1807992"/>
            <a:ext cx="8784976" cy="180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1988840"/>
            <a:ext cx="8784976" cy="875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2863900"/>
            <a:ext cx="8784976" cy="925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9" name="Straight Arrow Connector 28"/>
          <p:cNvCxnSpPr>
            <a:stCxn id="17" idx="3"/>
            <a:endCxn id="2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9512" y="3789040"/>
            <a:ext cx="8784976" cy="205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9512" y="4175369"/>
            <a:ext cx="8784976" cy="352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G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9512" y="3994100"/>
            <a:ext cx="8784976" cy="181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F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  <p:bldP spid="26" grpId="0" animBg="1"/>
      <p:bldP spid="30" grpId="0" animBg="1"/>
      <p:bldP spid="31" grpId="0" animBg="1"/>
      <p:bldP spid="32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33910"/>
            <a:ext cx="8640960" cy="1879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221088"/>
            <a:ext cx="8640958" cy="1504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3068960"/>
            <a:ext cx="8640958" cy="1523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060848"/>
            <a:ext cx="8640958" cy="1443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692696"/>
            <a:ext cx="8640958" cy="1422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04664"/>
            <a:ext cx="8640960" cy="3172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6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31972"/>
            <a:ext cx="8784976" cy="2124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692212"/>
            <a:ext cx="8784976" cy="6728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1531970"/>
            <a:ext cx="8784976" cy="33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866067"/>
            <a:ext cx="8784976" cy="396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2262871"/>
            <a:ext cx="8784976" cy="604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2867135"/>
            <a:ext cx="8784976" cy="825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3692211"/>
            <a:ext cx="8784976" cy="672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0" idx="3"/>
            <a:endCxn id="25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27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8640960" cy="138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406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83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0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784976" cy="153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988840"/>
            <a:ext cx="8784976" cy="406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2395504"/>
            <a:ext cx="8784976" cy="529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2924944"/>
            <a:ext cx="8784976" cy="599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0" name="Straight Arrow Connector 29"/>
          <p:cNvCxnSpPr>
            <a:stCxn id="27" idx="3"/>
            <a:endCxn id="29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19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40616"/>
            <a:ext cx="8640960" cy="147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1180"/>
            <a:ext cx="8640960" cy="142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8640960" cy="200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21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3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9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0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2" idx="3"/>
            <a:endCxn id="26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7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401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052736"/>
            <a:ext cx="8784976" cy="720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772815"/>
            <a:ext cx="8784976" cy="1288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3061375"/>
            <a:ext cx="8784976" cy="1260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4322787"/>
            <a:ext cx="8784976" cy="187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4509120"/>
            <a:ext cx="8784976" cy="560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0" idx="3"/>
            <a:endCxn id="25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11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71896"/>
            <a:ext cx="8640960" cy="214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640960" cy="205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254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034"/>
            <a:ext cx="8640960" cy="197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1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1916832"/>
            <a:ext cx="8467724" cy="257094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1887544"/>
            <a:ext cx="8467725" cy="2600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2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84976" cy="455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124743"/>
            <a:ext cx="8784976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836712"/>
            <a:ext cx="8784976" cy="28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3645023"/>
            <a:ext cx="8784976" cy="1749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2564904"/>
            <a:ext cx="8784976" cy="1080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1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53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  <p:bldP spid="26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59944"/>
            <a:ext cx="7200800" cy="265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200800" cy="367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77072"/>
            <a:ext cx="7200800" cy="168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0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281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628800"/>
            <a:ext cx="87849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124744"/>
            <a:ext cx="87849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3212976"/>
            <a:ext cx="8784976" cy="72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5" idx="3"/>
            <a:endCxn id="20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79512" y="2132856"/>
            <a:ext cx="87849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9512" y="2636912"/>
            <a:ext cx="87849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26" grpId="0" animBg="1"/>
      <p:bldP spid="28" grpId="0" animBg="1"/>
      <p:bldP spid="29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40960" cy="439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7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1" idx="3"/>
            <a:endCxn id="15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2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4" y="2060848"/>
            <a:ext cx="8802732" cy="14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0634" y="2060848"/>
            <a:ext cx="8793854" cy="145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49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77628"/>
            <a:ext cx="8640960" cy="293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8640960" cy="195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236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/>
          <a:stretch/>
        </p:blipFill>
        <p:spPr bwMode="auto">
          <a:xfrm>
            <a:off x="251520" y="476672"/>
            <a:ext cx="8640960" cy="172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5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03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381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196752"/>
            <a:ext cx="8784976" cy="529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1725980"/>
            <a:ext cx="8784976" cy="550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2276872"/>
            <a:ext cx="878497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996952"/>
            <a:ext cx="8784976" cy="2017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77991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6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420888"/>
            <a:ext cx="8784976" cy="812918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7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2132856"/>
            <a:ext cx="8467726" cy="234232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2132856"/>
            <a:ext cx="8467725" cy="234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7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132856"/>
            <a:ext cx="8640960" cy="13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7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20888"/>
            <a:ext cx="8640960" cy="815568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8208912" cy="57167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584" y="325868"/>
            <a:ext cx="8208912" cy="572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2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7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420888"/>
            <a:ext cx="8640958" cy="819112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2105025"/>
            <a:ext cx="6057900" cy="264795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543050" y="2105023"/>
            <a:ext cx="6057900" cy="2647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420888"/>
            <a:ext cx="8640958" cy="801462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3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1988840"/>
            <a:ext cx="8467724" cy="209519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1984194"/>
            <a:ext cx="8467725" cy="2099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9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36978"/>
            <a:ext cx="8640958" cy="36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51144"/>
            <a:ext cx="7848872" cy="319022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83568" y="3551144"/>
            <a:ext cx="7848872" cy="3190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04664"/>
            <a:ext cx="7920880" cy="315125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11560" y="404664"/>
            <a:ext cx="7920880" cy="96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9" idx="3"/>
            <a:endCxn id="10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1560" y="1371498"/>
            <a:ext cx="7920880" cy="2179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5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636912"/>
            <a:ext cx="8784974" cy="616372"/>
          </a:xfrm>
          <a:prstGeom prst="rect">
            <a:avLst/>
          </a:prstGeom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5" idx="3"/>
            <a:endCxn id="11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8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1340768"/>
            <a:ext cx="8467726" cy="355810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1340767"/>
            <a:ext cx="8467725" cy="3558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5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980728"/>
            <a:ext cx="8467725" cy="4295775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980727"/>
            <a:ext cx="8467725" cy="4295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1" idx="3"/>
            <a:endCxn id="15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258850"/>
            <a:ext cx="8640958" cy="2554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3116036"/>
            <a:ext cx="8640956" cy="2761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440726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1" idx="3"/>
            <a:endCxn id="16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32" y="1412776"/>
            <a:ext cx="8499536" cy="298268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412776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2564904"/>
            <a:ext cx="8503001" cy="18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2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69270"/>
            <a:ext cx="8640960" cy="404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40960" cy="340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8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34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28934"/>
            <a:ext cx="7200800" cy="384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5534"/>
            <a:ext cx="7200800" cy="233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971600" y="445534"/>
            <a:ext cx="7200800" cy="2335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1600" y="2828934"/>
            <a:ext cx="7200800" cy="3840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6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2044"/>
            <a:ext cx="8640960" cy="301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640960" cy="274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40960" cy="32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8"/>
          <a:stretch/>
        </p:blipFill>
        <p:spPr bwMode="auto">
          <a:xfrm>
            <a:off x="251520" y="674766"/>
            <a:ext cx="8640960" cy="14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3062"/>
            <a:ext cx="8640960" cy="38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3" idx="3"/>
            <a:endCxn id="15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6944" cy="366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9506" y="1052736"/>
            <a:ext cx="8496944" cy="492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1545011"/>
            <a:ext cx="8503001" cy="1235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9507" y="2780928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2232" y="3933056"/>
            <a:ext cx="8504219" cy="78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3" idx="3"/>
            <a:endCxn id="15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0" cy="49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20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5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9" idx="3"/>
            <a:endCxn id="11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170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609217"/>
            <a:ext cx="8640960" cy="115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2060848"/>
            <a:ext cx="8640960" cy="54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8" idx="3"/>
            <a:endCxn id="15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79218"/>
            <a:ext cx="8640960" cy="353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8640960" cy="272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40960" cy="234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2"/>
          <a:stretch/>
        </p:blipFill>
        <p:spPr bwMode="auto">
          <a:xfrm>
            <a:off x="251520" y="661550"/>
            <a:ext cx="8640960" cy="131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36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6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96944" cy="253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484784"/>
            <a:ext cx="8496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7" y="1772816"/>
            <a:ext cx="8496944" cy="669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7" y="2442751"/>
            <a:ext cx="8496944" cy="311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3528" y="2754412"/>
            <a:ext cx="8496943" cy="1269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4" idx="3"/>
            <a:endCxn id="21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551236"/>
            <a:ext cx="8784976" cy="5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3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8640960" cy="215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8640960" cy="228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156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19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3" idx="3"/>
            <a:endCxn id="14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96944" cy="370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124744"/>
            <a:ext cx="849694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7" y="1916832"/>
            <a:ext cx="849694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7" y="2780928"/>
            <a:ext cx="8496944" cy="2045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4" idx="3"/>
            <a:endCxn id="21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61048"/>
            <a:ext cx="8496944" cy="2934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68960"/>
            <a:ext cx="8496944" cy="2102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1052736"/>
            <a:ext cx="8496942" cy="25793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30476"/>
          <a:stretch/>
        </p:blipFill>
        <p:spPr>
          <a:xfrm>
            <a:off x="323528" y="404664"/>
            <a:ext cx="8496944" cy="1642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69523"/>
          <a:stretch/>
        </p:blipFill>
        <p:spPr>
          <a:xfrm>
            <a:off x="323528" y="404664"/>
            <a:ext cx="8496944" cy="7200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8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2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15" y="1196752"/>
            <a:ext cx="8454170" cy="314651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44918" y="1196751"/>
            <a:ext cx="8446921" cy="379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4915" y="2709296"/>
            <a:ext cx="8446924" cy="379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4919" y="1576368"/>
            <a:ext cx="8446923" cy="1132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4915" y="3088910"/>
            <a:ext cx="8446927" cy="125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9" idx="3"/>
            <a:endCxn id="14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07402"/>
            <a:ext cx="7776864" cy="4789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4664"/>
            <a:ext cx="7776864" cy="330755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4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40" y="1451144"/>
            <a:ext cx="8502120" cy="284195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1352945"/>
            <a:ext cx="8499533" cy="271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3" y="2793102"/>
            <a:ext cx="8498240" cy="149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0939" y="1624228"/>
            <a:ext cx="8499533" cy="225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0939" y="1850116"/>
            <a:ext cx="8499533" cy="942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2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6" grpId="0" animBg="1"/>
      <p:bldP spid="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0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Expanding Brackets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2951928" y="2672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3H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2951928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3H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863696" y="10527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863696" y="159284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863696" y="21329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863696" y="321308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863696" y="26729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863696" y="375308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863696" y="42932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863696" y="48332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863696" y="537332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863696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1907792" y="10527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1907792" y="15929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1907792" y="21329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1907792" y="26730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1907792" y="32130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1907792" y="375320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1907920" y="42931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1907792" y="4833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1907920" y="537327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1907920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2951928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5" action="ppaction://hlinksldjump"/>
          </p:cNvPr>
          <p:cNvSpPr/>
          <p:nvPr/>
        </p:nvSpPr>
        <p:spPr>
          <a:xfrm>
            <a:off x="2951928" y="159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2951928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2951928" y="375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3H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2951928" y="4293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2951928" y="483315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30" action="ppaction://hlinksldjump"/>
          </p:cNvPr>
          <p:cNvSpPr/>
          <p:nvPr/>
        </p:nvSpPr>
        <p:spPr>
          <a:xfrm>
            <a:off x="2951928" y="5373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2951928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3HR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2" action="ppaction://hlinksldjump"/>
          </p:cNvPr>
          <p:cNvSpPr/>
          <p:nvPr/>
        </p:nvSpPr>
        <p:spPr>
          <a:xfrm>
            <a:off x="3996024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4H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3" action="ppaction://hlinksldjump"/>
          </p:cNvPr>
          <p:cNvSpPr/>
          <p:nvPr/>
        </p:nvSpPr>
        <p:spPr>
          <a:xfrm>
            <a:off x="3996024" y="159280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4" action="ppaction://hlinksldjump"/>
          </p:cNvPr>
          <p:cNvSpPr/>
          <p:nvPr/>
        </p:nvSpPr>
        <p:spPr>
          <a:xfrm>
            <a:off x="3996152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3H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5" action="ppaction://hlinksldjump"/>
          </p:cNvPr>
          <p:cNvSpPr/>
          <p:nvPr/>
        </p:nvSpPr>
        <p:spPr>
          <a:xfrm>
            <a:off x="3996024" y="267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6" action="ppaction://hlinksldjump"/>
          </p:cNvPr>
          <p:cNvSpPr/>
          <p:nvPr/>
        </p:nvSpPr>
        <p:spPr>
          <a:xfrm>
            <a:off x="3996024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3HR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7" action="ppaction://hlinksldjump"/>
          </p:cNvPr>
          <p:cNvSpPr/>
          <p:nvPr/>
        </p:nvSpPr>
        <p:spPr>
          <a:xfrm>
            <a:off x="3996024" y="375304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8" action="ppaction://hlinksldjump"/>
          </p:cNvPr>
          <p:cNvSpPr/>
          <p:nvPr/>
        </p:nvSpPr>
        <p:spPr>
          <a:xfrm>
            <a:off x="3996152" y="4293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9" action="ppaction://hlinksldjump"/>
          </p:cNvPr>
          <p:cNvSpPr/>
          <p:nvPr/>
        </p:nvSpPr>
        <p:spPr>
          <a:xfrm>
            <a:off x="3996024" y="4833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40" action="ppaction://hlinksldjump"/>
          </p:cNvPr>
          <p:cNvSpPr/>
          <p:nvPr/>
        </p:nvSpPr>
        <p:spPr>
          <a:xfrm>
            <a:off x="3996024" y="537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3HR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1" action="ppaction://hlinksldjump"/>
          </p:cNvPr>
          <p:cNvSpPr/>
          <p:nvPr/>
        </p:nvSpPr>
        <p:spPr>
          <a:xfrm>
            <a:off x="3996024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2" action="ppaction://hlinksldjump"/>
          </p:cNvPr>
          <p:cNvSpPr/>
          <p:nvPr/>
        </p:nvSpPr>
        <p:spPr>
          <a:xfrm>
            <a:off x="5040160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June 2015 </a:t>
            </a:r>
            <a:r>
              <a:rPr lang="en-GB" sz="1200" b="1" dirty="0" smtClean="0">
                <a:latin typeface="Comic Sans MS" panose="030F0702030302020204" pitchFamily="66" charset="0"/>
              </a:rPr>
              <a:t>4H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3" action="ppaction://hlinksldjump"/>
          </p:cNvPr>
          <p:cNvSpPr/>
          <p:nvPr/>
        </p:nvSpPr>
        <p:spPr>
          <a:xfrm>
            <a:off x="5040160" y="159279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June 2015 </a:t>
            </a:r>
            <a:r>
              <a:rPr lang="en-GB" sz="1200" b="1" dirty="0" smtClean="0">
                <a:latin typeface="Comic Sans MS" panose="030F0702030302020204" pitchFamily="66" charset="0"/>
              </a:rPr>
              <a:t>4HR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4" action="ppaction://hlinksldjump"/>
          </p:cNvPr>
          <p:cNvSpPr/>
          <p:nvPr/>
        </p:nvSpPr>
        <p:spPr>
          <a:xfrm>
            <a:off x="5040160" y="2132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5" action="ppaction://hlinksldjump"/>
          </p:cNvPr>
          <p:cNvSpPr/>
          <p:nvPr/>
        </p:nvSpPr>
        <p:spPr>
          <a:xfrm>
            <a:off x="5040160" y="267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3HR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6" action="ppaction://hlinksldjump"/>
          </p:cNvPr>
          <p:cNvSpPr/>
          <p:nvPr/>
        </p:nvSpPr>
        <p:spPr>
          <a:xfrm>
            <a:off x="5040160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7" action="ppaction://hlinksldjump"/>
          </p:cNvPr>
          <p:cNvSpPr/>
          <p:nvPr/>
        </p:nvSpPr>
        <p:spPr>
          <a:xfrm>
            <a:off x="5040288" y="375303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4HR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48" action="ppaction://hlinksldjump"/>
          </p:cNvPr>
          <p:cNvSpPr/>
          <p:nvPr/>
        </p:nvSpPr>
        <p:spPr>
          <a:xfrm>
            <a:off x="5040160" y="42931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49" action="ppaction://hlinksldjump"/>
          </p:cNvPr>
          <p:cNvSpPr/>
          <p:nvPr/>
        </p:nvSpPr>
        <p:spPr>
          <a:xfrm>
            <a:off x="5040160" y="48332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50" action="ppaction://hlinksldjump"/>
          </p:cNvPr>
          <p:cNvSpPr/>
          <p:nvPr/>
        </p:nvSpPr>
        <p:spPr>
          <a:xfrm>
            <a:off x="5040160" y="53732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3HR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1" action="ppaction://hlinksldjump"/>
          </p:cNvPr>
          <p:cNvSpPr/>
          <p:nvPr/>
        </p:nvSpPr>
        <p:spPr>
          <a:xfrm>
            <a:off x="5040160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4HR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52" action="ppaction://hlinksldjump"/>
          </p:cNvPr>
          <p:cNvSpPr/>
          <p:nvPr/>
        </p:nvSpPr>
        <p:spPr>
          <a:xfrm>
            <a:off x="6084384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3" action="ppaction://hlinksldjump"/>
          </p:cNvPr>
          <p:cNvSpPr/>
          <p:nvPr/>
        </p:nvSpPr>
        <p:spPr>
          <a:xfrm>
            <a:off x="6084384" y="159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4" action="ppaction://hlinksldjump"/>
          </p:cNvPr>
          <p:cNvSpPr/>
          <p:nvPr/>
        </p:nvSpPr>
        <p:spPr>
          <a:xfrm>
            <a:off x="6084384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5" action="ppaction://hlinksldjump"/>
          </p:cNvPr>
          <p:cNvSpPr/>
          <p:nvPr/>
        </p:nvSpPr>
        <p:spPr>
          <a:xfrm>
            <a:off x="6084384" y="267292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56" action="ppaction://hlinksldjump"/>
          </p:cNvPr>
          <p:cNvSpPr/>
          <p:nvPr/>
        </p:nvSpPr>
        <p:spPr>
          <a:xfrm>
            <a:off x="6084384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57" action="ppaction://hlinksldjump"/>
          </p:cNvPr>
          <p:cNvSpPr/>
          <p:nvPr/>
        </p:nvSpPr>
        <p:spPr>
          <a:xfrm>
            <a:off x="6084256" y="37530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58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59" action="ppaction://hlinksldjump"/>
          </p:cNvPr>
          <p:cNvSpPr/>
          <p:nvPr/>
        </p:nvSpPr>
        <p:spPr>
          <a:xfrm>
            <a:off x="6084256" y="429315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60" action="ppaction://hlinksldjump"/>
          </p:cNvPr>
          <p:cNvSpPr/>
          <p:nvPr/>
        </p:nvSpPr>
        <p:spPr>
          <a:xfrm>
            <a:off x="6084256" y="4833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4HR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1" action="ppaction://hlinksldjump"/>
          </p:cNvPr>
          <p:cNvSpPr/>
          <p:nvPr/>
        </p:nvSpPr>
        <p:spPr>
          <a:xfrm>
            <a:off x="6084256" y="537327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4H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2" action="ppaction://hlinksldjump"/>
          </p:cNvPr>
          <p:cNvSpPr/>
          <p:nvPr/>
        </p:nvSpPr>
        <p:spPr>
          <a:xfrm>
            <a:off x="6084256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63" action="ppaction://hlinksldjump"/>
          </p:cNvPr>
          <p:cNvSpPr/>
          <p:nvPr/>
        </p:nvSpPr>
        <p:spPr>
          <a:xfrm>
            <a:off x="7128392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4HR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64" action="ppaction://hlinksldjump"/>
          </p:cNvPr>
          <p:cNvSpPr/>
          <p:nvPr/>
        </p:nvSpPr>
        <p:spPr>
          <a:xfrm>
            <a:off x="7128392" y="159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6" name="Rectangle 75">
            <a:hlinkClick r:id="rId65" action="ppaction://hlinksldjump"/>
          </p:cNvPr>
          <p:cNvSpPr/>
          <p:nvPr/>
        </p:nvSpPr>
        <p:spPr>
          <a:xfrm>
            <a:off x="7128392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7" name="Rectangle 76">
            <a:hlinkClick r:id="rId66" action="ppaction://hlinksldjump"/>
          </p:cNvPr>
          <p:cNvSpPr/>
          <p:nvPr/>
        </p:nvSpPr>
        <p:spPr>
          <a:xfrm>
            <a:off x="7128392" y="267296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8" name="Rectangle 77">
            <a:hlinkClick r:id="rId67" action="ppaction://hlinksldjump"/>
          </p:cNvPr>
          <p:cNvSpPr/>
          <p:nvPr/>
        </p:nvSpPr>
        <p:spPr>
          <a:xfrm>
            <a:off x="7128392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4HR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9" name="Rectangle 78">
            <a:hlinkClick r:id="rId68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72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7200800" cy="392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2365"/>
            <a:ext cx="7200800" cy="212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5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7"/>
            <a:ext cx="8136904" cy="111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2132856"/>
            <a:ext cx="8136904" cy="160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544" y="2293268"/>
            <a:ext cx="8136904" cy="396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7544" y="2689416"/>
            <a:ext cx="8136904" cy="395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3" idx="3"/>
            <a:endCxn id="1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67544" y="3085356"/>
            <a:ext cx="8136904" cy="160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4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78" y="5445224"/>
            <a:ext cx="6935044" cy="11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78" y="2348880"/>
            <a:ext cx="693504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78" y="332656"/>
            <a:ext cx="6935044" cy="22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7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2204864"/>
            <a:ext cx="8467724" cy="15823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2204864"/>
            <a:ext cx="8467725" cy="158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9" idx="3"/>
            <a:endCxn id="10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4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5951"/>
            <a:ext cx="8148525" cy="168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885952"/>
            <a:ext cx="8136904" cy="462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544" y="2348880"/>
            <a:ext cx="8148525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7544" y="2636912"/>
            <a:ext cx="813690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7544" y="3284984"/>
            <a:ext cx="8136904" cy="286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3" idx="3"/>
            <a:endCxn id="25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52932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6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492897"/>
            <a:ext cx="8496946" cy="80641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492896"/>
            <a:ext cx="8496944" cy="331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8" y="2824094"/>
            <a:ext cx="8496944" cy="475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7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6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952094"/>
            <a:ext cx="7344816" cy="1861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509120"/>
            <a:ext cx="7344816" cy="110005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397326"/>
            <a:ext cx="7344816" cy="4129728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2" idx="3"/>
            <a:endCxn id="15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7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1"/>
            <a:ext cx="8496944" cy="305385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1268760"/>
            <a:ext cx="8496946" cy="1541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2810454"/>
            <a:ext cx="8496946" cy="1512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1" idx="3"/>
            <a:endCxn id="17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1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16" y="5301208"/>
            <a:ext cx="6460768" cy="1563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615" y="3356992"/>
            <a:ext cx="6460770" cy="278766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615" y="371454"/>
            <a:ext cx="6460770" cy="3057546"/>
          </a:xfrm>
          <a:prstGeom prst="rect">
            <a:avLst/>
          </a:prstGeom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7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96944" cy="208415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628800"/>
            <a:ext cx="849694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8" y="2276873"/>
            <a:ext cx="84969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528" y="1988840"/>
            <a:ext cx="8496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(iii)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708921"/>
            <a:ext cx="8496944" cy="1012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3528" y="1844824"/>
            <a:ext cx="849694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6" idx="3"/>
            <a:endCxn id="18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69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26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82746"/>
            <a:ext cx="4464496" cy="243029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952598"/>
            <a:ext cx="4464496" cy="1544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4497218"/>
            <a:ext cx="4464496" cy="2244150"/>
          </a:xfrm>
          <a:prstGeom prst="rect">
            <a:avLst/>
          </a:prstGeom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0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268760"/>
            <a:ext cx="8496946" cy="260825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23527" y="1268761"/>
            <a:ext cx="849694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1556793"/>
            <a:ext cx="8496946" cy="28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26" y="1844824"/>
            <a:ext cx="8496947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6" y="2348880"/>
            <a:ext cx="849694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6" y="3068959"/>
            <a:ext cx="8496948" cy="802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3" grpId="0" animBg="1"/>
      <p:bldP spid="14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6" y="678088"/>
            <a:ext cx="8522010" cy="54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6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204864"/>
            <a:ext cx="8784976" cy="84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96946" cy="14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23527" y="1988840"/>
            <a:ext cx="8496946" cy="311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300510"/>
            <a:ext cx="8496946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6" y="2660552"/>
            <a:ext cx="8496948" cy="811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7" idx="3"/>
            <a:endCxn id="24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3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8226566" cy="176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226566" cy="377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8226566" cy="140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95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068960"/>
            <a:ext cx="8208912" cy="2977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548680"/>
            <a:ext cx="8208910" cy="24401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548680"/>
            <a:ext cx="8208912" cy="244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3068961"/>
            <a:ext cx="8208912" cy="2977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9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04664"/>
            <a:ext cx="8208910" cy="590145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2" idx="3"/>
            <a:endCxn id="15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6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80334"/>
            <a:ext cx="8640960" cy="169733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2523044"/>
            <a:ext cx="8640960" cy="545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3068959"/>
            <a:ext cx="8640960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3573016"/>
            <a:ext cx="8640960" cy="76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9" idx="3"/>
            <a:endCxn id="23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28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4509120"/>
            <a:ext cx="8136904" cy="172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514187"/>
            <a:ext cx="8136906" cy="399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1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37590"/>
            <a:ext cx="8640960" cy="81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2523045"/>
            <a:ext cx="8640960" cy="154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677527"/>
            <a:ext cx="8640960" cy="175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852936"/>
            <a:ext cx="86409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9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85184"/>
            <a:ext cx="7776864" cy="99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776864" cy="473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14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640960" cy="148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988840"/>
            <a:ext cx="864096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204864"/>
            <a:ext cx="864096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492896"/>
            <a:ext cx="864096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51520" y="2924944"/>
            <a:ext cx="8640960" cy="553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5" grpId="0" animBg="1"/>
      <p:bldP spid="2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52540"/>
            <a:ext cx="8136904" cy="170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136904" cy="479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9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1418022"/>
            <a:ext cx="8467726" cy="402195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1418021"/>
            <a:ext cx="8467725" cy="4021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6" idx="3"/>
            <a:endCxn id="11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6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640960" cy="143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988840"/>
            <a:ext cx="86409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492896"/>
            <a:ext cx="86409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996952"/>
            <a:ext cx="8640960" cy="425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6" idx="3"/>
            <a:endCxn id="18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7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157192"/>
            <a:ext cx="8064894" cy="160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4221088"/>
            <a:ext cx="8064894" cy="12503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353393"/>
            <a:ext cx="8064894" cy="390218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9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00808"/>
            <a:ext cx="8496942" cy="137307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00807"/>
            <a:ext cx="8496944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2564905"/>
            <a:ext cx="8496944" cy="508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1849393"/>
            <a:ext cx="8496944" cy="211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060849"/>
            <a:ext cx="8496944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7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9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  <p:bldP spid="2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544744"/>
            <a:ext cx="8064896" cy="1764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04664"/>
            <a:ext cx="8064896" cy="425647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1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134217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772816"/>
            <a:ext cx="864096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060849"/>
            <a:ext cx="8640960" cy="216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276872"/>
            <a:ext cx="8640960" cy="838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1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229200"/>
            <a:ext cx="7776864" cy="15776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04664"/>
            <a:ext cx="7776864" cy="3325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3717032"/>
            <a:ext cx="7776864" cy="1668150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00808"/>
            <a:ext cx="8496942" cy="172819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00807"/>
            <a:ext cx="8496944" cy="21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2204863"/>
            <a:ext cx="8496944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564903"/>
            <a:ext cx="8496944" cy="8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3528" y="1916831"/>
            <a:ext cx="8496944" cy="288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5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  <p:bldP spid="3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4531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5085184"/>
            <a:ext cx="7920878" cy="1711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869160"/>
            <a:ext cx="7920880" cy="13191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8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772816"/>
            <a:ext cx="8352926" cy="1806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1772816"/>
            <a:ext cx="8352927" cy="180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1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437112"/>
            <a:ext cx="8208910" cy="1826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3356992"/>
            <a:ext cx="8208910" cy="1769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04664"/>
            <a:ext cx="8208912" cy="29889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9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04864"/>
            <a:ext cx="8784976" cy="557560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>
            <a:stCxn id="16" idx="3"/>
            <a:endCxn id="9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29838"/>
            <a:ext cx="8352926" cy="16799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1814853"/>
            <a:ext cx="8352927" cy="462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95536" y="2564904"/>
            <a:ext cx="8352927" cy="959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5537" y="2276874"/>
            <a:ext cx="8352926" cy="28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4941168"/>
            <a:ext cx="7488830" cy="139574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404664"/>
            <a:ext cx="7488830" cy="1989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5" y="2348880"/>
            <a:ext cx="7488830" cy="2611604"/>
          </a:xfrm>
          <a:prstGeom prst="rect">
            <a:avLst/>
          </a:prstGeom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67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264519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484784"/>
            <a:ext cx="8640960" cy="604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089139"/>
            <a:ext cx="8640960" cy="1222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3480572"/>
            <a:ext cx="8640960" cy="669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0" y="3311550"/>
            <a:ext cx="8640960" cy="169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76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5" grpId="0" animBg="1"/>
      <p:bldP spid="2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77072"/>
            <a:ext cx="8640958" cy="22022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69884"/>
            <a:ext cx="8640958" cy="464329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5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57970"/>
            <a:ext cx="8640958" cy="25310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257968"/>
            <a:ext cx="8640958" cy="2531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70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505226"/>
            <a:ext cx="8352926" cy="1732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48880"/>
            <a:ext cx="8352928" cy="2387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04664"/>
            <a:ext cx="8352928" cy="233982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4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09014"/>
            <a:ext cx="8640960" cy="106020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04864"/>
            <a:ext cx="8640960" cy="323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528699"/>
            <a:ext cx="8640960" cy="261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0" y="2790686"/>
            <a:ext cx="8640960" cy="478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83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903730"/>
            <a:ext cx="7632846" cy="1909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404664"/>
            <a:ext cx="7632846" cy="477124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0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8640958" cy="99106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04864"/>
            <a:ext cx="8640960" cy="51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723715"/>
            <a:ext cx="8640960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0" y="2872299"/>
            <a:ext cx="8640960" cy="323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19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8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5128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2" idx="3"/>
            <a:endCxn id="21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9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88841"/>
            <a:ext cx="8784974" cy="184946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88840"/>
            <a:ext cx="8784974" cy="184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2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3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16832"/>
            <a:ext cx="8640958" cy="209692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05887"/>
            <a:ext cx="8640960" cy="148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060848"/>
            <a:ext cx="8640960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0" y="2209432"/>
            <a:ext cx="8640960" cy="1810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19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1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933056"/>
            <a:ext cx="8496942" cy="2300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2420888"/>
            <a:ext cx="8496940" cy="2419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30" y="836712"/>
            <a:ext cx="8496940" cy="23150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404664"/>
            <a:ext cx="8496942" cy="8426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2" idx="3"/>
            <a:endCxn id="21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79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02809"/>
            <a:ext cx="8640958" cy="5923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632344"/>
            <a:ext cx="8640960" cy="167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799976"/>
            <a:ext cx="8640960" cy="295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92416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3455876" y="184069"/>
            <a:ext cx="4682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51520" y="2483760"/>
            <a:ext cx="8640960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4458"/>
            <a:ext cx="8352928" cy="19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58674"/>
            <a:ext cx="8352928" cy="360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6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0025"/>
            <a:ext cx="8136904" cy="405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390025"/>
            <a:ext cx="8136904" cy="1174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544" y="2564904"/>
            <a:ext cx="813690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7544" y="4221088"/>
            <a:ext cx="813690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Expanding </a:t>
            </a:r>
            <a:r>
              <a:rPr lang="en-GB" sz="1400" b="1" dirty="0" smtClean="0">
                <a:latin typeface="Comic Sans MS" panose="030F0702030302020204" pitchFamily="66" charset="0"/>
              </a:rPr>
              <a:t>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923928" y="35482"/>
            <a:ext cx="19439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3" idx="3"/>
            <a:endCxn id="25" idx="1"/>
          </p:cNvCxnSpPr>
          <p:nvPr/>
        </p:nvCxnSpPr>
        <p:spPr>
          <a:xfrm flipV="1">
            <a:off x="3455876" y="184069"/>
            <a:ext cx="4680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0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78" y="3212976"/>
            <a:ext cx="4275412" cy="62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78" y="348775"/>
            <a:ext cx="4275412" cy="305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78" y="3789040"/>
            <a:ext cx="4275412" cy="293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4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3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478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67544" y="692696"/>
            <a:ext cx="8208912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7543" y="4509120"/>
            <a:ext cx="8208913" cy="964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7543" y="4149080"/>
            <a:ext cx="820891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7543" y="3789040"/>
            <a:ext cx="820891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2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-616"/>
          <a:stretch/>
        </p:blipFill>
        <p:spPr>
          <a:xfrm>
            <a:off x="251520" y="3879433"/>
            <a:ext cx="8640960" cy="3005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348880"/>
            <a:ext cx="8640958" cy="3306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2" y="1484784"/>
            <a:ext cx="8640956" cy="199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2018"/>
          <a:stretch/>
        </p:blipFill>
        <p:spPr>
          <a:xfrm>
            <a:off x="251521" y="332656"/>
            <a:ext cx="8640958" cy="2040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404664"/>
            <a:ext cx="8640958" cy="29320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88064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14575"/>
            <a:ext cx="8640960" cy="290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0" y="2204864"/>
            <a:ext cx="864096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2518838"/>
            <a:ext cx="8640960" cy="278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2357264"/>
            <a:ext cx="8640960" cy="161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18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0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0666"/>
            <a:ext cx="8640960" cy="19807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82" y="536850"/>
            <a:ext cx="8641636" cy="433231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Expanding Brackets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 flipV="1">
            <a:off x="3455876" y="184069"/>
            <a:ext cx="32403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2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950</TotalTime>
  <Words>1656</Words>
  <Application>Microsoft Office PowerPoint</Application>
  <PresentationFormat>On-screen Show (4:3)</PresentationFormat>
  <Paragraphs>747</Paragraphs>
  <Slides>176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176</vt:i4>
      </vt:variant>
    </vt:vector>
  </HeadingPairs>
  <TitlesOfParts>
    <vt:vector size="181" baseType="lpstr">
      <vt:lpstr>Arial</vt:lpstr>
      <vt:lpstr>Calibri</vt:lpstr>
      <vt:lpstr>Calibri Light</vt:lpstr>
      <vt:lpstr>Comic Sans MS</vt:lpstr>
      <vt:lpstr>Theme1</vt:lpstr>
      <vt:lpstr>Expanding Brackets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Expanding Brackets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691</cp:revision>
  <dcterms:created xsi:type="dcterms:W3CDTF">2014-02-21T20:01:10Z</dcterms:created>
  <dcterms:modified xsi:type="dcterms:W3CDTF">2020-11-06T06:47:06Z</dcterms:modified>
</cp:coreProperties>
</file>