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 varScale="1">
        <p:scale>
          <a:sx n="74" d="100"/>
          <a:sy n="74" d="100"/>
        </p:scale>
        <p:origin x="112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8.xml"/><Relationship Id="rId3" Type="http://schemas.openxmlformats.org/officeDocument/2006/relationships/slide" Target="slide12.xml"/><Relationship Id="rId7" Type="http://schemas.openxmlformats.org/officeDocument/2006/relationships/slide" Target="slide18.xml"/><Relationship Id="rId12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20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8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2.xml"/><Relationship Id="rId7" Type="http://schemas.openxmlformats.org/officeDocument/2006/relationships/slide" Target="slide29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3.xml"/><Relationship Id="rId10" Type="http://schemas.openxmlformats.org/officeDocument/2006/relationships/slide" Target="slide36.xml"/><Relationship Id="rId4" Type="http://schemas.openxmlformats.org/officeDocument/2006/relationships/slide" Target="slide1.xml"/><Relationship Id="rId9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1.png"/><Relationship Id="rId7" Type="http://schemas.openxmlformats.org/officeDocument/2006/relationships/slide" Target="slide2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4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slide" Target="slide2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slide" Target="slide2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slide" Target="slide3.xml"/><Relationship Id="rId7" Type="http://schemas.openxmlformats.org/officeDocument/2006/relationships/slide" Target="slide43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2.xml"/><Relationship Id="rId10" Type="http://schemas.openxmlformats.org/officeDocument/2006/relationships/slide" Target="slide49.xml"/><Relationship Id="rId4" Type="http://schemas.openxmlformats.org/officeDocument/2006/relationships/slide" Target="slide1.xml"/><Relationship Id="rId9" Type="http://schemas.openxmlformats.org/officeDocument/2006/relationships/slide" Target="slide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slide" Target="slide2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3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6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slide" Target="slide3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slide" Target="slide3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image" Target="../media/image1.png"/><Relationship Id="rId4" Type="http://schemas.openxmlformats.org/officeDocument/2006/relationships/image" Target="../media/image56.png"/><Relationship Id="rId9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0.png"/><Relationship Id="rId7" Type="http://schemas.openxmlformats.org/officeDocument/2006/relationships/slide" Target="slide43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3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5.png"/><Relationship Id="rId7" Type="http://schemas.openxmlformats.org/officeDocument/2006/relationships/slide" Target="slide45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7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image" Target="../media/image7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Expanding Brackets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42480" y="6438242"/>
            <a:ext cx="1349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See also:</a:t>
            </a:r>
          </a:p>
        </p:txBody>
      </p: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635896" y="6438242"/>
            <a:ext cx="1349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45" name="Rectangle 44">
            <a:hlinkClick r:id="" action="ppaction://noaction"/>
          </p:cNvPr>
          <p:cNvSpPr/>
          <p:nvPr/>
        </p:nvSpPr>
        <p:spPr>
          <a:xfrm>
            <a:off x="5148064" y="6437584"/>
            <a:ext cx="32403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Solving Simple Equations</a:t>
            </a:r>
          </a:p>
        </p:txBody>
      </p:sp>
      <p:sp>
        <p:nvSpPr>
          <p:cNvPr id="68" name="Rectangle 67">
            <a:hlinkClick r:id="rId2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107504" y="6438242"/>
            <a:ext cx="1944216" cy="37513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Triple Brackets</a:t>
            </a:r>
          </a:p>
        </p:txBody>
      </p:sp>
      <p:sp>
        <p:nvSpPr>
          <p:cNvPr id="40" name="Rectangle 39">
            <a:hlinkClick r:id="rId3" action="ppaction://hlinksldjump"/>
          </p:cNvPr>
          <p:cNvSpPr/>
          <p:nvPr/>
        </p:nvSpPr>
        <p:spPr>
          <a:xfrm>
            <a:off x="5328192" y="195288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May 2017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Q4</a:t>
            </a:r>
          </a:p>
        </p:txBody>
      </p:sp>
      <p:sp>
        <p:nvSpPr>
          <p:cNvPr id="41" name="Rectangle 40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42" name="Rectangle 41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43" name="Rectangle 42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328192" y="249289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May 2017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Q10</a:t>
            </a: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5328192" y="357301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5328192" y="30330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Q23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5328192" y="411312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5328192" y="465313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3455984" y="24928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2" action="ppaction://hlinksldjump"/>
          </p:cNvPr>
          <p:cNvSpPr/>
          <p:nvPr/>
        </p:nvSpPr>
        <p:spPr>
          <a:xfrm>
            <a:off x="3450040" y="303300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3" action="ppaction://hlinksldjump"/>
          </p:cNvPr>
          <p:cNvSpPr/>
          <p:nvPr/>
        </p:nvSpPr>
        <p:spPr>
          <a:xfrm>
            <a:off x="3450040" y="357301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4" action="ppaction://hlinksldjump"/>
          </p:cNvPr>
          <p:cNvSpPr/>
          <p:nvPr/>
        </p:nvSpPr>
        <p:spPr>
          <a:xfrm>
            <a:off x="3450040" y="411312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230752"/>
            <a:ext cx="8496944" cy="25826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196752"/>
            <a:ext cx="8496944" cy="32577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92392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2" idx="3"/>
            <a:endCxn id="12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32290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88840"/>
            <a:ext cx="8496944" cy="116376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88839"/>
            <a:ext cx="84969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527" y="2564904"/>
            <a:ext cx="8496944" cy="587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92392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39940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198692"/>
            <a:ext cx="8352926" cy="36146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404664"/>
            <a:ext cx="8352926" cy="3994376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Q4</a:t>
            </a:r>
          </a:p>
        </p:txBody>
      </p:sp>
      <p:cxnSp>
        <p:nvCxnSpPr>
          <p:cNvPr id="16" name="Straight Arrow Connector 15"/>
          <p:cNvCxnSpPr>
            <a:stCxn id="20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106221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39" y="2276872"/>
            <a:ext cx="8502122" cy="102261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939" y="2276872"/>
            <a:ext cx="8499533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5" idx="3"/>
            <a:endCxn id="11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63944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631690"/>
            <a:ext cx="8208910" cy="31096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8720"/>
            <a:ext cx="8208912" cy="3874606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Q10</a:t>
            </a:r>
          </a:p>
        </p:txBody>
      </p:sp>
      <p:cxnSp>
        <p:nvCxnSpPr>
          <p:cNvPr id="16" name="Straight Arrow Connector 15"/>
          <p:cNvCxnSpPr>
            <a:stCxn id="20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30701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39" y="2276872"/>
            <a:ext cx="8502122" cy="10948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939" y="2276870"/>
            <a:ext cx="8499533" cy="1094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Q10</a:t>
            </a:r>
          </a:p>
        </p:txBody>
      </p:sp>
      <p:cxnSp>
        <p:nvCxnSpPr>
          <p:cNvPr id="12" name="Straight Arrow Connector 11"/>
          <p:cNvCxnSpPr>
            <a:stCxn id="15" idx="3"/>
            <a:endCxn id="11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414355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4454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0086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4" idx="3"/>
            <a:endCxn id="18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21737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1603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88838"/>
            <a:ext cx="8640958" cy="1160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9659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57410"/>
            <a:ext cx="8640960" cy="4343180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2978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40" y="2132856"/>
            <a:ext cx="8502120" cy="77196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7" y="2132856"/>
            <a:ext cx="8499533" cy="771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33951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Expanding Brackets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42480" y="6453336"/>
            <a:ext cx="1349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See also:</a:t>
            </a:r>
          </a:p>
        </p:txBody>
      </p: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654648" y="6453336"/>
            <a:ext cx="1349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45" name="Rectangle 44">
            <a:hlinkClick r:id="" action="ppaction://noaction"/>
          </p:cNvPr>
          <p:cNvSpPr/>
          <p:nvPr/>
        </p:nvSpPr>
        <p:spPr>
          <a:xfrm>
            <a:off x="5148064" y="6453336"/>
            <a:ext cx="32403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Solving Simple Equations</a:t>
            </a:r>
          </a:p>
        </p:txBody>
      </p:sp>
      <p:sp>
        <p:nvSpPr>
          <p:cNvPr id="62" name="Rectangle 61">
            <a:hlinkClick r:id="rId2" action="ppaction://hlinksldjump"/>
          </p:cNvPr>
          <p:cNvSpPr/>
          <p:nvPr/>
        </p:nvSpPr>
        <p:spPr>
          <a:xfrm>
            <a:off x="2879920" y="332104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8" name="Rectangle 67">
            <a:hlinkClick r:id="rId3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107504" y="6438242"/>
            <a:ext cx="1944216" cy="37513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Triple Brackets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824136" y="224092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Q26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824136" y="278103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824136" y="332104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4824136" y="386115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4824136" y="440116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5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3549208"/>
            <a:ext cx="8784972" cy="3264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996952"/>
            <a:ext cx="8784974" cy="2217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6565"/>
          <a:stretch/>
        </p:blipFill>
        <p:spPr>
          <a:xfrm>
            <a:off x="179513" y="1268760"/>
            <a:ext cx="8784974" cy="21895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031060"/>
            <a:ext cx="8784974" cy="309708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26375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496944" cy="31432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7" y="1412775"/>
            <a:ext cx="8499533" cy="122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5" idx="3"/>
            <a:endCxn id="11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3527" y="2636911"/>
            <a:ext cx="8496945" cy="645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7" y="3282726"/>
            <a:ext cx="8496945" cy="127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947922"/>
            <a:ext cx="8640960" cy="2865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3366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8640960" cy="515708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13955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351436"/>
            <a:ext cx="8496946" cy="329358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7" y="351435"/>
            <a:ext cx="8499533" cy="144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3527" y="1791596"/>
            <a:ext cx="8496945" cy="1853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7" y="3645025"/>
            <a:ext cx="5002104" cy="316835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123728" y="3645024"/>
            <a:ext cx="5002104" cy="1530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23728" y="5175451"/>
            <a:ext cx="5002104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9" y="481241"/>
            <a:ext cx="6996102" cy="62903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197936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34" y="658678"/>
            <a:ext cx="4171966" cy="4570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823" y="658677"/>
            <a:ext cx="4149641" cy="45705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00033" y="658676"/>
            <a:ext cx="8348431" cy="4570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380352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988840"/>
            <a:ext cx="8640960" cy="62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2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00874"/>
            <a:ext cx="7344816" cy="59397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19672" y="400874"/>
            <a:ext cx="7344816" cy="5939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9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50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196753"/>
            <a:ext cx="7920878" cy="36148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1562" y="1196752"/>
            <a:ext cx="7920878" cy="3614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9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361004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2060848"/>
            <a:ext cx="8640958" cy="70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Expanding Brackets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42480" y="6453336"/>
            <a:ext cx="1349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See also:</a:t>
            </a:r>
          </a:p>
        </p:txBody>
      </p: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654648" y="6453336"/>
            <a:ext cx="1349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Surds</a:t>
            </a:r>
          </a:p>
        </p:txBody>
      </p:sp>
      <p:sp>
        <p:nvSpPr>
          <p:cNvPr id="45" name="Rectangle 44">
            <a:hlinkClick r:id="" action="ppaction://noaction"/>
          </p:cNvPr>
          <p:cNvSpPr/>
          <p:nvPr/>
        </p:nvSpPr>
        <p:spPr>
          <a:xfrm>
            <a:off x="5148064" y="6453336"/>
            <a:ext cx="32403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Solving Simple Equations</a:t>
            </a:r>
          </a:p>
        </p:txBody>
      </p:sp>
      <p:sp>
        <p:nvSpPr>
          <p:cNvPr id="62" name="Rectangle 61">
            <a:hlinkClick r:id="rId2" action="ppaction://hlinksldjump"/>
          </p:cNvPr>
          <p:cNvSpPr/>
          <p:nvPr/>
        </p:nvSpPr>
        <p:spPr>
          <a:xfrm>
            <a:off x="2879866" y="2989457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8" name="Rectangle 67">
            <a:hlinkClick r:id="rId3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107504" y="6438242"/>
            <a:ext cx="1944216" cy="37513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Triple Brackets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879920" y="353706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896144" y="242088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896144" y="296100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4896144" y="350100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4896144" y="404112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8352928" cy="501885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5536" y="620686"/>
            <a:ext cx="8352928" cy="5018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23207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772816"/>
            <a:ext cx="8496942" cy="6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545" y="404664"/>
            <a:ext cx="5680910" cy="633670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31544" y="404664"/>
            <a:ext cx="5680911" cy="6336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8" idx="3"/>
            <a:endCxn id="11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142696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502219"/>
            <a:ext cx="6336704" cy="5212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5725954"/>
            <a:ext cx="6336704" cy="72738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5" idx="3"/>
            <a:endCxn id="17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153483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01158"/>
            <a:ext cx="6048672" cy="612418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763688" y="404663"/>
            <a:ext cx="6048672" cy="6120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18603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1052736"/>
            <a:ext cx="7920882" cy="387154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1052734"/>
            <a:ext cx="7920881" cy="3871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368184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5" idx="3"/>
            <a:endCxn id="17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34076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values of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the identity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5(7</a:t>
            </a:r>
            <a:r>
              <a:rPr lang="en-GB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+ 8) + 3(2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) ≡ </a:t>
            </a:r>
            <a:r>
              <a:rPr lang="en-GB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ax</a:t>
            </a:r>
            <a:r>
              <a:rPr lang="en-GB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13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[4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4664"/>
            <a:ext cx="7090504" cy="578658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043608" y="404663"/>
            <a:ext cx="7090504" cy="5786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9" idx="3"/>
            <a:endCxn id="13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11743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76672"/>
            <a:ext cx="8208910" cy="545324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67545" y="476672"/>
            <a:ext cx="8208910" cy="5453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8" idx="3"/>
            <a:endCxn id="12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346239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116"/>
          <a:stretch/>
        </p:blipFill>
        <p:spPr>
          <a:xfrm>
            <a:off x="323530" y="1196752"/>
            <a:ext cx="8496940" cy="504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80728"/>
            <a:ext cx="8496942" cy="10384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5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4160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196752"/>
            <a:ext cx="8496944" cy="287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1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138616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484783"/>
            <a:ext cx="8784976" cy="1386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6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268642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939374"/>
            <a:ext cx="8640958" cy="2297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96952"/>
            <a:ext cx="8640960" cy="2278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00808"/>
            <a:ext cx="8640960" cy="20044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5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052736"/>
            <a:ext cx="8640960" cy="74349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61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772816"/>
            <a:ext cx="8784978" cy="16191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772815"/>
            <a:ext cx="8784976" cy="36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1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9511" y="2132857"/>
            <a:ext cx="8784976" cy="394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1" y="2527673"/>
            <a:ext cx="8784976" cy="864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2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80928"/>
            <a:ext cx="8496944" cy="3498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02090"/>
            <a:ext cx="8496944" cy="325382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052736"/>
            <a:ext cx="8496944" cy="1252262"/>
          </a:xfrm>
          <a:prstGeom prst="rect">
            <a:avLst/>
          </a:prstGeom>
        </p:spPr>
      </p:pic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4" idx="3"/>
            <a:endCxn id="21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52698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1" y="2636912"/>
            <a:ext cx="8815958" cy="565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21" y="1412776"/>
            <a:ext cx="8815958" cy="112544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1412775"/>
            <a:ext cx="8815959" cy="11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4020" y="2636912"/>
            <a:ext cx="8815959" cy="565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8" idx="3"/>
            <a:endCxn id="13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21735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1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931064"/>
            <a:ext cx="8496940" cy="4306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124744"/>
            <a:ext cx="8496942" cy="36085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041366"/>
            <a:ext cx="8496942" cy="803458"/>
          </a:xfrm>
          <a:prstGeom prst="rect">
            <a:avLst/>
          </a:prstGeom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73108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76672"/>
            <a:ext cx="8208910" cy="583431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67545" y="476671"/>
            <a:ext cx="8208910" cy="3240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7545" y="3717032"/>
            <a:ext cx="8208910" cy="2593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92898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09930"/>
            <a:ext cx="8640960" cy="47553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08720"/>
            <a:ext cx="8640960" cy="123784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22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89804"/>
            <a:ext cx="8640960" cy="358084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20" y="1089803"/>
            <a:ext cx="8640960" cy="3580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9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201560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146446"/>
            <a:ext cx="8640956" cy="50188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96752"/>
            <a:ext cx="8640958" cy="691906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9" idx="3"/>
            <a:endCxn id="12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309703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39" y="2132856"/>
            <a:ext cx="8502122" cy="48031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939" y="2132856"/>
            <a:ext cx="8499533" cy="480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29006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268760"/>
            <a:ext cx="8640956" cy="214335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1" y="1268759"/>
            <a:ext cx="8640957" cy="131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51521" y="2579537"/>
            <a:ext cx="8640957" cy="832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3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1880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813014"/>
            <a:ext cx="8640956" cy="38563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2214674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92392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100833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40" y="2132856"/>
            <a:ext cx="8502120" cy="133549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939" y="2132856"/>
            <a:ext cx="8499533" cy="1335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92392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5" idx="3"/>
            <a:endCxn id="11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22414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944" cy="545353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92392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9" idx="3"/>
            <a:endCxn id="13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368185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204864"/>
            <a:ext cx="8591550" cy="115039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2204862"/>
            <a:ext cx="8591550" cy="1150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92392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1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78697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952</TotalTime>
  <Words>482</Words>
  <Application>Microsoft Office PowerPoint</Application>
  <PresentationFormat>On-screen Show (4:3)</PresentationFormat>
  <Paragraphs>207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Comic Sans MS</vt:lpstr>
      <vt:lpstr>Times New Roman</vt:lpstr>
      <vt:lpstr>Theme1</vt:lpstr>
      <vt:lpstr>Expanding Brackets</vt:lpstr>
      <vt:lpstr>Expanding Brackets</vt:lpstr>
      <vt:lpstr>Expanding Brackets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693</cp:revision>
  <dcterms:created xsi:type="dcterms:W3CDTF">2014-02-21T20:01:10Z</dcterms:created>
  <dcterms:modified xsi:type="dcterms:W3CDTF">2021-01-01T15:45:27Z</dcterms:modified>
</cp:coreProperties>
</file>