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.xml"/><Relationship Id="rId7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0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1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2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slide" Target="slide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3.png"/><Relationship Id="rId4" Type="http://schemas.openxmlformats.org/officeDocument/2006/relationships/image" Target="../media/image9.pn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13.png"/><Relationship Id="rId7" Type="http://schemas.openxmlformats.org/officeDocument/2006/relationships/slide" Target="slide6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18.png"/><Relationship Id="rId7" Type="http://schemas.openxmlformats.org/officeDocument/2006/relationships/slide" Target="slide8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0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Expanding Brackets</a:t>
            </a:r>
          </a:p>
        </p:txBody>
      </p:sp>
      <p:sp>
        <p:nvSpPr>
          <p:cNvPr id="62" name="Rectangle 61">
            <a:hlinkClick r:id="rId2" action="ppaction://hlinksldjump"/>
          </p:cNvPr>
          <p:cNvSpPr/>
          <p:nvPr/>
        </p:nvSpPr>
        <p:spPr>
          <a:xfrm>
            <a:off x="2879866" y="2989457"/>
            <a:ext cx="972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3H Q17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68" name="Rectangle 67">
            <a:hlinkClick r:id="rId3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  <p:sp>
        <p:nvSpPr>
          <p:cNvPr id="16" name="Rectangle 15">
            <a:hlinkClick r:id="" action="ppaction://noaction"/>
          </p:cNvPr>
          <p:cNvSpPr/>
          <p:nvPr/>
        </p:nvSpPr>
        <p:spPr>
          <a:xfrm>
            <a:off x="107504" y="6438242"/>
            <a:ext cx="1944216" cy="37513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Triple Brackets</a:t>
            </a: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2879920" y="3537064"/>
            <a:ext cx="972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Practice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2H Q12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4896144" y="2420888"/>
            <a:ext cx="972000" cy="46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2H Q17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4896144" y="2961000"/>
            <a:ext cx="972000" cy="46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1</a:t>
            </a:r>
            <a:r>
              <a:rPr lang="en-GB" sz="1200" b="1" dirty="0" smtClean="0">
                <a:latin typeface="Comic Sans MS" panose="030F0702030302020204" pitchFamily="66" charset="0"/>
              </a:rPr>
              <a:t>H Q13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hlinkClick r:id="rId7" action="ppaction://hlinksldjump"/>
          </p:cNvPr>
          <p:cNvSpPr/>
          <p:nvPr/>
        </p:nvSpPr>
        <p:spPr>
          <a:xfrm>
            <a:off x="4896144" y="3501008"/>
            <a:ext cx="972000" cy="46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June 2018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2</a:t>
            </a:r>
            <a:r>
              <a:rPr lang="en-GB" sz="1200" b="1" dirty="0" smtClean="0">
                <a:latin typeface="Comic Sans MS" panose="030F0702030302020204" pitchFamily="66" charset="0"/>
              </a:rPr>
              <a:t>H Q17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hlinkClick r:id="rId8" action="ppaction://hlinksldjump"/>
          </p:cNvPr>
          <p:cNvSpPr/>
          <p:nvPr/>
        </p:nvSpPr>
        <p:spPr>
          <a:xfrm>
            <a:off x="4896144" y="4041120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2</a:t>
            </a:r>
            <a:r>
              <a:rPr lang="en-GB" sz="1200" b="1" dirty="0" smtClean="0">
                <a:latin typeface="Comic Sans MS" panose="030F0702030302020204" pitchFamily="66" charset="0"/>
              </a:rPr>
              <a:t>H Q20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02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09930"/>
            <a:ext cx="8640960" cy="475537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908720"/>
            <a:ext cx="8640960" cy="123784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2H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3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4116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89804"/>
            <a:ext cx="8640960" cy="358084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51520" y="1089803"/>
            <a:ext cx="8640960" cy="3580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2H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9" idx="3"/>
            <a:endCxn id="14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</p:spTree>
    <p:extLst>
      <p:ext uri="{BB962C8B-B14F-4D97-AF65-F5344CB8AC3E}">
        <p14:creationId xmlns:p14="http://schemas.microsoft.com/office/powerpoint/2010/main" val="423157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2" y="1146446"/>
            <a:ext cx="8640956" cy="501885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1" name="Straight Connector 10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1" y="1196752"/>
            <a:ext cx="8640958" cy="691906"/>
          </a:xfrm>
          <a:prstGeom prst="rect">
            <a:avLst/>
          </a:prstGeom>
        </p:spPr>
      </p:pic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9" idx="3"/>
            <a:endCxn id="12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</p:spTree>
    <p:extLst>
      <p:ext uri="{BB962C8B-B14F-4D97-AF65-F5344CB8AC3E}">
        <p14:creationId xmlns:p14="http://schemas.microsoft.com/office/powerpoint/2010/main" val="171366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2" y="1268760"/>
            <a:ext cx="8640956" cy="214335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251521" y="1268759"/>
            <a:ext cx="8640957" cy="1310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251521" y="2579537"/>
            <a:ext cx="8640957" cy="832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>
            <a:stCxn id="18" idx="3"/>
            <a:endCxn id="13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</p:spTree>
    <p:extLst>
      <p:ext uri="{BB962C8B-B14F-4D97-AF65-F5344CB8AC3E}">
        <p14:creationId xmlns:p14="http://schemas.microsoft.com/office/powerpoint/2010/main" val="121220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7116"/>
          <a:stretch/>
        </p:blipFill>
        <p:spPr>
          <a:xfrm>
            <a:off x="323530" y="1196752"/>
            <a:ext cx="8496940" cy="50405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9" y="980728"/>
            <a:ext cx="8496942" cy="103843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9F87B70-33EE-4BBB-BF4E-C38538EF79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9" idx="3"/>
            <a:endCxn id="15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</p:spTree>
    <p:extLst>
      <p:ext uri="{BB962C8B-B14F-4D97-AF65-F5344CB8AC3E}">
        <p14:creationId xmlns:p14="http://schemas.microsoft.com/office/powerpoint/2010/main" val="91272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484784"/>
            <a:ext cx="8784976" cy="138616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9511" y="1484783"/>
            <a:ext cx="8784976" cy="1386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20" idx="3"/>
            <a:endCxn id="16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</p:spTree>
    <p:extLst>
      <p:ext uri="{BB962C8B-B14F-4D97-AF65-F5344CB8AC3E}">
        <p14:creationId xmlns:p14="http://schemas.microsoft.com/office/powerpoint/2010/main" val="86607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3939374"/>
            <a:ext cx="8640958" cy="22979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996952"/>
            <a:ext cx="8640960" cy="22789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700808"/>
            <a:ext cx="8640960" cy="200446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9" idx="3"/>
            <a:endCxn id="15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520" y="1052736"/>
            <a:ext cx="8640960" cy="743498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3" name="Straight Connector 22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00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772816"/>
            <a:ext cx="8784978" cy="161915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9511" y="1772815"/>
            <a:ext cx="8784976" cy="36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5" idx="3"/>
            <a:endCxn id="11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79511" y="2132857"/>
            <a:ext cx="8784976" cy="394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9511" y="2527673"/>
            <a:ext cx="8784976" cy="864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77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780928"/>
            <a:ext cx="8496944" cy="34982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802090"/>
            <a:ext cx="8496944" cy="3253820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052736"/>
            <a:ext cx="8496944" cy="1252262"/>
          </a:xfrm>
          <a:prstGeom prst="rect">
            <a:avLst/>
          </a:prstGeom>
        </p:spPr>
      </p:pic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24" idx="3"/>
            <a:endCxn id="21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hlinkClick r:id="rId8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</p:spTree>
    <p:extLst>
      <p:ext uri="{BB962C8B-B14F-4D97-AF65-F5344CB8AC3E}">
        <p14:creationId xmlns:p14="http://schemas.microsoft.com/office/powerpoint/2010/main" val="368813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21" y="2636912"/>
            <a:ext cx="8815958" cy="5650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021" y="1412776"/>
            <a:ext cx="8815958" cy="1125442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164020" y="1412775"/>
            <a:ext cx="8815959" cy="1125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4020" y="2636912"/>
            <a:ext cx="8815959" cy="565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8" idx="3"/>
            <a:endCxn id="13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</p:spTree>
    <p:extLst>
      <p:ext uri="{BB962C8B-B14F-4D97-AF65-F5344CB8AC3E}">
        <p14:creationId xmlns:p14="http://schemas.microsoft.com/office/powerpoint/2010/main" val="2956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1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30" y="1931064"/>
            <a:ext cx="8496940" cy="43062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9" y="1124744"/>
            <a:ext cx="8496942" cy="360850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9" y="1041366"/>
            <a:ext cx="8496942" cy="803458"/>
          </a:xfrm>
          <a:prstGeom prst="rect">
            <a:avLst/>
          </a:prstGeom>
        </p:spPr>
      </p:pic>
      <p:sp>
        <p:nvSpPr>
          <p:cNvPr id="13" name="Rectangle 12">
            <a:hlinkClick r:id="rId7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3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8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</p:spTree>
    <p:extLst>
      <p:ext uri="{BB962C8B-B14F-4D97-AF65-F5344CB8AC3E}">
        <p14:creationId xmlns:p14="http://schemas.microsoft.com/office/powerpoint/2010/main" val="55073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5" y="476672"/>
            <a:ext cx="8208910" cy="583431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467545" y="476671"/>
            <a:ext cx="8208910" cy="3240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67545" y="3717032"/>
            <a:ext cx="8208910" cy="2593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3923928" y="35482"/>
            <a:ext cx="19439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>
            <a:stCxn id="20" idx="3"/>
            <a:endCxn id="13" idx="1"/>
          </p:cNvCxnSpPr>
          <p:nvPr/>
        </p:nvCxnSpPr>
        <p:spPr>
          <a:xfrm flipV="1">
            <a:off x="3455876" y="184069"/>
            <a:ext cx="4680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1547664" y="35483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Expanding Brackets</a:t>
            </a:r>
          </a:p>
        </p:txBody>
      </p:sp>
    </p:spTree>
    <p:extLst>
      <p:ext uri="{BB962C8B-B14F-4D97-AF65-F5344CB8AC3E}">
        <p14:creationId xmlns:p14="http://schemas.microsoft.com/office/powerpoint/2010/main" val="400953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31684</TotalTime>
  <Words>107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Theme1</vt:lpstr>
      <vt:lpstr>Expanding Brackets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2802</cp:revision>
  <cp:lastPrinted>2019-03-09T08:19:56Z</cp:lastPrinted>
  <dcterms:created xsi:type="dcterms:W3CDTF">2014-02-21T20:01:10Z</dcterms:created>
  <dcterms:modified xsi:type="dcterms:W3CDTF">2020-11-10T16:36:01Z</dcterms:modified>
</cp:coreProperties>
</file>