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7945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07" autoAdjust="0"/>
    <p:restoredTop sz="95422" autoAdjust="0"/>
  </p:normalViewPr>
  <p:slideViewPr>
    <p:cSldViewPr>
      <p:cViewPr>
        <p:scale>
          <a:sx n="66" d="100"/>
          <a:sy n="66" d="100"/>
        </p:scale>
        <p:origin x="3114" y="10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7BFCD8-8C54-4C96-8EEC-621A6D3B983D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7CDFEB-5B8F-413C-A280-B5C2B678AAB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774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562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921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621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026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057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014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7387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214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1345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295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753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16016" y="-127601"/>
            <a:ext cx="4372736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50" b="1" i="1" dirty="0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@</a:t>
            </a:r>
            <a:r>
              <a:rPr lang="en-GB" sz="4050" b="1" i="1" dirty="0" err="1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westiesworkshop</a:t>
            </a:r>
            <a:endParaRPr lang="en-GB" sz="4050" b="1" i="1" dirty="0">
              <a:solidFill>
                <a:schemeClr val="tx2">
                  <a:lumMod val="60000"/>
                  <a:lumOff val="40000"/>
                  <a:alpha val="35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100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12.xml"/><Relationship Id="rId3" Type="http://schemas.openxmlformats.org/officeDocument/2006/relationships/slide" Target="slide1.xml"/><Relationship Id="rId7" Type="http://schemas.openxmlformats.org/officeDocument/2006/relationships/slide" Target="slide10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5" Type="http://schemas.openxmlformats.org/officeDocument/2006/relationships/slide" Target="slide6.xml"/><Relationship Id="rId4" Type="http://schemas.openxmlformats.org/officeDocument/2006/relationships/slide" Target="slide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7" Type="http://schemas.openxmlformats.org/officeDocument/2006/relationships/image" Target="../media/image4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slide" Target="slide10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slide" Target="slid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slide" Target="slide1.xml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2.xml"/><Relationship Id="rId5" Type="http://schemas.openxmlformats.org/officeDocument/2006/relationships/image" Target="../media/image25.png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slide" Target="slide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slide" Target="slid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slide" Target="slide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8.png"/><Relationship Id="rId7" Type="http://schemas.openxmlformats.org/officeDocument/2006/relationships/slide" Target="slide1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slide" Target="slide4.xml"/><Relationship Id="rId5" Type="http://schemas.openxmlformats.org/officeDocument/2006/relationships/image" Target="../media/image3.png"/><Relationship Id="rId4" Type="http://schemas.openxmlformats.org/officeDocument/2006/relationships/image" Target="../media/image9.png"/><Relationship Id="rId9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slide" Target="slide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" Target="slide1.xml"/><Relationship Id="rId3" Type="http://schemas.openxmlformats.org/officeDocument/2006/relationships/image" Target="../media/image13.png"/><Relationship Id="rId7" Type="http://schemas.openxmlformats.org/officeDocument/2006/relationships/slide" Target="slide6.xm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slide" Target="slide6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slide" Target="slide1.xml"/><Relationship Id="rId3" Type="http://schemas.openxmlformats.org/officeDocument/2006/relationships/image" Target="../media/image18.png"/><Relationship Id="rId7" Type="http://schemas.openxmlformats.org/officeDocument/2006/relationships/slide" Target="slide8.xml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slide" Target="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5205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GB" sz="4800" dirty="0">
                <a:latin typeface="Comic Sans MS" panose="030F0702030302020204" pitchFamily="66" charset="0"/>
              </a:rPr>
              <a:t>Expanding Brackets</a:t>
            </a:r>
          </a:p>
        </p:txBody>
      </p:sp>
      <p:sp>
        <p:nvSpPr>
          <p:cNvPr id="62" name="Rectangle 61">
            <a:hlinkClick r:id="rId2" action="ppaction://hlinksldjump"/>
          </p:cNvPr>
          <p:cNvSpPr/>
          <p:nvPr/>
        </p:nvSpPr>
        <p:spPr>
          <a:xfrm>
            <a:off x="2879866" y="2989457"/>
            <a:ext cx="972000" cy="46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latin typeface="Comic Sans MS" panose="030F0702030302020204" pitchFamily="66" charset="0"/>
              </a:rPr>
              <a:t>SAM</a:t>
            </a:r>
          </a:p>
          <a:p>
            <a:pPr algn="ctr"/>
            <a:r>
              <a:rPr lang="en-GB" sz="1200" b="1" dirty="0" smtClean="0">
                <a:latin typeface="Comic Sans MS" panose="030F0702030302020204" pitchFamily="66" charset="0"/>
              </a:rPr>
              <a:t>3H Q17</a:t>
            </a:r>
            <a:endParaRPr lang="en-GB" sz="1200" b="1" dirty="0">
              <a:latin typeface="Comic Sans MS" panose="030F0702030302020204" pitchFamily="66" charset="0"/>
            </a:endParaRPr>
          </a:p>
        </p:txBody>
      </p:sp>
      <p:sp>
        <p:nvSpPr>
          <p:cNvPr id="68" name="Rectangle 67">
            <a:hlinkClick r:id="rId3" action="ppaction://hlinksldjump"/>
          </p:cNvPr>
          <p:cNvSpPr/>
          <p:nvPr/>
        </p:nvSpPr>
        <p:spPr>
          <a:xfrm>
            <a:off x="1547664" y="35483"/>
            <a:ext cx="190821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Expanding Brackets</a:t>
            </a:r>
          </a:p>
        </p:txBody>
      </p:sp>
      <p:sp>
        <p:nvSpPr>
          <p:cNvPr id="16" name="Rectangle 15">
            <a:hlinkClick r:id="" action="ppaction://noaction"/>
          </p:cNvPr>
          <p:cNvSpPr/>
          <p:nvPr/>
        </p:nvSpPr>
        <p:spPr>
          <a:xfrm>
            <a:off x="107504" y="6438242"/>
            <a:ext cx="1944216" cy="37513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atin typeface="Comic Sans MS" panose="030F0702030302020204" pitchFamily="66" charset="0"/>
              </a:rPr>
              <a:t>Triple Brackets</a:t>
            </a:r>
          </a:p>
        </p:txBody>
      </p:sp>
      <p:sp>
        <p:nvSpPr>
          <p:cNvPr id="17" name="Rectangle 16">
            <a:hlinkClick r:id="rId4" action="ppaction://hlinksldjump"/>
          </p:cNvPr>
          <p:cNvSpPr/>
          <p:nvPr/>
        </p:nvSpPr>
        <p:spPr>
          <a:xfrm>
            <a:off x="2879920" y="3537064"/>
            <a:ext cx="972000" cy="46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latin typeface="Comic Sans MS" panose="030F0702030302020204" pitchFamily="66" charset="0"/>
              </a:rPr>
              <a:t>Practice</a:t>
            </a:r>
          </a:p>
          <a:p>
            <a:pPr algn="ctr"/>
            <a:r>
              <a:rPr lang="en-GB" sz="1200" b="1" dirty="0" smtClean="0">
                <a:latin typeface="Comic Sans MS" panose="030F0702030302020204" pitchFamily="66" charset="0"/>
              </a:rPr>
              <a:t>2H Q12</a:t>
            </a:r>
            <a:endParaRPr lang="en-GB" sz="1200" b="1" dirty="0">
              <a:latin typeface="Comic Sans MS" panose="030F0702030302020204" pitchFamily="66" charset="0"/>
            </a:endParaRPr>
          </a:p>
        </p:txBody>
      </p:sp>
      <p:sp>
        <p:nvSpPr>
          <p:cNvPr id="18" name="Rectangle 17">
            <a:hlinkClick r:id="rId5" action="ppaction://hlinksldjump"/>
          </p:cNvPr>
          <p:cNvSpPr/>
          <p:nvPr/>
        </p:nvSpPr>
        <p:spPr>
          <a:xfrm>
            <a:off x="4896144" y="2420888"/>
            <a:ext cx="972000" cy="4680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latin typeface="Comic Sans MS" panose="030F0702030302020204" pitchFamily="66" charset="0"/>
              </a:rPr>
              <a:t>June 2017</a:t>
            </a:r>
          </a:p>
          <a:p>
            <a:pPr algn="ctr"/>
            <a:r>
              <a:rPr lang="en-GB" sz="1200" b="1" dirty="0" smtClean="0">
                <a:latin typeface="Comic Sans MS" panose="030F0702030302020204" pitchFamily="66" charset="0"/>
              </a:rPr>
              <a:t>2H Q17</a:t>
            </a:r>
            <a:endParaRPr lang="en-GB" sz="1200" b="1" dirty="0">
              <a:latin typeface="Comic Sans MS" panose="030F0702030302020204" pitchFamily="66" charset="0"/>
            </a:endParaRPr>
          </a:p>
        </p:txBody>
      </p:sp>
      <p:sp>
        <p:nvSpPr>
          <p:cNvPr id="21" name="Rectangle 20">
            <a:hlinkClick r:id="rId6" action="ppaction://hlinksldjump"/>
          </p:cNvPr>
          <p:cNvSpPr/>
          <p:nvPr/>
        </p:nvSpPr>
        <p:spPr>
          <a:xfrm>
            <a:off x="4896144" y="2961000"/>
            <a:ext cx="972000" cy="4680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latin typeface="Comic Sans MS" panose="030F0702030302020204" pitchFamily="66" charset="0"/>
              </a:rPr>
              <a:t>Nov 2017</a:t>
            </a:r>
          </a:p>
          <a:p>
            <a:pPr algn="ctr"/>
            <a:r>
              <a:rPr lang="en-GB" sz="1200" b="1" dirty="0">
                <a:latin typeface="Comic Sans MS" panose="030F0702030302020204" pitchFamily="66" charset="0"/>
              </a:rPr>
              <a:t>1</a:t>
            </a:r>
            <a:r>
              <a:rPr lang="en-GB" sz="1200" b="1" dirty="0" smtClean="0">
                <a:latin typeface="Comic Sans MS" panose="030F0702030302020204" pitchFamily="66" charset="0"/>
              </a:rPr>
              <a:t>H Q13</a:t>
            </a:r>
            <a:endParaRPr lang="en-GB" sz="1200" b="1" dirty="0">
              <a:latin typeface="Comic Sans MS" panose="030F0702030302020204" pitchFamily="66" charset="0"/>
            </a:endParaRPr>
          </a:p>
        </p:txBody>
      </p:sp>
      <p:sp>
        <p:nvSpPr>
          <p:cNvPr id="22" name="Rectangle 21">
            <a:hlinkClick r:id="rId7" action="ppaction://hlinksldjump"/>
          </p:cNvPr>
          <p:cNvSpPr/>
          <p:nvPr/>
        </p:nvSpPr>
        <p:spPr>
          <a:xfrm>
            <a:off x="4896144" y="3501008"/>
            <a:ext cx="972000" cy="4680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latin typeface="Comic Sans MS" panose="030F0702030302020204" pitchFamily="66" charset="0"/>
              </a:rPr>
              <a:t>June 2018</a:t>
            </a:r>
          </a:p>
          <a:p>
            <a:pPr algn="ctr"/>
            <a:r>
              <a:rPr lang="en-GB" sz="1200" b="1" dirty="0">
                <a:latin typeface="Comic Sans MS" panose="030F0702030302020204" pitchFamily="66" charset="0"/>
              </a:rPr>
              <a:t>2</a:t>
            </a:r>
            <a:r>
              <a:rPr lang="en-GB" sz="1200" b="1" dirty="0" smtClean="0">
                <a:latin typeface="Comic Sans MS" panose="030F0702030302020204" pitchFamily="66" charset="0"/>
              </a:rPr>
              <a:t>H Q17</a:t>
            </a:r>
            <a:endParaRPr lang="en-GB" sz="1200" b="1" dirty="0">
              <a:latin typeface="Comic Sans MS" panose="030F0702030302020204" pitchFamily="66" charset="0"/>
            </a:endParaRPr>
          </a:p>
        </p:txBody>
      </p:sp>
      <p:sp>
        <p:nvSpPr>
          <p:cNvPr id="23" name="Rectangle 22">
            <a:hlinkClick r:id="rId8" action="ppaction://hlinksldjump"/>
          </p:cNvPr>
          <p:cNvSpPr/>
          <p:nvPr/>
        </p:nvSpPr>
        <p:spPr>
          <a:xfrm>
            <a:off x="4896144" y="4041120"/>
            <a:ext cx="972000" cy="468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latin typeface="Comic Sans MS" panose="030F0702030302020204" pitchFamily="66" charset="0"/>
              </a:rPr>
              <a:t>Nov 2018</a:t>
            </a:r>
          </a:p>
          <a:p>
            <a:pPr algn="ctr"/>
            <a:r>
              <a:rPr lang="en-GB" sz="1200" b="1" dirty="0">
                <a:latin typeface="Comic Sans MS" panose="030F0702030302020204" pitchFamily="66" charset="0"/>
              </a:rPr>
              <a:t>2</a:t>
            </a:r>
            <a:r>
              <a:rPr lang="en-GB" sz="1200" b="1" dirty="0" smtClean="0">
                <a:latin typeface="Comic Sans MS" panose="030F0702030302020204" pitchFamily="66" charset="0"/>
              </a:rPr>
              <a:t>H Q20</a:t>
            </a:r>
            <a:endParaRPr lang="en-GB" sz="12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0021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409930"/>
            <a:ext cx="8640960" cy="4755374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908720"/>
            <a:ext cx="8640960" cy="1237846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3" name="Rectangle 12">
            <a:hlinkClick r:id="rId5" action="ppaction://hlinksldjump"/>
          </p:cNvPr>
          <p:cNvSpPr/>
          <p:nvPr/>
        </p:nvSpPr>
        <p:spPr>
          <a:xfrm>
            <a:off x="3923928" y="35482"/>
            <a:ext cx="194397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2018 2H Q17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4" name="Straight Arrow Connector 13"/>
          <p:cNvCxnSpPr>
            <a:stCxn id="17" idx="3"/>
            <a:endCxn id="13" idx="1"/>
          </p:cNvCxnSpPr>
          <p:nvPr/>
        </p:nvCxnSpPr>
        <p:spPr>
          <a:xfrm flipV="1">
            <a:off x="3455876" y="184069"/>
            <a:ext cx="46805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hlinkClick r:id="rId6" action="ppaction://hlinksldjump"/>
          </p:cNvPr>
          <p:cNvSpPr/>
          <p:nvPr/>
        </p:nvSpPr>
        <p:spPr>
          <a:xfrm>
            <a:off x="1547664" y="35483"/>
            <a:ext cx="190821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Expanding Brackets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107504" y="368660"/>
            <a:ext cx="648072" cy="648072"/>
            <a:chOff x="107504" y="368660"/>
            <a:chExt cx="648072" cy="648072"/>
          </a:xfrm>
        </p:grpSpPr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368660"/>
              <a:ext cx="648072" cy="648072"/>
            </a:xfrm>
            <a:prstGeom prst="rect">
              <a:avLst/>
            </a:prstGeom>
          </p:spPr>
        </p:pic>
        <p:cxnSp>
          <p:nvCxnSpPr>
            <p:cNvPr id="20" name="Straight Connector 19"/>
            <p:cNvCxnSpPr/>
            <p:nvPr/>
          </p:nvCxnSpPr>
          <p:spPr>
            <a:xfrm flipV="1">
              <a:off x="107504" y="368660"/>
              <a:ext cx="648072" cy="64807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41166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089804"/>
            <a:ext cx="8640960" cy="3580846"/>
          </a:xfrm>
          <a:prstGeom prst="rect">
            <a:avLst/>
          </a:prstGeom>
        </p:spPr>
      </p:pic>
      <p:sp>
        <p:nvSpPr>
          <p:cNvPr id="23" name="Rectangle 22"/>
          <p:cNvSpPr/>
          <p:nvPr/>
        </p:nvSpPr>
        <p:spPr>
          <a:xfrm>
            <a:off x="251520" y="1089803"/>
            <a:ext cx="8640960" cy="35808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4" name="Rectangle 13">
            <a:hlinkClick r:id="rId4" action="ppaction://hlinksldjump"/>
          </p:cNvPr>
          <p:cNvSpPr/>
          <p:nvPr/>
        </p:nvSpPr>
        <p:spPr>
          <a:xfrm>
            <a:off x="3923928" y="35482"/>
            <a:ext cx="194397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2018 2H Q17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5" name="Straight Arrow Connector 14"/>
          <p:cNvCxnSpPr>
            <a:stCxn id="19" idx="3"/>
            <a:endCxn id="14" idx="1"/>
          </p:cNvCxnSpPr>
          <p:nvPr/>
        </p:nvCxnSpPr>
        <p:spPr>
          <a:xfrm flipV="1">
            <a:off x="3455876" y="184069"/>
            <a:ext cx="46805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hlinkClick r:id="rId5" action="ppaction://hlinksldjump"/>
          </p:cNvPr>
          <p:cNvSpPr/>
          <p:nvPr/>
        </p:nvSpPr>
        <p:spPr>
          <a:xfrm>
            <a:off x="1547664" y="35483"/>
            <a:ext cx="190821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Expanding Brackets</a:t>
            </a:r>
          </a:p>
        </p:txBody>
      </p:sp>
    </p:spTree>
    <p:extLst>
      <p:ext uri="{BB962C8B-B14F-4D97-AF65-F5344CB8AC3E}">
        <p14:creationId xmlns:p14="http://schemas.microsoft.com/office/powerpoint/2010/main" val="4231574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2" y="1146446"/>
            <a:ext cx="8640956" cy="5018858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grpSp>
        <p:nvGrpSpPr>
          <p:cNvPr id="9" name="Group 8"/>
          <p:cNvGrpSpPr/>
          <p:nvPr/>
        </p:nvGrpSpPr>
        <p:grpSpPr>
          <a:xfrm>
            <a:off x="107504" y="368660"/>
            <a:ext cx="648072" cy="648072"/>
            <a:chOff x="107504" y="368660"/>
            <a:chExt cx="648072" cy="648072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368660"/>
              <a:ext cx="648072" cy="648072"/>
            </a:xfrm>
            <a:prstGeom prst="rect">
              <a:avLst/>
            </a:prstGeom>
          </p:spPr>
        </p:pic>
        <p:cxnSp>
          <p:nvCxnSpPr>
            <p:cNvPr id="11" name="Straight Connector 10"/>
            <p:cNvCxnSpPr/>
            <p:nvPr/>
          </p:nvCxnSpPr>
          <p:spPr>
            <a:xfrm flipV="1">
              <a:off x="107504" y="368660"/>
              <a:ext cx="648072" cy="64807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1521" y="1196752"/>
            <a:ext cx="8640958" cy="691906"/>
          </a:xfrm>
          <a:prstGeom prst="rect">
            <a:avLst/>
          </a:prstGeom>
        </p:spPr>
      </p:pic>
      <p:sp>
        <p:nvSpPr>
          <p:cNvPr id="12" name="Rectangle 11">
            <a:hlinkClick r:id="rId6" action="ppaction://hlinksldjump"/>
          </p:cNvPr>
          <p:cNvSpPr/>
          <p:nvPr/>
        </p:nvSpPr>
        <p:spPr>
          <a:xfrm>
            <a:off x="3923928" y="35482"/>
            <a:ext cx="194397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 2H Q20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3" name="Straight Arrow Connector 12"/>
          <p:cNvCxnSpPr>
            <a:stCxn id="19" idx="3"/>
            <a:endCxn id="12" idx="1"/>
          </p:cNvCxnSpPr>
          <p:nvPr/>
        </p:nvCxnSpPr>
        <p:spPr>
          <a:xfrm flipV="1">
            <a:off x="3455876" y="184069"/>
            <a:ext cx="46805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hlinkClick r:id="rId7" action="ppaction://hlinksldjump"/>
          </p:cNvPr>
          <p:cNvSpPr/>
          <p:nvPr/>
        </p:nvSpPr>
        <p:spPr>
          <a:xfrm>
            <a:off x="1547664" y="35483"/>
            <a:ext cx="190821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Expanding Brackets</a:t>
            </a:r>
          </a:p>
        </p:txBody>
      </p:sp>
    </p:spTree>
    <p:extLst>
      <p:ext uri="{BB962C8B-B14F-4D97-AF65-F5344CB8AC3E}">
        <p14:creationId xmlns:p14="http://schemas.microsoft.com/office/powerpoint/2010/main" val="1713662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2" y="1268760"/>
            <a:ext cx="8640956" cy="2143350"/>
          </a:xfrm>
          <a:prstGeom prst="rect">
            <a:avLst/>
          </a:prstGeom>
        </p:spPr>
      </p:pic>
      <p:sp>
        <p:nvSpPr>
          <p:cNvPr id="24" name="Rectangle 23"/>
          <p:cNvSpPr/>
          <p:nvPr/>
        </p:nvSpPr>
        <p:spPr>
          <a:xfrm>
            <a:off x="251521" y="1268759"/>
            <a:ext cx="8640957" cy="13107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A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5" name="Rectangle 14"/>
          <p:cNvSpPr/>
          <p:nvPr/>
        </p:nvSpPr>
        <p:spPr>
          <a:xfrm>
            <a:off x="251521" y="2579537"/>
            <a:ext cx="8640957" cy="8325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B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3" name="Rectangle 12">
            <a:hlinkClick r:id="rId4" action="ppaction://hlinksldjump"/>
          </p:cNvPr>
          <p:cNvSpPr/>
          <p:nvPr/>
        </p:nvSpPr>
        <p:spPr>
          <a:xfrm>
            <a:off x="3923928" y="35482"/>
            <a:ext cx="194397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 2H Q20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6" name="Straight Arrow Connector 15"/>
          <p:cNvCxnSpPr>
            <a:stCxn id="18" idx="3"/>
            <a:endCxn id="13" idx="1"/>
          </p:cNvCxnSpPr>
          <p:nvPr/>
        </p:nvCxnSpPr>
        <p:spPr>
          <a:xfrm flipV="1">
            <a:off x="3455876" y="184069"/>
            <a:ext cx="46805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hlinkClick r:id="rId5" action="ppaction://hlinksldjump"/>
          </p:cNvPr>
          <p:cNvSpPr/>
          <p:nvPr/>
        </p:nvSpPr>
        <p:spPr>
          <a:xfrm>
            <a:off x="1547664" y="35483"/>
            <a:ext cx="190821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Expanding Brackets</a:t>
            </a:r>
          </a:p>
        </p:txBody>
      </p:sp>
    </p:spTree>
    <p:extLst>
      <p:ext uri="{BB962C8B-B14F-4D97-AF65-F5344CB8AC3E}">
        <p14:creationId xmlns:p14="http://schemas.microsoft.com/office/powerpoint/2010/main" val="1212203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24" grpId="0" animBg="1"/>
      <p:bldP spid="1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t="7116"/>
          <a:stretch/>
        </p:blipFill>
        <p:spPr>
          <a:xfrm>
            <a:off x="323530" y="1196752"/>
            <a:ext cx="8496940" cy="504056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9" y="980728"/>
            <a:ext cx="8496942" cy="1038432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79F87B70-33EE-4BBB-BF4E-C38538EF793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sp>
        <p:nvSpPr>
          <p:cNvPr id="15" name="Rectangle 14">
            <a:hlinkClick r:id="rId6" action="ppaction://hlinksldjump"/>
          </p:cNvPr>
          <p:cNvSpPr/>
          <p:nvPr/>
        </p:nvSpPr>
        <p:spPr>
          <a:xfrm>
            <a:off x="3923928" y="35482"/>
            <a:ext cx="194397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 3H Q17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7" name="Straight Arrow Connector 16"/>
          <p:cNvCxnSpPr>
            <a:stCxn id="19" idx="3"/>
            <a:endCxn id="15" idx="1"/>
          </p:cNvCxnSpPr>
          <p:nvPr/>
        </p:nvCxnSpPr>
        <p:spPr>
          <a:xfrm flipV="1">
            <a:off x="3455876" y="184069"/>
            <a:ext cx="46805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hlinkClick r:id="rId7" action="ppaction://hlinksldjump"/>
          </p:cNvPr>
          <p:cNvSpPr/>
          <p:nvPr/>
        </p:nvSpPr>
        <p:spPr>
          <a:xfrm>
            <a:off x="1547664" y="35483"/>
            <a:ext cx="190821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Expanding Brackets</a:t>
            </a:r>
          </a:p>
        </p:txBody>
      </p:sp>
    </p:spTree>
    <p:extLst>
      <p:ext uri="{BB962C8B-B14F-4D97-AF65-F5344CB8AC3E}">
        <p14:creationId xmlns:p14="http://schemas.microsoft.com/office/powerpoint/2010/main" val="912728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484784"/>
            <a:ext cx="8784976" cy="1386166"/>
          </a:xfrm>
          <a:prstGeom prst="rect">
            <a:avLst/>
          </a:prstGeom>
        </p:spPr>
      </p:pic>
      <p:sp>
        <p:nvSpPr>
          <p:cNvPr id="23" name="Rectangle 22"/>
          <p:cNvSpPr/>
          <p:nvPr/>
        </p:nvSpPr>
        <p:spPr>
          <a:xfrm>
            <a:off x="179511" y="1484783"/>
            <a:ext cx="8784976" cy="13861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A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6" name="Rectangle 15">
            <a:hlinkClick r:id="rId4" action="ppaction://hlinksldjump"/>
          </p:cNvPr>
          <p:cNvSpPr/>
          <p:nvPr/>
        </p:nvSpPr>
        <p:spPr>
          <a:xfrm>
            <a:off x="3923928" y="35482"/>
            <a:ext cx="194397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 3H Q17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7" name="Straight Arrow Connector 16"/>
          <p:cNvCxnSpPr>
            <a:stCxn id="20" idx="3"/>
            <a:endCxn id="16" idx="1"/>
          </p:cNvCxnSpPr>
          <p:nvPr/>
        </p:nvCxnSpPr>
        <p:spPr>
          <a:xfrm flipV="1">
            <a:off x="3455876" y="184069"/>
            <a:ext cx="46805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hlinkClick r:id="rId5" action="ppaction://hlinksldjump"/>
          </p:cNvPr>
          <p:cNvSpPr/>
          <p:nvPr/>
        </p:nvSpPr>
        <p:spPr>
          <a:xfrm>
            <a:off x="1547664" y="35483"/>
            <a:ext cx="190821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Expanding Brackets</a:t>
            </a:r>
          </a:p>
        </p:txBody>
      </p:sp>
    </p:spTree>
    <p:extLst>
      <p:ext uri="{BB962C8B-B14F-4D97-AF65-F5344CB8AC3E}">
        <p14:creationId xmlns:p14="http://schemas.microsoft.com/office/powerpoint/2010/main" val="866079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3939374"/>
            <a:ext cx="8640958" cy="229793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2996952"/>
            <a:ext cx="8640960" cy="227893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520" y="1700808"/>
            <a:ext cx="8640960" cy="2004468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5" name="Rectangle 14">
            <a:hlinkClick r:id="rId6" action="ppaction://hlinksldjump"/>
          </p:cNvPr>
          <p:cNvSpPr/>
          <p:nvPr/>
        </p:nvSpPr>
        <p:spPr>
          <a:xfrm>
            <a:off x="3923928" y="35482"/>
            <a:ext cx="194397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Practice </a:t>
            </a:r>
            <a:r>
              <a:rPr lang="en-GB" sz="1400" b="1" dirty="0">
                <a:latin typeface="Comic Sans MS" panose="030F0702030302020204" pitchFamily="66" charset="0"/>
              </a:rPr>
              <a:t>2</a:t>
            </a:r>
            <a:r>
              <a:rPr lang="en-GB" sz="1400" b="1" dirty="0" smtClean="0">
                <a:latin typeface="Comic Sans MS" panose="030F0702030302020204" pitchFamily="66" charset="0"/>
              </a:rPr>
              <a:t>H Q12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7" name="Straight Arrow Connector 16"/>
          <p:cNvCxnSpPr>
            <a:stCxn id="19" idx="3"/>
            <a:endCxn id="15" idx="1"/>
          </p:cNvCxnSpPr>
          <p:nvPr/>
        </p:nvCxnSpPr>
        <p:spPr>
          <a:xfrm flipV="1">
            <a:off x="3455876" y="184069"/>
            <a:ext cx="46805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hlinkClick r:id="rId7" action="ppaction://hlinksldjump"/>
          </p:cNvPr>
          <p:cNvSpPr/>
          <p:nvPr/>
        </p:nvSpPr>
        <p:spPr>
          <a:xfrm>
            <a:off x="1547664" y="35483"/>
            <a:ext cx="190821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Expanding Brackets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51520" y="1052736"/>
            <a:ext cx="8640960" cy="743498"/>
          </a:xfrm>
          <a:prstGeom prst="rect">
            <a:avLst/>
          </a:prstGeom>
        </p:spPr>
      </p:pic>
      <p:grpSp>
        <p:nvGrpSpPr>
          <p:cNvPr id="21" name="Group 20"/>
          <p:cNvGrpSpPr/>
          <p:nvPr/>
        </p:nvGrpSpPr>
        <p:grpSpPr>
          <a:xfrm>
            <a:off x="107504" y="368660"/>
            <a:ext cx="648072" cy="648072"/>
            <a:chOff x="107504" y="368660"/>
            <a:chExt cx="648072" cy="648072"/>
          </a:xfrm>
        </p:grpSpPr>
        <p:pic>
          <p:nvPicPr>
            <p:cNvPr id="22" name="Picture 21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368660"/>
              <a:ext cx="648072" cy="648072"/>
            </a:xfrm>
            <a:prstGeom prst="rect">
              <a:avLst/>
            </a:prstGeom>
          </p:spPr>
        </p:pic>
        <p:cxnSp>
          <p:nvCxnSpPr>
            <p:cNvPr id="23" name="Straight Connector 22"/>
            <p:cNvCxnSpPr/>
            <p:nvPr/>
          </p:nvCxnSpPr>
          <p:spPr>
            <a:xfrm flipV="1">
              <a:off x="107504" y="368660"/>
              <a:ext cx="648072" cy="64807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43005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1" y="1772816"/>
            <a:ext cx="8784978" cy="1619150"/>
          </a:xfrm>
          <a:prstGeom prst="rect">
            <a:avLst/>
          </a:prstGeom>
        </p:spPr>
      </p:pic>
      <p:sp>
        <p:nvSpPr>
          <p:cNvPr id="23" name="Rectangle 22"/>
          <p:cNvSpPr/>
          <p:nvPr/>
        </p:nvSpPr>
        <p:spPr>
          <a:xfrm>
            <a:off x="179511" y="1772815"/>
            <a:ext cx="8784976" cy="3600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A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1" name="Rectangle 10">
            <a:hlinkClick r:id="rId4" action="ppaction://hlinksldjump"/>
          </p:cNvPr>
          <p:cNvSpPr/>
          <p:nvPr/>
        </p:nvSpPr>
        <p:spPr>
          <a:xfrm>
            <a:off x="3923928" y="35482"/>
            <a:ext cx="194397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Practice </a:t>
            </a:r>
            <a:r>
              <a:rPr lang="en-GB" sz="1400" b="1" dirty="0">
                <a:latin typeface="Comic Sans MS" panose="030F0702030302020204" pitchFamily="66" charset="0"/>
              </a:rPr>
              <a:t>2</a:t>
            </a:r>
            <a:r>
              <a:rPr lang="en-GB" sz="1400" b="1" dirty="0" smtClean="0">
                <a:latin typeface="Comic Sans MS" panose="030F0702030302020204" pitchFamily="66" charset="0"/>
              </a:rPr>
              <a:t>H Q12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3" name="Straight Arrow Connector 12"/>
          <p:cNvCxnSpPr>
            <a:stCxn id="15" idx="3"/>
            <a:endCxn id="11" idx="1"/>
          </p:cNvCxnSpPr>
          <p:nvPr/>
        </p:nvCxnSpPr>
        <p:spPr>
          <a:xfrm flipV="1">
            <a:off x="3455876" y="184069"/>
            <a:ext cx="46805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hlinkClick r:id="rId5" action="ppaction://hlinksldjump"/>
          </p:cNvPr>
          <p:cNvSpPr/>
          <p:nvPr/>
        </p:nvSpPr>
        <p:spPr>
          <a:xfrm>
            <a:off x="1547664" y="35483"/>
            <a:ext cx="190821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Expanding Brackets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79511" y="2132857"/>
            <a:ext cx="8784976" cy="3948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B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79511" y="2527673"/>
            <a:ext cx="8784976" cy="8642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C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9773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23" grpId="0" animBg="1"/>
      <p:bldP spid="22" grpId="0" animBg="1"/>
      <p:bldP spid="2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2780928"/>
            <a:ext cx="8496944" cy="349829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1802090"/>
            <a:ext cx="8496944" cy="3253820"/>
          </a:xfrm>
          <a:prstGeom prst="rect">
            <a:avLst/>
          </a:prstGeom>
        </p:spPr>
      </p:pic>
      <p:pic>
        <p:nvPicPr>
          <p:cNvPr id="8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grpSp>
        <p:nvGrpSpPr>
          <p:cNvPr id="12" name="Group 11"/>
          <p:cNvGrpSpPr/>
          <p:nvPr/>
        </p:nvGrpSpPr>
        <p:grpSpPr>
          <a:xfrm>
            <a:off x="107504" y="368660"/>
            <a:ext cx="648072" cy="648072"/>
            <a:chOff x="107504" y="368660"/>
            <a:chExt cx="648072" cy="648072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368660"/>
              <a:ext cx="648072" cy="648072"/>
            </a:xfrm>
            <a:prstGeom prst="rect">
              <a:avLst/>
            </a:prstGeom>
          </p:spPr>
        </p:pic>
        <p:cxnSp>
          <p:nvCxnSpPr>
            <p:cNvPr id="15" name="Straight Connector 14"/>
            <p:cNvCxnSpPr/>
            <p:nvPr/>
          </p:nvCxnSpPr>
          <p:spPr>
            <a:xfrm flipV="1">
              <a:off x="107504" y="368660"/>
              <a:ext cx="648072" cy="64807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" name="Picture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3528" y="1052736"/>
            <a:ext cx="8496944" cy="1252262"/>
          </a:xfrm>
          <a:prstGeom prst="rect">
            <a:avLst/>
          </a:prstGeom>
        </p:spPr>
      </p:pic>
      <p:sp>
        <p:nvSpPr>
          <p:cNvPr id="21" name="Rectangle 20">
            <a:hlinkClick r:id="rId7" action="ppaction://hlinksldjump"/>
          </p:cNvPr>
          <p:cNvSpPr/>
          <p:nvPr/>
        </p:nvSpPr>
        <p:spPr>
          <a:xfrm>
            <a:off x="3923928" y="35482"/>
            <a:ext cx="194397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2017 </a:t>
            </a:r>
            <a:r>
              <a:rPr lang="en-GB" sz="1400" b="1" dirty="0">
                <a:latin typeface="Comic Sans MS" panose="030F0702030302020204" pitchFamily="66" charset="0"/>
              </a:rPr>
              <a:t>2</a:t>
            </a:r>
            <a:r>
              <a:rPr lang="en-GB" sz="1400" b="1" dirty="0" smtClean="0">
                <a:latin typeface="Comic Sans MS" panose="030F0702030302020204" pitchFamily="66" charset="0"/>
              </a:rPr>
              <a:t>H Q17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2" name="Straight Arrow Connector 21"/>
          <p:cNvCxnSpPr>
            <a:stCxn id="24" idx="3"/>
            <a:endCxn id="21" idx="1"/>
          </p:cNvCxnSpPr>
          <p:nvPr/>
        </p:nvCxnSpPr>
        <p:spPr>
          <a:xfrm flipV="1">
            <a:off x="3455876" y="184069"/>
            <a:ext cx="46805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hlinkClick r:id="rId8" action="ppaction://hlinksldjump"/>
          </p:cNvPr>
          <p:cNvSpPr/>
          <p:nvPr/>
        </p:nvSpPr>
        <p:spPr>
          <a:xfrm>
            <a:off x="1547664" y="35483"/>
            <a:ext cx="190821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Expanding Brackets</a:t>
            </a:r>
          </a:p>
        </p:txBody>
      </p:sp>
    </p:spTree>
    <p:extLst>
      <p:ext uri="{BB962C8B-B14F-4D97-AF65-F5344CB8AC3E}">
        <p14:creationId xmlns:p14="http://schemas.microsoft.com/office/powerpoint/2010/main" val="3688130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021" y="2636912"/>
            <a:ext cx="8815958" cy="56504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4021" y="1412776"/>
            <a:ext cx="8815958" cy="1125442"/>
          </a:xfrm>
          <a:prstGeom prst="rect">
            <a:avLst/>
          </a:prstGeom>
        </p:spPr>
      </p:pic>
      <p:pic>
        <p:nvPicPr>
          <p:cNvPr id="6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31" name="Rectangle 30"/>
          <p:cNvSpPr/>
          <p:nvPr/>
        </p:nvSpPr>
        <p:spPr>
          <a:xfrm>
            <a:off x="164020" y="1412775"/>
            <a:ext cx="8815959" cy="11254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64020" y="2636912"/>
            <a:ext cx="8815959" cy="5650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13" name="Rectangle 12">
            <a:hlinkClick r:id="rId5" action="ppaction://hlinksldjump"/>
          </p:cNvPr>
          <p:cNvSpPr/>
          <p:nvPr/>
        </p:nvSpPr>
        <p:spPr>
          <a:xfrm>
            <a:off x="3923928" y="35482"/>
            <a:ext cx="194397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2017 </a:t>
            </a:r>
            <a:r>
              <a:rPr lang="en-GB" sz="1400" b="1" dirty="0">
                <a:latin typeface="Comic Sans MS" panose="030F0702030302020204" pitchFamily="66" charset="0"/>
              </a:rPr>
              <a:t>2</a:t>
            </a:r>
            <a:r>
              <a:rPr lang="en-GB" sz="1400" b="1" dirty="0" smtClean="0">
                <a:latin typeface="Comic Sans MS" panose="030F0702030302020204" pitchFamily="66" charset="0"/>
              </a:rPr>
              <a:t>H Q17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4" name="Straight Arrow Connector 13"/>
          <p:cNvCxnSpPr>
            <a:stCxn id="18" idx="3"/>
            <a:endCxn id="13" idx="1"/>
          </p:cNvCxnSpPr>
          <p:nvPr/>
        </p:nvCxnSpPr>
        <p:spPr>
          <a:xfrm flipV="1">
            <a:off x="3455876" y="184069"/>
            <a:ext cx="46805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hlinkClick r:id="rId6" action="ppaction://hlinksldjump"/>
          </p:cNvPr>
          <p:cNvSpPr/>
          <p:nvPr/>
        </p:nvSpPr>
        <p:spPr>
          <a:xfrm>
            <a:off x="1547664" y="35483"/>
            <a:ext cx="190821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Expanding Brackets</a:t>
            </a:r>
          </a:p>
        </p:txBody>
      </p:sp>
    </p:spTree>
    <p:extLst>
      <p:ext uri="{BB962C8B-B14F-4D97-AF65-F5344CB8AC3E}">
        <p14:creationId xmlns:p14="http://schemas.microsoft.com/office/powerpoint/2010/main" val="29568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31" grpId="0" animBg="1"/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30" y="1931064"/>
            <a:ext cx="8496940" cy="430624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9" y="1124744"/>
            <a:ext cx="8496942" cy="3608502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3529" y="1041366"/>
            <a:ext cx="8496942" cy="803458"/>
          </a:xfrm>
          <a:prstGeom prst="rect">
            <a:avLst/>
          </a:prstGeom>
        </p:spPr>
      </p:pic>
      <p:sp>
        <p:nvSpPr>
          <p:cNvPr id="13" name="Rectangle 12">
            <a:hlinkClick r:id="rId7" action="ppaction://hlinksldjump"/>
          </p:cNvPr>
          <p:cNvSpPr/>
          <p:nvPr/>
        </p:nvSpPr>
        <p:spPr>
          <a:xfrm>
            <a:off x="3923928" y="35482"/>
            <a:ext cx="194397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 1H Q13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4" name="Straight Arrow Connector 13"/>
          <p:cNvCxnSpPr>
            <a:stCxn id="17" idx="3"/>
            <a:endCxn id="13" idx="1"/>
          </p:cNvCxnSpPr>
          <p:nvPr/>
        </p:nvCxnSpPr>
        <p:spPr>
          <a:xfrm flipV="1">
            <a:off x="3455876" y="184069"/>
            <a:ext cx="46805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hlinkClick r:id="rId8" action="ppaction://hlinksldjump"/>
          </p:cNvPr>
          <p:cNvSpPr/>
          <p:nvPr/>
        </p:nvSpPr>
        <p:spPr>
          <a:xfrm>
            <a:off x="1547664" y="35483"/>
            <a:ext cx="190821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Expanding Brackets</a:t>
            </a:r>
          </a:p>
        </p:txBody>
      </p:sp>
    </p:spTree>
    <p:extLst>
      <p:ext uri="{BB962C8B-B14F-4D97-AF65-F5344CB8AC3E}">
        <p14:creationId xmlns:p14="http://schemas.microsoft.com/office/powerpoint/2010/main" val="550732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5" y="476672"/>
            <a:ext cx="8208910" cy="5834316"/>
          </a:xfrm>
          <a:prstGeom prst="rect">
            <a:avLst/>
          </a:prstGeom>
        </p:spPr>
      </p:pic>
      <p:sp>
        <p:nvSpPr>
          <p:cNvPr id="23" name="Rectangle 22"/>
          <p:cNvSpPr/>
          <p:nvPr/>
        </p:nvSpPr>
        <p:spPr>
          <a:xfrm>
            <a:off x="467545" y="476671"/>
            <a:ext cx="8208910" cy="32403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21" name="Rectangle 20"/>
          <p:cNvSpPr/>
          <p:nvPr/>
        </p:nvSpPr>
        <p:spPr>
          <a:xfrm>
            <a:off x="467545" y="3717032"/>
            <a:ext cx="8208910" cy="25939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B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3" name="Rectangle 12">
            <a:hlinkClick r:id="rId4" action="ppaction://hlinksldjump"/>
          </p:cNvPr>
          <p:cNvSpPr/>
          <p:nvPr/>
        </p:nvSpPr>
        <p:spPr>
          <a:xfrm>
            <a:off x="3923928" y="35482"/>
            <a:ext cx="194397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 1H Q13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6" name="Straight Arrow Connector 15"/>
          <p:cNvCxnSpPr>
            <a:stCxn id="20" idx="3"/>
            <a:endCxn id="13" idx="1"/>
          </p:cNvCxnSpPr>
          <p:nvPr/>
        </p:nvCxnSpPr>
        <p:spPr>
          <a:xfrm flipV="1">
            <a:off x="3455876" y="184069"/>
            <a:ext cx="46805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hlinkClick r:id="rId5" action="ppaction://hlinksldjump"/>
          </p:cNvPr>
          <p:cNvSpPr/>
          <p:nvPr/>
        </p:nvSpPr>
        <p:spPr>
          <a:xfrm>
            <a:off x="1547664" y="35483"/>
            <a:ext cx="190821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Expanding Brackets</a:t>
            </a:r>
          </a:p>
        </p:txBody>
      </p:sp>
    </p:spTree>
    <p:extLst>
      <p:ext uri="{BB962C8B-B14F-4D97-AF65-F5344CB8AC3E}">
        <p14:creationId xmlns:p14="http://schemas.microsoft.com/office/powerpoint/2010/main" val="4009534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23" grpId="0" animBg="1"/>
      <p:bldP spid="21" grpId="0" animBg="1"/>
    </p:bld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DD6E32EB-A9AF-45F8-9785-844968F8E7EE}" vid="{2BADE76B-216B-4B87-874A-BBB383BCD1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31684</TotalTime>
  <Words>107</Words>
  <Application>Microsoft Office PowerPoint</Application>
  <PresentationFormat>On-screen Show (4:3)</PresentationFormat>
  <Paragraphs>50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Comic Sans MS</vt:lpstr>
      <vt:lpstr>Theme1</vt:lpstr>
      <vt:lpstr>Expanding Brackets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Old IGCSE Past Paper Questions</dc:title>
  <dc:creator>Gareth</dc:creator>
  <cp:lastModifiedBy>gareth westwater</cp:lastModifiedBy>
  <cp:revision>2802</cp:revision>
  <cp:lastPrinted>2019-03-09T08:19:56Z</cp:lastPrinted>
  <dcterms:created xsi:type="dcterms:W3CDTF">2014-02-21T20:01:10Z</dcterms:created>
  <dcterms:modified xsi:type="dcterms:W3CDTF">2020-11-10T16:36:01Z</dcterms:modified>
</cp:coreProperties>
</file>