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0.xml"/><Relationship Id="rId7" Type="http://schemas.openxmlformats.org/officeDocument/2006/relationships/slide" Target="slide18.xml"/><Relationship Id="rId12" Type="http://schemas.openxmlformats.org/officeDocument/2006/relationships/slide" Target="slide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6.xml"/><Relationship Id="rId5" Type="http://schemas.openxmlformats.org/officeDocument/2006/relationships/slide" Target="slide16.xml"/><Relationship Id="rId10" Type="http://schemas.openxmlformats.org/officeDocument/2006/relationships/slide" Target="slide4.xml"/><Relationship Id="rId4" Type="http://schemas.openxmlformats.org/officeDocument/2006/relationships/slide" Target="slide12.xml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6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26.png"/><Relationship Id="rId7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1.png"/><Relationship Id="rId7" Type="http://schemas.openxmlformats.org/officeDocument/2006/relationships/slide" Target="slide20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0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Expanding Brackets</a:t>
            </a:r>
          </a:p>
        </p:txBody>
      </p:sp>
      <p:sp>
        <p:nvSpPr>
          <p:cNvPr id="68" name="Rectangle 67">
            <a:hlinkClick r:id="rId2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107504" y="6438242"/>
            <a:ext cx="1944216" cy="37513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Triple Brackets</a:t>
            </a:r>
          </a:p>
        </p:txBody>
      </p:sp>
      <p:sp>
        <p:nvSpPr>
          <p:cNvPr id="40" name="Rectangle 39">
            <a:hlinkClick r:id="rId3" action="ppaction://hlinksldjump"/>
          </p:cNvPr>
          <p:cNvSpPr/>
          <p:nvPr/>
        </p:nvSpPr>
        <p:spPr>
          <a:xfrm>
            <a:off x="5328192" y="195288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May 2017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Q4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328192" y="249289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May 2017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Q10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328192" y="357301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5328192" y="303300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</a:t>
            </a:r>
            <a:r>
              <a:rPr lang="en-GB" sz="1200" b="1" dirty="0">
                <a:latin typeface="Comic Sans MS" panose="030F0702030302020204" pitchFamily="66" charset="0"/>
              </a:rPr>
              <a:t>2017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</a:t>
            </a:r>
            <a:r>
              <a:rPr lang="en-GB" sz="1200" b="1" dirty="0" smtClean="0">
                <a:latin typeface="Comic Sans MS" panose="030F0702030302020204" pitchFamily="66" charset="0"/>
              </a:rPr>
              <a:t>Q23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5328192" y="4113128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5328192" y="465313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2019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3455984" y="249289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</a:t>
            </a:r>
            <a:r>
              <a:rPr lang="en-GB" sz="1200" b="1" dirty="0" smtClean="0">
                <a:latin typeface="Comic Sans MS" panose="030F0702030302020204" pitchFamily="66" charset="0"/>
              </a:rPr>
              <a:t>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0" action="ppaction://hlinksldjump"/>
          </p:cNvPr>
          <p:cNvSpPr/>
          <p:nvPr/>
        </p:nvSpPr>
        <p:spPr>
          <a:xfrm>
            <a:off x="3450040" y="3033008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1" action="ppaction://hlinksldjump"/>
          </p:cNvPr>
          <p:cNvSpPr/>
          <p:nvPr/>
        </p:nvSpPr>
        <p:spPr>
          <a:xfrm>
            <a:off x="3450040" y="357301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2" action="ppaction://hlinksldjump"/>
          </p:cNvPr>
          <p:cNvSpPr/>
          <p:nvPr/>
        </p:nvSpPr>
        <p:spPr>
          <a:xfrm>
            <a:off x="3450040" y="411312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03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3198692"/>
            <a:ext cx="8352926" cy="36146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404664"/>
            <a:ext cx="8352926" cy="3994376"/>
          </a:xfrm>
          <a:prstGeom prst="rect">
            <a:avLst/>
          </a:prstGeom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Q4</a:t>
            </a:r>
          </a:p>
        </p:txBody>
      </p:sp>
      <p:cxnSp>
        <p:nvCxnSpPr>
          <p:cNvPr id="16" name="Straight Arrow Connector 15"/>
          <p:cNvCxnSpPr>
            <a:stCxn id="20" idx="3"/>
            <a:endCxn id="14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13184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39" y="2276872"/>
            <a:ext cx="8502122" cy="102261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0939" y="2276872"/>
            <a:ext cx="8499533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5" idx="3"/>
            <a:endCxn id="11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268356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3631690"/>
            <a:ext cx="8208910" cy="31096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08720"/>
            <a:ext cx="8208912" cy="3874606"/>
          </a:xfrm>
          <a:prstGeom prst="rect">
            <a:avLst/>
          </a:prstGeom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Q10</a:t>
            </a:r>
          </a:p>
        </p:txBody>
      </p:sp>
      <p:cxnSp>
        <p:nvCxnSpPr>
          <p:cNvPr id="16" name="Straight Arrow Connector 15"/>
          <p:cNvCxnSpPr>
            <a:stCxn id="20" idx="3"/>
            <a:endCxn id="14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226556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39" y="2276872"/>
            <a:ext cx="8502122" cy="109489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0939" y="2276870"/>
            <a:ext cx="8499533" cy="1094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Q10</a:t>
            </a:r>
          </a:p>
        </p:txBody>
      </p:sp>
      <p:cxnSp>
        <p:nvCxnSpPr>
          <p:cNvPr id="12" name="Straight Arrow Connector 11"/>
          <p:cNvCxnSpPr>
            <a:stCxn id="15" idx="3"/>
            <a:endCxn id="11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186501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32856"/>
            <a:ext cx="8640960" cy="4454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40086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4" idx="3"/>
            <a:endCxn id="18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25191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88840"/>
            <a:ext cx="8640958" cy="11603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988838"/>
            <a:ext cx="8640958" cy="1160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29072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57410"/>
            <a:ext cx="8640960" cy="4343180"/>
          </a:xfrm>
          <a:prstGeom prst="rect">
            <a:avLst/>
          </a:prstGeom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4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298030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40" y="2132856"/>
            <a:ext cx="8502120" cy="77196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7" y="2132856"/>
            <a:ext cx="8499533" cy="771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6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236084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3549208"/>
            <a:ext cx="8784972" cy="3264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2996952"/>
            <a:ext cx="8784974" cy="2217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6565"/>
          <a:stretch/>
        </p:blipFill>
        <p:spPr>
          <a:xfrm>
            <a:off x="179513" y="1268760"/>
            <a:ext cx="8784974" cy="21895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1031060"/>
            <a:ext cx="8784974" cy="309708"/>
          </a:xfrm>
          <a:prstGeom prst="rect">
            <a:avLst/>
          </a:prstGeom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4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93734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2776"/>
            <a:ext cx="8496944" cy="314320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7" y="1412775"/>
            <a:ext cx="8499533" cy="122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5" idx="3"/>
            <a:endCxn id="11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3527" y="2636911"/>
            <a:ext cx="8496945" cy="645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27" y="3282726"/>
            <a:ext cx="8496945" cy="1273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2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4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196752"/>
            <a:ext cx="8496944" cy="287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947922"/>
            <a:ext cx="8640960" cy="2865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052736"/>
            <a:ext cx="8640958" cy="33663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80728"/>
            <a:ext cx="8640960" cy="515708"/>
          </a:xfrm>
          <a:prstGeom prst="rect">
            <a:avLst/>
          </a:prstGeom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4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165727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351436"/>
            <a:ext cx="8496946" cy="329358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7" y="351435"/>
            <a:ext cx="8499533" cy="1440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3527" y="1791596"/>
            <a:ext cx="8496945" cy="1853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6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7" y="3645025"/>
            <a:ext cx="5002104" cy="316835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123728" y="3645024"/>
            <a:ext cx="5002104" cy="1530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23728" y="5175451"/>
            <a:ext cx="5002104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36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39" y="2132856"/>
            <a:ext cx="8502122" cy="48031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0939" y="2132856"/>
            <a:ext cx="8499533" cy="480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923928" y="35482"/>
            <a:ext cx="19439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6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402504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813014"/>
            <a:ext cx="8640956" cy="38563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052736"/>
            <a:ext cx="8640958" cy="2214674"/>
          </a:xfrm>
          <a:prstGeom prst="rect">
            <a:avLst/>
          </a:prstGeom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92392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4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391523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40" y="2132856"/>
            <a:ext cx="8502120" cy="133549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0939" y="2132856"/>
            <a:ext cx="8499533" cy="1335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92392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5" idx="3"/>
            <a:endCxn id="11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6341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8496944" cy="545353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92392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9" idx="3"/>
            <a:endCxn id="13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176000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2204864"/>
            <a:ext cx="8591550" cy="115039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2204862"/>
            <a:ext cx="8591550" cy="1150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92392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5" idx="3"/>
            <a:endCxn id="11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29403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230752"/>
            <a:ext cx="8496944" cy="258262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196752"/>
            <a:ext cx="8496944" cy="32577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392392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2" idx="3"/>
            <a:endCxn id="12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326456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88840"/>
            <a:ext cx="8496944" cy="116376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988839"/>
            <a:ext cx="84969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3527" y="2564904"/>
            <a:ext cx="8496944" cy="587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92392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6" idx="1"/>
          </p:cNvCxnSpPr>
          <p:nvPr/>
        </p:nvCxnSpPr>
        <p:spPr>
          <a:xfrm flipV="1">
            <a:off x="3455876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Expanding Brackets</a:t>
            </a:r>
          </a:p>
        </p:txBody>
      </p:sp>
    </p:spTree>
    <p:extLst>
      <p:ext uri="{BB962C8B-B14F-4D97-AF65-F5344CB8AC3E}">
        <p14:creationId xmlns:p14="http://schemas.microsoft.com/office/powerpoint/2010/main" val="115002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31671</TotalTime>
  <Words>187</Words>
  <Application>Microsoft Office PowerPoint</Application>
  <PresentationFormat>On-screen Show (4:3)</PresentationFormat>
  <Paragraphs>79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Theme1</vt:lpstr>
      <vt:lpstr>Expanding Brackets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2803</cp:revision>
  <cp:lastPrinted>2019-03-09T08:19:56Z</cp:lastPrinted>
  <dcterms:created xsi:type="dcterms:W3CDTF">2014-02-21T20:01:10Z</dcterms:created>
  <dcterms:modified xsi:type="dcterms:W3CDTF">2020-11-10T15:27:22Z</dcterms:modified>
</cp:coreProperties>
</file>