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07" autoAdjust="0"/>
    <p:restoredTop sz="95422" autoAdjust="0"/>
  </p:normalViewPr>
  <p:slideViewPr>
    <p:cSldViewPr>
      <p:cViewPr varScale="1">
        <p:scale>
          <a:sx n="110" d="100"/>
          <a:sy n="110" d="100"/>
        </p:scale>
        <p:origin x="185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1.xml"/><Relationship Id="rId7" Type="http://schemas.openxmlformats.org/officeDocument/2006/relationships/slide" Target="slide1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slide" Target="slide7.xml"/><Relationship Id="rId4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1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14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slide" Target="slide1.xml"/><Relationship Id="rId4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slide" Target="slide1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slide" Target="slide1.xml"/><Relationship Id="rId4" Type="http://schemas.openxmlformats.org/officeDocument/2006/relationships/slide" Target="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slide" Target="slide1.xml"/><Relationship Id="rId4" Type="http://schemas.openxmlformats.org/officeDocument/2006/relationships/slide" Target="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5205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Expanding Brackets</a:t>
            </a:r>
          </a:p>
        </p:txBody>
      </p:sp>
      <p:sp>
        <p:nvSpPr>
          <p:cNvPr id="62" name="Rectangle 61">
            <a:hlinkClick r:id="rId2" action="ppaction://hlinksldjump"/>
          </p:cNvPr>
          <p:cNvSpPr/>
          <p:nvPr/>
        </p:nvSpPr>
        <p:spPr>
          <a:xfrm>
            <a:off x="2879920" y="3321040"/>
            <a:ext cx="972000" cy="46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SAM </a:t>
            </a:r>
          </a:p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1H Q12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68" name="Rectangle 67">
            <a:hlinkClick r:id="rId3" action="ppaction://hlinksldjump"/>
          </p:cNvPr>
          <p:cNvSpPr/>
          <p:nvPr/>
        </p:nvSpPr>
        <p:spPr>
          <a:xfrm>
            <a:off x="1547664" y="35483"/>
            <a:ext cx="19082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Expanding Brackets</a:t>
            </a:r>
          </a:p>
        </p:txBody>
      </p:sp>
      <p:sp>
        <p:nvSpPr>
          <p:cNvPr id="14" name="Rectangle 13">
            <a:hlinkClick r:id="" action="ppaction://noaction"/>
          </p:cNvPr>
          <p:cNvSpPr/>
          <p:nvPr/>
        </p:nvSpPr>
        <p:spPr>
          <a:xfrm>
            <a:off x="107504" y="6438242"/>
            <a:ext cx="1944216" cy="37513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Triple Brackets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416058" y="3429998"/>
            <a:ext cx="1152000" cy="29717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 Marker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4" action="ppaction://hlinksldjump"/>
          </p:cNvPr>
          <p:cNvSpPr/>
          <p:nvPr/>
        </p:nvSpPr>
        <p:spPr>
          <a:xfrm>
            <a:off x="4824136" y="2240920"/>
            <a:ext cx="972000" cy="468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May 2017 </a:t>
            </a:r>
          </a:p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1H Q26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4824136" y="2781032"/>
            <a:ext cx="972000" cy="46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Nov 2017 </a:t>
            </a:r>
          </a:p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3H Q5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21" name="Rectangle 20">
            <a:hlinkClick r:id="rId6" action="ppaction://hlinksldjump"/>
          </p:cNvPr>
          <p:cNvSpPr/>
          <p:nvPr/>
        </p:nvSpPr>
        <p:spPr>
          <a:xfrm>
            <a:off x="4824136" y="3321040"/>
            <a:ext cx="972000" cy="46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Nov 2017 </a:t>
            </a:r>
          </a:p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3H Q18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22" name="Rectangle 21">
            <a:hlinkClick r:id="rId7" action="ppaction://hlinksldjump"/>
          </p:cNvPr>
          <p:cNvSpPr/>
          <p:nvPr/>
        </p:nvSpPr>
        <p:spPr>
          <a:xfrm>
            <a:off x="4824136" y="3861152"/>
            <a:ext cx="972000" cy="46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May 2018 </a:t>
            </a: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1</a:t>
            </a:r>
            <a:r>
              <a:rPr lang="en-GB" sz="1200" b="1" dirty="0" smtClean="0">
                <a:latin typeface="Comic Sans MS" panose="030F0702030302020204" pitchFamily="66" charset="0"/>
              </a:rPr>
              <a:t>H Q29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23" name="Rectangle 22">
            <a:hlinkClick r:id="rId8" action="ppaction://hlinksldjump"/>
          </p:cNvPr>
          <p:cNvSpPr/>
          <p:nvPr/>
        </p:nvSpPr>
        <p:spPr>
          <a:xfrm>
            <a:off x="4824136" y="4401160"/>
            <a:ext cx="972000" cy="46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Nov 2018 </a:t>
            </a: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2</a:t>
            </a:r>
            <a:r>
              <a:rPr lang="en-GB" sz="1200" b="1" dirty="0" smtClean="0">
                <a:latin typeface="Comic Sans MS" panose="030F0702030302020204" pitchFamily="66" charset="0"/>
              </a:rPr>
              <a:t>H Q7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299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1545" y="404664"/>
            <a:ext cx="5680910" cy="6336704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1731544" y="404664"/>
            <a:ext cx="5680911" cy="63367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3923928" y="35482"/>
            <a:ext cx="194397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3H Q18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8" idx="3"/>
            <a:endCxn id="11" idx="1"/>
          </p:cNvCxnSpPr>
          <p:nvPr/>
        </p:nvCxnSpPr>
        <p:spPr>
          <a:xfrm flipV="1">
            <a:off x="3455876" y="184069"/>
            <a:ext cx="46805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1547664" y="35483"/>
            <a:ext cx="19082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Expanding Brackets</a:t>
            </a:r>
          </a:p>
        </p:txBody>
      </p:sp>
    </p:spTree>
    <p:extLst>
      <p:ext uri="{BB962C8B-B14F-4D97-AF65-F5344CB8AC3E}">
        <p14:creationId xmlns:p14="http://schemas.microsoft.com/office/powerpoint/2010/main" val="4165865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grpSp>
        <p:nvGrpSpPr>
          <p:cNvPr id="16" name="Group 15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9" name="Straight Connector 18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3648" y="502219"/>
            <a:ext cx="6336704" cy="521263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03648" y="5725954"/>
            <a:ext cx="6336704" cy="727382"/>
          </a:xfrm>
          <a:prstGeom prst="rect">
            <a:avLst/>
          </a:prstGeom>
        </p:spPr>
      </p:pic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3923928" y="35482"/>
            <a:ext cx="194397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 1H Q29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25" idx="3"/>
            <a:endCxn id="17" idx="1"/>
          </p:cNvCxnSpPr>
          <p:nvPr/>
        </p:nvCxnSpPr>
        <p:spPr>
          <a:xfrm flipV="1">
            <a:off x="3455876" y="184069"/>
            <a:ext cx="46805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hlinkClick r:id="rId7" action="ppaction://hlinksldjump"/>
          </p:cNvPr>
          <p:cNvSpPr/>
          <p:nvPr/>
        </p:nvSpPr>
        <p:spPr>
          <a:xfrm>
            <a:off x="1547664" y="35483"/>
            <a:ext cx="19082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Expanding Brackets</a:t>
            </a:r>
          </a:p>
        </p:txBody>
      </p:sp>
    </p:spTree>
    <p:extLst>
      <p:ext uri="{BB962C8B-B14F-4D97-AF65-F5344CB8AC3E}">
        <p14:creationId xmlns:p14="http://schemas.microsoft.com/office/powerpoint/2010/main" val="3195531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401158"/>
            <a:ext cx="6048672" cy="6124186"/>
          </a:xfrm>
          <a:prstGeom prst="rect">
            <a:avLst/>
          </a:prstGeom>
        </p:spPr>
      </p:pic>
      <p:sp>
        <p:nvSpPr>
          <p:cNvPr id="31" name="Rectangle 30"/>
          <p:cNvSpPr/>
          <p:nvPr/>
        </p:nvSpPr>
        <p:spPr>
          <a:xfrm>
            <a:off x="1763688" y="404663"/>
            <a:ext cx="6048672" cy="61206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pic>
        <p:nvPicPr>
          <p:cNvPr id="21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5903486"/>
            <a:ext cx="1296144" cy="861935"/>
          </a:xfrm>
          <a:prstGeom prst="rect">
            <a:avLst/>
          </a:prstGeom>
          <a:noFill/>
        </p:spPr>
      </p:pic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3923928" y="35482"/>
            <a:ext cx="194397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 1H Q29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6" name="Straight Arrow Connector 15"/>
          <p:cNvCxnSpPr>
            <a:stCxn id="20" idx="3"/>
            <a:endCxn id="14" idx="1"/>
          </p:cNvCxnSpPr>
          <p:nvPr/>
        </p:nvCxnSpPr>
        <p:spPr>
          <a:xfrm flipV="1">
            <a:off x="3455876" y="184069"/>
            <a:ext cx="46805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hlinkClick r:id="rId6" action="ppaction://hlinksldjump"/>
          </p:cNvPr>
          <p:cNvSpPr/>
          <p:nvPr/>
        </p:nvSpPr>
        <p:spPr>
          <a:xfrm>
            <a:off x="1547664" y="35483"/>
            <a:ext cx="19082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Expanding Brackets</a:t>
            </a:r>
          </a:p>
        </p:txBody>
      </p:sp>
    </p:spTree>
    <p:extLst>
      <p:ext uri="{BB962C8B-B14F-4D97-AF65-F5344CB8AC3E}">
        <p14:creationId xmlns:p14="http://schemas.microsoft.com/office/powerpoint/2010/main" val="269820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59" y="1052736"/>
            <a:ext cx="7920882" cy="3871540"/>
          </a:xfrm>
          <a:prstGeom prst="rect">
            <a:avLst/>
          </a:prstGeom>
        </p:spPr>
      </p:pic>
      <p:sp>
        <p:nvSpPr>
          <p:cNvPr id="31" name="Rectangle 30"/>
          <p:cNvSpPr/>
          <p:nvPr/>
        </p:nvSpPr>
        <p:spPr>
          <a:xfrm>
            <a:off x="611559" y="1052734"/>
            <a:ext cx="7920881" cy="38715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3923928" y="35482"/>
            <a:ext cx="194397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 1H Q29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7" idx="3"/>
            <a:endCxn id="11" idx="1"/>
          </p:cNvCxnSpPr>
          <p:nvPr/>
        </p:nvCxnSpPr>
        <p:spPr>
          <a:xfrm flipV="1">
            <a:off x="3455876" y="184069"/>
            <a:ext cx="46805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1547664" y="35483"/>
            <a:ext cx="19082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Expanding Brackets</a:t>
            </a:r>
          </a:p>
        </p:txBody>
      </p:sp>
    </p:spTree>
    <p:extLst>
      <p:ext uri="{BB962C8B-B14F-4D97-AF65-F5344CB8AC3E}">
        <p14:creationId xmlns:p14="http://schemas.microsoft.com/office/powerpoint/2010/main" val="1047205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3923928" y="35482"/>
            <a:ext cx="194397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2H Q7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25" idx="3"/>
            <a:endCxn id="17" idx="1"/>
          </p:cNvCxnSpPr>
          <p:nvPr/>
        </p:nvCxnSpPr>
        <p:spPr>
          <a:xfrm flipV="1">
            <a:off x="3455876" y="184069"/>
            <a:ext cx="46805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hlinkClick r:id="rId5" action="ppaction://hlinksldjump"/>
          </p:cNvPr>
          <p:cNvSpPr/>
          <p:nvPr/>
        </p:nvSpPr>
        <p:spPr>
          <a:xfrm>
            <a:off x="1547664" y="35483"/>
            <a:ext cx="19082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Expanding Brackets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528" y="1340768"/>
            <a:ext cx="85689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Work out the values of </a:t>
            </a:r>
            <a:r>
              <a:rPr lang="en-GB" i="1" dirty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and </a:t>
            </a:r>
            <a:r>
              <a:rPr lang="en-GB" i="1" dirty="0">
                <a:solidFill>
                  <a:srgbClr val="000000"/>
                </a:solidFill>
                <a:latin typeface="Times New Roman" panose="02020603050405020304" pitchFamily="18" charset="0"/>
              </a:rPr>
              <a:t>b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in the identity </a:t>
            </a:r>
            <a:endParaRPr lang="en-GB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</a:rPr>
              <a:t>	5(7</a:t>
            </a:r>
            <a:r>
              <a:rPr lang="en-GB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x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+ 8) + 3(2</a:t>
            </a:r>
            <a:r>
              <a:rPr lang="en-GB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+ </a:t>
            </a:r>
            <a:r>
              <a:rPr lang="en-GB" i="1" dirty="0">
                <a:solidFill>
                  <a:srgbClr val="000000"/>
                </a:solidFill>
                <a:latin typeface="Times New Roman" panose="02020603050405020304" pitchFamily="18" charset="0"/>
              </a:rPr>
              <a:t>b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) ≡ </a:t>
            </a:r>
            <a:r>
              <a:rPr lang="en-GB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ax</a:t>
            </a:r>
            <a:r>
              <a:rPr lang="en-GB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+ </a:t>
            </a:r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</a:rPr>
              <a:t>13</a:t>
            </a: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r"/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</a:rPr>
              <a:t>[4 marks</a:t>
            </a:r>
            <a:r>
              <a:rPr lang="en-GB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]</a:t>
            </a: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210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404664"/>
            <a:ext cx="7090504" cy="5786584"/>
          </a:xfrm>
          <a:prstGeom prst="rect">
            <a:avLst/>
          </a:prstGeom>
        </p:spPr>
      </p:pic>
      <p:sp>
        <p:nvSpPr>
          <p:cNvPr id="31" name="Rectangle 30"/>
          <p:cNvSpPr/>
          <p:nvPr/>
        </p:nvSpPr>
        <p:spPr>
          <a:xfrm>
            <a:off x="1043608" y="404663"/>
            <a:ext cx="7090504" cy="57865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pic>
        <p:nvPicPr>
          <p:cNvPr id="21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5903486"/>
            <a:ext cx="1296144" cy="861935"/>
          </a:xfrm>
          <a:prstGeom prst="rect">
            <a:avLst/>
          </a:prstGeom>
          <a:noFill/>
        </p:spPr>
      </p:pic>
      <p:sp>
        <p:nvSpPr>
          <p:cNvPr id="13" name="Rectangle 12">
            <a:hlinkClick r:id="rId5" action="ppaction://hlinksldjump"/>
          </p:cNvPr>
          <p:cNvSpPr/>
          <p:nvPr/>
        </p:nvSpPr>
        <p:spPr>
          <a:xfrm>
            <a:off x="3923928" y="35482"/>
            <a:ext cx="194397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2H Q7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stCxn id="19" idx="3"/>
            <a:endCxn id="13" idx="1"/>
          </p:cNvCxnSpPr>
          <p:nvPr/>
        </p:nvCxnSpPr>
        <p:spPr>
          <a:xfrm flipV="1">
            <a:off x="3455876" y="184069"/>
            <a:ext cx="46805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hlinkClick r:id="rId6" action="ppaction://hlinksldjump"/>
          </p:cNvPr>
          <p:cNvSpPr/>
          <p:nvPr/>
        </p:nvSpPr>
        <p:spPr>
          <a:xfrm>
            <a:off x="1547664" y="35483"/>
            <a:ext cx="19082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Expanding Brackets</a:t>
            </a:r>
          </a:p>
        </p:txBody>
      </p:sp>
    </p:spTree>
    <p:extLst>
      <p:ext uri="{BB962C8B-B14F-4D97-AF65-F5344CB8AC3E}">
        <p14:creationId xmlns:p14="http://schemas.microsoft.com/office/powerpoint/2010/main" val="931854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5" y="476672"/>
            <a:ext cx="8208910" cy="5453240"/>
          </a:xfrm>
          <a:prstGeom prst="rect">
            <a:avLst/>
          </a:prstGeom>
        </p:spPr>
      </p:pic>
      <p:sp>
        <p:nvSpPr>
          <p:cNvPr id="31" name="Rectangle 30"/>
          <p:cNvSpPr/>
          <p:nvPr/>
        </p:nvSpPr>
        <p:spPr>
          <a:xfrm>
            <a:off x="467545" y="476672"/>
            <a:ext cx="8208910" cy="5453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2" name="Rectangle 11">
            <a:hlinkClick r:id="rId4" action="ppaction://hlinksldjump"/>
          </p:cNvPr>
          <p:cNvSpPr/>
          <p:nvPr/>
        </p:nvSpPr>
        <p:spPr>
          <a:xfrm>
            <a:off x="3923928" y="35482"/>
            <a:ext cx="194397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2H Q7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>
            <a:stCxn id="18" idx="3"/>
            <a:endCxn id="12" idx="1"/>
          </p:cNvCxnSpPr>
          <p:nvPr/>
        </p:nvCxnSpPr>
        <p:spPr>
          <a:xfrm flipV="1">
            <a:off x="3455876" y="184069"/>
            <a:ext cx="46805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1547664" y="35483"/>
            <a:ext cx="19082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Expanding Brackets</a:t>
            </a:r>
          </a:p>
        </p:txBody>
      </p:sp>
    </p:spTree>
    <p:extLst>
      <p:ext uri="{BB962C8B-B14F-4D97-AF65-F5344CB8AC3E}">
        <p14:creationId xmlns:p14="http://schemas.microsoft.com/office/powerpoint/2010/main" val="262051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949" y="481241"/>
            <a:ext cx="6996102" cy="6290326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grpSp>
        <p:nvGrpSpPr>
          <p:cNvPr id="11" name="Group 10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3" name="Straight Connector 12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3923928" y="35482"/>
            <a:ext cx="194397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1H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stCxn id="18" idx="3"/>
            <a:endCxn id="14" idx="1"/>
          </p:cNvCxnSpPr>
          <p:nvPr/>
        </p:nvCxnSpPr>
        <p:spPr>
          <a:xfrm flipV="1">
            <a:off x="3455876" y="184069"/>
            <a:ext cx="46805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hlinkClick r:id="rId6" action="ppaction://hlinksldjump"/>
          </p:cNvPr>
          <p:cNvSpPr/>
          <p:nvPr/>
        </p:nvSpPr>
        <p:spPr>
          <a:xfrm>
            <a:off x="1547664" y="35483"/>
            <a:ext cx="19082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Expanding Brackets</a:t>
            </a:r>
          </a:p>
        </p:txBody>
      </p:sp>
    </p:spTree>
    <p:extLst>
      <p:ext uri="{BB962C8B-B14F-4D97-AF65-F5344CB8AC3E}">
        <p14:creationId xmlns:p14="http://schemas.microsoft.com/office/powerpoint/2010/main" val="3331685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34" y="658678"/>
            <a:ext cx="4171966" cy="457052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8823" y="658677"/>
            <a:ext cx="4149641" cy="4570524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400033" y="658676"/>
            <a:ext cx="8348431" cy="45705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>
            <a:hlinkClick r:id="rId5" action="ppaction://hlinksldjump"/>
          </p:cNvPr>
          <p:cNvSpPr/>
          <p:nvPr/>
        </p:nvSpPr>
        <p:spPr>
          <a:xfrm>
            <a:off x="3923928" y="35482"/>
            <a:ext cx="194397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1H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6" name="Straight Arrow Connector 15"/>
          <p:cNvCxnSpPr>
            <a:stCxn id="20" idx="3"/>
            <a:endCxn id="13" idx="1"/>
          </p:cNvCxnSpPr>
          <p:nvPr/>
        </p:nvCxnSpPr>
        <p:spPr>
          <a:xfrm flipV="1">
            <a:off x="3455876" y="184069"/>
            <a:ext cx="46805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hlinkClick r:id="rId6" action="ppaction://hlinksldjump"/>
          </p:cNvPr>
          <p:cNvSpPr/>
          <p:nvPr/>
        </p:nvSpPr>
        <p:spPr>
          <a:xfrm>
            <a:off x="1547664" y="35483"/>
            <a:ext cx="19082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Expanding Brackets</a:t>
            </a:r>
          </a:p>
        </p:txBody>
      </p:sp>
    </p:spTree>
    <p:extLst>
      <p:ext uri="{BB962C8B-B14F-4D97-AF65-F5344CB8AC3E}">
        <p14:creationId xmlns:p14="http://schemas.microsoft.com/office/powerpoint/2010/main" val="878867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grpSp>
        <p:nvGrpSpPr>
          <p:cNvPr id="11" name="Group 10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3" name="Straight Connector 12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3923928" y="35482"/>
            <a:ext cx="194397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2017 1H Q26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stCxn id="18" idx="3"/>
            <a:endCxn id="14" idx="1"/>
          </p:cNvCxnSpPr>
          <p:nvPr/>
        </p:nvCxnSpPr>
        <p:spPr>
          <a:xfrm flipV="1">
            <a:off x="3455876" y="184069"/>
            <a:ext cx="46805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1547664" y="35483"/>
            <a:ext cx="19082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Expanding Brackets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520" y="1988840"/>
            <a:ext cx="8640960" cy="625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273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400874"/>
            <a:ext cx="7344816" cy="5939786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1619672" y="400874"/>
            <a:ext cx="7344816" cy="59397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3923928" y="35482"/>
            <a:ext cx="194397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2017 1H Q26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stCxn id="19" idx="3"/>
            <a:endCxn id="14" idx="1"/>
          </p:cNvCxnSpPr>
          <p:nvPr/>
        </p:nvCxnSpPr>
        <p:spPr>
          <a:xfrm flipV="1">
            <a:off x="3455876" y="184069"/>
            <a:ext cx="46805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1547664" y="35483"/>
            <a:ext cx="19082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Expanding Brackets</a:t>
            </a:r>
          </a:p>
        </p:txBody>
      </p:sp>
      <p:pic>
        <p:nvPicPr>
          <p:cNvPr id="24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3608" y="5903486"/>
            <a:ext cx="1296144" cy="8619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8831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1" y="1196753"/>
            <a:ext cx="7920878" cy="3614898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611562" y="1196752"/>
            <a:ext cx="7920878" cy="3614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 notes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3923928" y="35482"/>
            <a:ext cx="194397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2017 1H Q26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stCxn id="19" idx="3"/>
            <a:endCxn id="14" idx="1"/>
          </p:cNvCxnSpPr>
          <p:nvPr/>
        </p:nvCxnSpPr>
        <p:spPr>
          <a:xfrm flipV="1">
            <a:off x="3455876" y="184069"/>
            <a:ext cx="46805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1547664" y="35483"/>
            <a:ext cx="19082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Expanding Brackets</a:t>
            </a:r>
          </a:p>
        </p:txBody>
      </p:sp>
    </p:spTree>
    <p:extLst>
      <p:ext uri="{BB962C8B-B14F-4D97-AF65-F5344CB8AC3E}">
        <p14:creationId xmlns:p14="http://schemas.microsoft.com/office/powerpoint/2010/main" val="2988755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3923928" y="35482"/>
            <a:ext cx="194397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3H Q5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stCxn id="18" idx="3"/>
            <a:endCxn id="14" idx="1"/>
          </p:cNvCxnSpPr>
          <p:nvPr/>
        </p:nvCxnSpPr>
        <p:spPr>
          <a:xfrm flipV="1">
            <a:off x="3455876" y="184069"/>
            <a:ext cx="46805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1547664" y="35483"/>
            <a:ext cx="19082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Expanding Brackets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521" y="2060848"/>
            <a:ext cx="8640958" cy="701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595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620688"/>
            <a:ext cx="8352928" cy="5018852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395536" y="620686"/>
            <a:ext cx="8352928" cy="50188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3923928" y="35482"/>
            <a:ext cx="194397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3H Q5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6" name="Straight Arrow Connector 15"/>
          <p:cNvCxnSpPr>
            <a:stCxn id="20" idx="3"/>
            <a:endCxn id="13" idx="1"/>
          </p:cNvCxnSpPr>
          <p:nvPr/>
        </p:nvCxnSpPr>
        <p:spPr>
          <a:xfrm flipV="1">
            <a:off x="3455876" y="184069"/>
            <a:ext cx="46805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1547664" y="35483"/>
            <a:ext cx="19082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Expanding Brackets</a:t>
            </a:r>
          </a:p>
        </p:txBody>
      </p:sp>
    </p:spTree>
    <p:extLst>
      <p:ext uri="{BB962C8B-B14F-4D97-AF65-F5344CB8AC3E}">
        <p14:creationId xmlns:p14="http://schemas.microsoft.com/office/powerpoint/2010/main" val="1831671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3923928" y="35482"/>
            <a:ext cx="194397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3H Q18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stCxn id="18" idx="3"/>
            <a:endCxn id="14" idx="1"/>
          </p:cNvCxnSpPr>
          <p:nvPr/>
        </p:nvCxnSpPr>
        <p:spPr>
          <a:xfrm flipV="1">
            <a:off x="3455876" y="184069"/>
            <a:ext cx="46805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1547664" y="35483"/>
            <a:ext cx="19082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Expanding Brackets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529" y="1772816"/>
            <a:ext cx="8496942" cy="693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682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31682</TotalTime>
  <Words>158</Words>
  <Application>Microsoft Office PowerPoint</Application>
  <PresentationFormat>On-screen Show (4:3)</PresentationFormat>
  <Paragraphs>60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Comic Sans MS</vt:lpstr>
      <vt:lpstr>Times New Roman</vt:lpstr>
      <vt:lpstr>Theme1</vt:lpstr>
      <vt:lpstr>Expanding Brackets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2804</cp:revision>
  <cp:lastPrinted>2019-03-09T08:19:56Z</cp:lastPrinted>
  <dcterms:created xsi:type="dcterms:W3CDTF">2014-02-21T20:01:10Z</dcterms:created>
  <dcterms:modified xsi:type="dcterms:W3CDTF">2020-11-09T08:00:13Z</dcterms:modified>
</cp:coreProperties>
</file>