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6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8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Decimals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3023936" y="3321040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3H Q3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5184176" y="2492896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2017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5184176" y="3033008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2017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5184176" y="3573016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2018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hlinkClick r:id="rId7" action="ppaction://hlinksldjump"/>
          </p:cNvPr>
          <p:cNvSpPr/>
          <p:nvPr/>
        </p:nvSpPr>
        <p:spPr>
          <a:xfrm>
            <a:off x="5184176" y="4113128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2018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Q3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80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772816"/>
            <a:ext cx="8640960" cy="142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48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2132856"/>
            <a:ext cx="8640958" cy="116059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51520" y="2132856"/>
            <a:ext cx="8640959" cy="1160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endCxn id="15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44584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2132856"/>
            <a:ext cx="8496942" cy="1444116"/>
          </a:xfrm>
          <a:prstGeom prst="rect">
            <a:avLst/>
          </a:prstGeom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SAM </a:t>
            </a:r>
            <a:r>
              <a:rPr lang="en-GB" sz="1400" b="1" dirty="0" smtClean="0">
                <a:latin typeface="Comic Sans MS" panose="030F0702030302020204" pitchFamily="66" charset="0"/>
              </a:rPr>
              <a:t>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endCxn id="12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261230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2564904"/>
            <a:ext cx="5040560" cy="31894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051720" y="2564902"/>
            <a:ext cx="5040560" cy="318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SAM </a:t>
            </a:r>
            <a:r>
              <a:rPr lang="en-GB" sz="1400" b="1" dirty="0" smtClean="0">
                <a:latin typeface="Comic Sans MS" panose="030F0702030302020204" pitchFamily="66" charset="0"/>
              </a:rPr>
              <a:t>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endCxn id="15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63570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268760"/>
            <a:ext cx="8352928" cy="128726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2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192223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3" y="1916832"/>
            <a:ext cx="7344814" cy="135760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899592" y="1916831"/>
            <a:ext cx="7344816" cy="13576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49703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682" y="1556792"/>
            <a:ext cx="8444636" cy="1584178"/>
          </a:xfrm>
          <a:prstGeom prst="rect">
            <a:avLst/>
          </a:prstGeom>
        </p:spPr>
      </p:pic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313822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1" y="2132856"/>
            <a:ext cx="7543798" cy="136575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800100" y="2132856"/>
            <a:ext cx="7543800" cy="13657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43349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556792"/>
            <a:ext cx="8784976" cy="1450730"/>
          </a:xfrm>
          <a:prstGeom prst="rect">
            <a:avLst/>
          </a:prstGeom>
        </p:spPr>
      </p:pic>
      <p:sp>
        <p:nvSpPr>
          <p:cNvPr id="11" name="Rectangle 10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123124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76872"/>
            <a:ext cx="8640960" cy="102566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51520" y="2276872"/>
            <a:ext cx="8640959" cy="1025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177237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31752</TotalTime>
  <Words>76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2821</cp:revision>
  <cp:lastPrinted>2019-03-09T08:19:56Z</cp:lastPrinted>
  <dcterms:created xsi:type="dcterms:W3CDTF">2014-02-21T20:01:10Z</dcterms:created>
  <dcterms:modified xsi:type="dcterms:W3CDTF">2020-11-09T09:10:26Z</dcterms:modified>
</cp:coreProperties>
</file>