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07" autoAdjust="0"/>
    <p:restoredTop sz="95422" autoAdjust="0"/>
  </p:normalViewPr>
  <p:slideViewPr>
    <p:cSldViewPr>
      <p:cViewPr>
        <p:scale>
          <a:sx n="66" d="100"/>
          <a:sy n="66" d="100"/>
        </p:scale>
        <p:origin x="3114" y="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462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Decimals</a:t>
            </a:r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1763688" y="35483"/>
            <a:ext cx="122413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Decimals</a:t>
            </a:r>
          </a:p>
        </p:txBody>
      </p:sp>
      <p:sp>
        <p:nvSpPr>
          <p:cNvPr id="10" name="Rectangle 9"/>
          <p:cNvSpPr/>
          <p:nvPr/>
        </p:nvSpPr>
        <p:spPr>
          <a:xfrm>
            <a:off x="4320080" y="3321040"/>
            <a:ext cx="972000" cy="46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None to date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27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31693</TotalTime>
  <Words>5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Theme1</vt:lpstr>
      <vt:lpstr>Decimals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2817</cp:revision>
  <cp:lastPrinted>2019-03-09T08:19:56Z</cp:lastPrinted>
  <dcterms:created xsi:type="dcterms:W3CDTF">2014-02-21T20:01:10Z</dcterms:created>
  <dcterms:modified xsi:type="dcterms:W3CDTF">2020-11-10T16:45:25Z</dcterms:modified>
</cp:coreProperties>
</file>