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7945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558" autoAdjust="0"/>
    <p:restoredTop sz="95422" autoAdjust="0"/>
  </p:normalViewPr>
  <p:slideViewPr>
    <p:cSldViewPr>
      <p:cViewPr varScale="1">
        <p:scale>
          <a:sx n="106" d="100"/>
          <a:sy n="106" d="100"/>
        </p:scale>
        <p:origin x="1464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7BFCD8-8C54-4C96-8EEC-621A6D3B983D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7CDFEB-5B8F-413C-A280-B5C2B678AAB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0774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9562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921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621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026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1057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6014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7387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1214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1345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0295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5753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716016" y="-127601"/>
            <a:ext cx="4372736" cy="715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50" b="1" i="1" dirty="0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@</a:t>
            </a:r>
            <a:r>
              <a:rPr lang="en-GB" sz="4050" b="1" i="1" dirty="0" err="1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westiesworkshop</a:t>
            </a:r>
            <a:endParaRPr lang="en-GB" sz="4050" b="1" i="1" dirty="0">
              <a:solidFill>
                <a:schemeClr val="tx2">
                  <a:lumMod val="60000"/>
                  <a:lumOff val="40000"/>
                  <a:alpha val="35000"/>
                </a:schemeClr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100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.xml"/><Relationship Id="rId5" Type="http://schemas.openxmlformats.org/officeDocument/2006/relationships/slide" Target="slide8.xml"/><Relationship Id="rId4" Type="http://schemas.openxmlformats.org/officeDocument/2006/relationships/slide" Target="slide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slide" Target="slide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.xml"/><Relationship Id="rId4" Type="http://schemas.openxmlformats.org/officeDocument/2006/relationships/slide" Target="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slide" Target="slide4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.xml"/><Relationship Id="rId4" Type="http://schemas.openxmlformats.org/officeDocument/2006/relationships/slide" Target="sl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4.png"/><Relationship Id="rId4" Type="http://schemas.openxmlformats.org/officeDocument/2006/relationships/slide" Target="slid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.xml"/><Relationship Id="rId4" Type="http://schemas.openxmlformats.org/officeDocument/2006/relationships/slide" Target="slid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slide" Target="slide8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.xml"/><Relationship Id="rId4" Type="http://schemas.openxmlformats.org/officeDocument/2006/relationships/slide" Target="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44624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GB" sz="4800" dirty="0">
                <a:latin typeface="Comic Sans MS" panose="030F0702030302020204" pitchFamily="66" charset="0"/>
              </a:rPr>
              <a:t>Decimals</a:t>
            </a:r>
          </a:p>
        </p:txBody>
      </p:sp>
      <p:sp>
        <p:nvSpPr>
          <p:cNvPr id="6" name="Rectangle 5">
            <a:hlinkClick r:id="rId2" action="ppaction://hlinksldjump"/>
          </p:cNvPr>
          <p:cNvSpPr/>
          <p:nvPr/>
        </p:nvSpPr>
        <p:spPr>
          <a:xfrm>
            <a:off x="1763688" y="35483"/>
            <a:ext cx="122413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Decimals</a:t>
            </a:r>
          </a:p>
        </p:txBody>
      </p:sp>
      <p:sp>
        <p:nvSpPr>
          <p:cNvPr id="10" name="Rectangle 9">
            <a:hlinkClick r:id="rId3" action="ppaction://hlinksldjump"/>
          </p:cNvPr>
          <p:cNvSpPr/>
          <p:nvPr/>
        </p:nvSpPr>
        <p:spPr>
          <a:xfrm>
            <a:off x="5112168" y="2816984"/>
            <a:ext cx="972000" cy="468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latin typeface="Comic Sans MS" panose="030F0702030302020204" pitchFamily="66" charset="0"/>
              </a:rPr>
              <a:t>May 2017</a:t>
            </a:r>
          </a:p>
          <a:p>
            <a:pPr algn="ctr"/>
            <a:r>
              <a:rPr lang="en-GB" sz="1200" b="1" dirty="0">
                <a:latin typeface="Comic Sans MS" panose="030F0702030302020204" pitchFamily="66" charset="0"/>
              </a:rPr>
              <a:t>1H Q3</a:t>
            </a:r>
          </a:p>
        </p:txBody>
      </p:sp>
      <p:sp>
        <p:nvSpPr>
          <p:cNvPr id="13" name="Rectangle 12">
            <a:hlinkClick r:id="rId4" action="ppaction://hlinksldjump"/>
          </p:cNvPr>
          <p:cNvSpPr/>
          <p:nvPr/>
        </p:nvSpPr>
        <p:spPr>
          <a:xfrm>
            <a:off x="5112168" y="3357096"/>
            <a:ext cx="972000" cy="468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 smtClean="0">
                <a:latin typeface="Comic Sans MS" panose="030F0702030302020204" pitchFamily="66" charset="0"/>
              </a:rPr>
              <a:t>Nov </a:t>
            </a:r>
            <a:r>
              <a:rPr lang="en-GB" sz="1200" b="1" dirty="0">
                <a:latin typeface="Comic Sans MS" panose="030F0702030302020204" pitchFamily="66" charset="0"/>
              </a:rPr>
              <a:t>2017</a:t>
            </a:r>
          </a:p>
          <a:p>
            <a:pPr algn="ctr"/>
            <a:r>
              <a:rPr lang="en-GB" sz="1200" b="1" dirty="0">
                <a:latin typeface="Comic Sans MS" panose="030F0702030302020204" pitchFamily="66" charset="0"/>
              </a:rPr>
              <a:t>1H </a:t>
            </a:r>
            <a:r>
              <a:rPr lang="en-GB" sz="1200" b="1" dirty="0" smtClean="0">
                <a:latin typeface="Comic Sans MS" panose="030F0702030302020204" pitchFamily="66" charset="0"/>
              </a:rPr>
              <a:t>Q8</a:t>
            </a:r>
            <a:endParaRPr lang="en-GB" sz="1200" b="1" dirty="0">
              <a:latin typeface="Comic Sans MS" panose="030F0702030302020204" pitchFamily="66" charset="0"/>
            </a:endParaRPr>
          </a:p>
        </p:txBody>
      </p:sp>
      <p:sp>
        <p:nvSpPr>
          <p:cNvPr id="14" name="Rectangle 13">
            <a:hlinkClick r:id="rId5" action="ppaction://hlinksldjump"/>
          </p:cNvPr>
          <p:cNvSpPr/>
          <p:nvPr/>
        </p:nvSpPr>
        <p:spPr>
          <a:xfrm>
            <a:off x="5112168" y="3897104"/>
            <a:ext cx="972000" cy="468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 smtClean="0">
                <a:latin typeface="Comic Sans MS" panose="030F0702030302020204" pitchFamily="66" charset="0"/>
              </a:rPr>
              <a:t>Nov </a:t>
            </a:r>
            <a:r>
              <a:rPr lang="en-GB" sz="1200" b="1" dirty="0">
                <a:latin typeface="Comic Sans MS" panose="030F0702030302020204" pitchFamily="66" charset="0"/>
              </a:rPr>
              <a:t>2017</a:t>
            </a:r>
          </a:p>
          <a:p>
            <a:pPr algn="ctr"/>
            <a:r>
              <a:rPr lang="en-GB" sz="1200" b="1" dirty="0">
                <a:latin typeface="Comic Sans MS" panose="030F0702030302020204" pitchFamily="66" charset="0"/>
              </a:rPr>
              <a:t>3</a:t>
            </a:r>
            <a:r>
              <a:rPr lang="en-GB" sz="1200" b="1" dirty="0" smtClean="0">
                <a:latin typeface="Comic Sans MS" panose="030F0702030302020204" pitchFamily="66" charset="0"/>
              </a:rPr>
              <a:t>H Q5</a:t>
            </a:r>
            <a:endParaRPr lang="en-GB" sz="1200" b="1" dirty="0">
              <a:latin typeface="Comic Sans MS" panose="030F0702030302020204" pitchFamily="66" charset="0"/>
            </a:endParaRPr>
          </a:p>
        </p:txBody>
      </p:sp>
      <p:sp>
        <p:nvSpPr>
          <p:cNvPr id="15" name="Rectangle 14">
            <a:hlinkClick r:id="rId6" action="ppaction://hlinksldjump"/>
          </p:cNvPr>
          <p:cNvSpPr/>
          <p:nvPr/>
        </p:nvSpPr>
        <p:spPr>
          <a:xfrm>
            <a:off x="2987824" y="3321040"/>
            <a:ext cx="972000" cy="468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 smtClean="0">
                <a:latin typeface="Comic Sans MS" panose="030F0702030302020204" pitchFamily="66" charset="0"/>
              </a:rPr>
              <a:t>SAM</a:t>
            </a:r>
            <a:endParaRPr lang="en-GB" sz="1200" b="1" dirty="0">
              <a:latin typeface="Comic Sans MS" panose="030F0702030302020204" pitchFamily="66" charset="0"/>
            </a:endParaRPr>
          </a:p>
          <a:p>
            <a:pPr algn="ctr"/>
            <a:r>
              <a:rPr lang="en-GB" sz="1200" b="1" dirty="0">
                <a:latin typeface="Comic Sans MS" panose="030F0702030302020204" pitchFamily="66" charset="0"/>
              </a:rPr>
              <a:t>1H </a:t>
            </a:r>
            <a:r>
              <a:rPr lang="en-GB" sz="1200" b="1" dirty="0" smtClean="0">
                <a:latin typeface="Comic Sans MS" panose="030F0702030302020204" pitchFamily="66" charset="0"/>
              </a:rPr>
              <a:t>Q1</a:t>
            </a:r>
            <a:endParaRPr lang="en-GB" sz="12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832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2071666"/>
            <a:ext cx="8784976" cy="459769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1052736"/>
            <a:ext cx="8784976" cy="3224724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21" name="Rectangle 20">
            <a:hlinkClick r:id="rId5" action="ppaction://hlinksldjump"/>
          </p:cNvPr>
          <p:cNvSpPr/>
          <p:nvPr/>
        </p:nvSpPr>
        <p:spPr>
          <a:xfrm>
            <a:off x="3779912" y="35482"/>
            <a:ext cx="180020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SAM </a:t>
            </a:r>
            <a:r>
              <a:rPr lang="en-GB" sz="1400" b="1" dirty="0">
                <a:latin typeface="Comic Sans MS" panose="030F0702030302020204" pitchFamily="66" charset="0"/>
              </a:rPr>
              <a:t>1H </a:t>
            </a:r>
            <a:r>
              <a:rPr lang="en-GB" sz="1400" b="1" dirty="0" smtClean="0">
                <a:latin typeface="Comic Sans MS" panose="030F0702030302020204" pitchFamily="66" charset="0"/>
              </a:rPr>
              <a:t>Q1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2" name="Straight Arrow Connector 21"/>
          <p:cNvCxnSpPr>
            <a:stCxn id="23" idx="3"/>
            <a:endCxn id="21" idx="1"/>
          </p:cNvCxnSpPr>
          <p:nvPr/>
        </p:nvCxnSpPr>
        <p:spPr>
          <a:xfrm flipV="1">
            <a:off x="2987824" y="184069"/>
            <a:ext cx="79208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hlinkClick r:id="rId6" action="ppaction://hlinksldjump"/>
          </p:cNvPr>
          <p:cNvSpPr/>
          <p:nvPr/>
        </p:nvSpPr>
        <p:spPr>
          <a:xfrm>
            <a:off x="1763688" y="35483"/>
            <a:ext cx="122413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Decimals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107504" y="368660"/>
            <a:ext cx="648072" cy="648072"/>
            <a:chOff x="107504" y="368660"/>
            <a:chExt cx="648072" cy="648072"/>
          </a:xfrm>
        </p:grpSpPr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04" y="368660"/>
              <a:ext cx="648072" cy="648072"/>
            </a:xfrm>
            <a:prstGeom prst="rect">
              <a:avLst/>
            </a:prstGeom>
          </p:spPr>
        </p:pic>
        <p:cxnSp>
          <p:nvCxnSpPr>
            <p:cNvPr id="24" name="Straight Connector 23"/>
            <p:cNvCxnSpPr/>
            <p:nvPr/>
          </p:nvCxnSpPr>
          <p:spPr>
            <a:xfrm flipV="1">
              <a:off x="107504" y="368660"/>
              <a:ext cx="648072" cy="64807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83740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988840"/>
            <a:ext cx="8784976" cy="1018642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179512" y="1988838"/>
            <a:ext cx="8784976" cy="10186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1" name="Rectangle 10">
            <a:hlinkClick r:id="rId4" action="ppaction://hlinksldjump"/>
          </p:cNvPr>
          <p:cNvSpPr/>
          <p:nvPr/>
        </p:nvSpPr>
        <p:spPr>
          <a:xfrm>
            <a:off x="3779912" y="35482"/>
            <a:ext cx="180020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SAM </a:t>
            </a:r>
            <a:r>
              <a:rPr lang="en-GB" sz="1400" b="1" dirty="0">
                <a:latin typeface="Comic Sans MS" panose="030F0702030302020204" pitchFamily="66" charset="0"/>
              </a:rPr>
              <a:t>1H </a:t>
            </a:r>
            <a:r>
              <a:rPr lang="en-GB" sz="1400" b="1" dirty="0" smtClean="0">
                <a:latin typeface="Comic Sans MS" panose="030F0702030302020204" pitchFamily="66" charset="0"/>
              </a:rPr>
              <a:t>Q1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4" name="Straight Arrow Connector 13"/>
          <p:cNvCxnSpPr>
            <a:endCxn id="11" idx="1"/>
          </p:cNvCxnSpPr>
          <p:nvPr/>
        </p:nvCxnSpPr>
        <p:spPr>
          <a:xfrm flipV="1">
            <a:off x="2987824" y="184069"/>
            <a:ext cx="79208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hlinkClick r:id="rId5" action="ppaction://hlinksldjump"/>
          </p:cNvPr>
          <p:cNvSpPr/>
          <p:nvPr/>
        </p:nvSpPr>
        <p:spPr>
          <a:xfrm>
            <a:off x="1763688" y="35483"/>
            <a:ext cx="122413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Decimals</a:t>
            </a:r>
          </a:p>
        </p:txBody>
      </p:sp>
    </p:spTree>
    <p:extLst>
      <p:ext uri="{BB962C8B-B14F-4D97-AF65-F5344CB8AC3E}">
        <p14:creationId xmlns:p14="http://schemas.microsoft.com/office/powerpoint/2010/main" val="3301513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2744634"/>
            <a:ext cx="8496944" cy="3924726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8" y="1109176"/>
            <a:ext cx="8496944" cy="3904000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21" name="Rectangle 20">
            <a:hlinkClick r:id="rId5" action="ppaction://hlinksldjump"/>
          </p:cNvPr>
          <p:cNvSpPr/>
          <p:nvPr/>
        </p:nvSpPr>
        <p:spPr>
          <a:xfrm>
            <a:off x="3779912" y="35482"/>
            <a:ext cx="180020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May 2017 1H Q3</a:t>
            </a:r>
          </a:p>
        </p:txBody>
      </p:sp>
      <p:cxnSp>
        <p:nvCxnSpPr>
          <p:cNvPr id="22" name="Straight Arrow Connector 21"/>
          <p:cNvCxnSpPr>
            <a:stCxn id="23" idx="3"/>
            <a:endCxn id="21" idx="1"/>
          </p:cNvCxnSpPr>
          <p:nvPr/>
        </p:nvCxnSpPr>
        <p:spPr>
          <a:xfrm flipV="1">
            <a:off x="2987824" y="184069"/>
            <a:ext cx="79208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hlinkClick r:id="rId6" action="ppaction://hlinksldjump"/>
          </p:cNvPr>
          <p:cNvSpPr/>
          <p:nvPr/>
        </p:nvSpPr>
        <p:spPr>
          <a:xfrm>
            <a:off x="1763688" y="35483"/>
            <a:ext cx="122413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Decimals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107504" y="368660"/>
            <a:ext cx="648072" cy="648072"/>
            <a:chOff x="107504" y="368660"/>
            <a:chExt cx="648072" cy="648072"/>
          </a:xfrm>
        </p:grpSpPr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04" y="368660"/>
              <a:ext cx="648072" cy="648072"/>
            </a:xfrm>
            <a:prstGeom prst="rect">
              <a:avLst/>
            </a:prstGeom>
          </p:spPr>
        </p:pic>
        <p:cxnSp>
          <p:nvCxnSpPr>
            <p:cNvPr id="24" name="Straight Connector 23"/>
            <p:cNvCxnSpPr/>
            <p:nvPr/>
          </p:nvCxnSpPr>
          <p:spPr>
            <a:xfrm flipV="1">
              <a:off x="107504" y="368660"/>
              <a:ext cx="648072" cy="64807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602737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553090"/>
            <a:ext cx="8784976" cy="2309162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179512" y="1553089"/>
            <a:ext cx="8784976" cy="23091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23" name="Rectangle 22">
            <a:hlinkClick r:id="rId4" action="ppaction://hlinksldjump"/>
          </p:cNvPr>
          <p:cNvSpPr/>
          <p:nvPr/>
        </p:nvSpPr>
        <p:spPr>
          <a:xfrm>
            <a:off x="3779912" y="35482"/>
            <a:ext cx="180020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May 2017 1H Q3</a:t>
            </a:r>
          </a:p>
        </p:txBody>
      </p:sp>
      <p:cxnSp>
        <p:nvCxnSpPr>
          <p:cNvPr id="24" name="Straight Arrow Connector 23"/>
          <p:cNvCxnSpPr>
            <a:stCxn id="26" idx="3"/>
            <a:endCxn id="23" idx="1"/>
          </p:cNvCxnSpPr>
          <p:nvPr/>
        </p:nvCxnSpPr>
        <p:spPr>
          <a:xfrm flipV="1">
            <a:off x="2987824" y="184069"/>
            <a:ext cx="79208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>
            <a:hlinkClick r:id="rId5" action="ppaction://hlinksldjump"/>
          </p:cNvPr>
          <p:cNvSpPr/>
          <p:nvPr/>
        </p:nvSpPr>
        <p:spPr>
          <a:xfrm>
            <a:off x="1763688" y="35483"/>
            <a:ext cx="122413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Decimals</a:t>
            </a:r>
          </a:p>
        </p:txBody>
      </p:sp>
    </p:spTree>
    <p:extLst>
      <p:ext uri="{BB962C8B-B14F-4D97-AF65-F5344CB8AC3E}">
        <p14:creationId xmlns:p14="http://schemas.microsoft.com/office/powerpoint/2010/main" val="1438005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21" name="Rectangle 20">
            <a:hlinkClick r:id="rId3" action="ppaction://hlinksldjump"/>
          </p:cNvPr>
          <p:cNvSpPr/>
          <p:nvPr/>
        </p:nvSpPr>
        <p:spPr>
          <a:xfrm>
            <a:off x="3779912" y="35482"/>
            <a:ext cx="180020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</a:t>
            </a:r>
            <a:r>
              <a:rPr lang="en-GB" sz="1400" b="1" dirty="0">
                <a:latin typeface="Comic Sans MS" panose="030F0702030302020204" pitchFamily="66" charset="0"/>
              </a:rPr>
              <a:t>2017 1H </a:t>
            </a:r>
            <a:r>
              <a:rPr lang="en-GB" sz="1400" b="1" dirty="0" smtClean="0">
                <a:latin typeface="Comic Sans MS" panose="030F0702030302020204" pitchFamily="66" charset="0"/>
              </a:rPr>
              <a:t>Q8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2" name="Straight Arrow Connector 21"/>
          <p:cNvCxnSpPr>
            <a:stCxn id="23" idx="3"/>
            <a:endCxn id="21" idx="1"/>
          </p:cNvCxnSpPr>
          <p:nvPr/>
        </p:nvCxnSpPr>
        <p:spPr>
          <a:xfrm flipV="1">
            <a:off x="2987824" y="184069"/>
            <a:ext cx="79208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hlinkClick r:id="rId4" action="ppaction://hlinksldjump"/>
          </p:cNvPr>
          <p:cNvSpPr/>
          <p:nvPr/>
        </p:nvSpPr>
        <p:spPr>
          <a:xfrm>
            <a:off x="1763688" y="35483"/>
            <a:ext cx="122413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Decimals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107504" y="368660"/>
            <a:ext cx="648072" cy="648072"/>
            <a:chOff x="107504" y="368660"/>
            <a:chExt cx="648072" cy="648072"/>
          </a:xfrm>
        </p:grpSpPr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04" y="368660"/>
              <a:ext cx="648072" cy="648072"/>
            </a:xfrm>
            <a:prstGeom prst="rect">
              <a:avLst/>
            </a:prstGeom>
          </p:spPr>
        </p:pic>
        <p:cxnSp>
          <p:nvCxnSpPr>
            <p:cNvPr id="24" name="Straight Connector 23"/>
            <p:cNvCxnSpPr/>
            <p:nvPr/>
          </p:nvCxnSpPr>
          <p:spPr>
            <a:xfrm flipV="1">
              <a:off x="107504" y="368660"/>
              <a:ext cx="648072" cy="64807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5" name="Picture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3529" y="1268760"/>
            <a:ext cx="8496942" cy="3612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4912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2367450"/>
            <a:ext cx="8784976" cy="485486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179512" y="2367450"/>
            <a:ext cx="8784976" cy="4854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1" name="Rectangle 10">
            <a:hlinkClick r:id="rId4" action="ppaction://hlinksldjump"/>
          </p:cNvPr>
          <p:cNvSpPr/>
          <p:nvPr/>
        </p:nvSpPr>
        <p:spPr>
          <a:xfrm>
            <a:off x="3779912" y="35482"/>
            <a:ext cx="180020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</a:t>
            </a:r>
            <a:r>
              <a:rPr lang="en-GB" sz="1400" b="1" dirty="0">
                <a:latin typeface="Comic Sans MS" panose="030F0702030302020204" pitchFamily="66" charset="0"/>
              </a:rPr>
              <a:t>2017 1H </a:t>
            </a:r>
            <a:r>
              <a:rPr lang="en-GB" sz="1400" b="1" dirty="0" smtClean="0">
                <a:latin typeface="Comic Sans MS" panose="030F0702030302020204" pitchFamily="66" charset="0"/>
              </a:rPr>
              <a:t>Q8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4" name="Straight Arrow Connector 13"/>
          <p:cNvCxnSpPr>
            <a:endCxn id="11" idx="1"/>
          </p:cNvCxnSpPr>
          <p:nvPr/>
        </p:nvCxnSpPr>
        <p:spPr>
          <a:xfrm flipV="1">
            <a:off x="2987824" y="184069"/>
            <a:ext cx="79208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hlinkClick r:id="rId5" action="ppaction://hlinksldjump"/>
          </p:cNvPr>
          <p:cNvSpPr/>
          <p:nvPr/>
        </p:nvSpPr>
        <p:spPr>
          <a:xfrm>
            <a:off x="1763688" y="35483"/>
            <a:ext cx="122413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Decimals</a:t>
            </a:r>
          </a:p>
        </p:txBody>
      </p:sp>
    </p:spTree>
    <p:extLst>
      <p:ext uri="{BB962C8B-B14F-4D97-AF65-F5344CB8AC3E}">
        <p14:creationId xmlns:p14="http://schemas.microsoft.com/office/powerpoint/2010/main" val="3814897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6989" y="1052736"/>
            <a:ext cx="8470022" cy="4948970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  <p:sp>
        <p:nvSpPr>
          <p:cNvPr id="13" name="Rectangle 12">
            <a:hlinkClick r:id="rId5" action="ppaction://hlinksldjump"/>
          </p:cNvPr>
          <p:cNvSpPr/>
          <p:nvPr/>
        </p:nvSpPr>
        <p:spPr>
          <a:xfrm>
            <a:off x="3779912" y="35482"/>
            <a:ext cx="180020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</a:t>
            </a:r>
            <a:r>
              <a:rPr lang="en-GB" sz="1400" b="1" dirty="0">
                <a:latin typeface="Comic Sans MS" panose="030F0702030302020204" pitchFamily="66" charset="0"/>
              </a:rPr>
              <a:t>2017 </a:t>
            </a:r>
            <a:r>
              <a:rPr lang="en-GB" sz="1400" b="1" dirty="0" smtClean="0">
                <a:latin typeface="Comic Sans MS" panose="030F0702030302020204" pitchFamily="66" charset="0"/>
              </a:rPr>
              <a:t>3H Q5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4" name="Straight Arrow Connector 13"/>
          <p:cNvCxnSpPr>
            <a:endCxn id="13" idx="1"/>
          </p:cNvCxnSpPr>
          <p:nvPr/>
        </p:nvCxnSpPr>
        <p:spPr>
          <a:xfrm flipV="1">
            <a:off x="2987824" y="184069"/>
            <a:ext cx="79208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hlinkClick r:id="rId6" action="ppaction://hlinksldjump"/>
          </p:cNvPr>
          <p:cNvSpPr/>
          <p:nvPr/>
        </p:nvSpPr>
        <p:spPr>
          <a:xfrm>
            <a:off x="1763688" y="35483"/>
            <a:ext cx="122413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Decimals</a:t>
            </a:r>
          </a:p>
        </p:txBody>
      </p:sp>
    </p:spTree>
    <p:extLst>
      <p:ext uri="{BB962C8B-B14F-4D97-AF65-F5344CB8AC3E}">
        <p14:creationId xmlns:p14="http://schemas.microsoft.com/office/powerpoint/2010/main" val="1320001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4" y="1628800"/>
            <a:ext cx="8784972" cy="1204746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24" name="Rectangle 23"/>
          <p:cNvSpPr/>
          <p:nvPr/>
        </p:nvSpPr>
        <p:spPr>
          <a:xfrm>
            <a:off x="179513" y="1628801"/>
            <a:ext cx="8784974" cy="2880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79513" y="1916832"/>
            <a:ext cx="8784973" cy="9167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B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3" name="Rectangle 12">
            <a:hlinkClick r:id="rId4" action="ppaction://hlinksldjump"/>
          </p:cNvPr>
          <p:cNvSpPr/>
          <p:nvPr/>
        </p:nvSpPr>
        <p:spPr>
          <a:xfrm>
            <a:off x="3779912" y="35482"/>
            <a:ext cx="180020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</a:t>
            </a:r>
            <a:r>
              <a:rPr lang="en-GB" sz="1400" b="1" dirty="0">
                <a:latin typeface="Comic Sans MS" panose="030F0702030302020204" pitchFamily="66" charset="0"/>
              </a:rPr>
              <a:t>2017 </a:t>
            </a:r>
            <a:r>
              <a:rPr lang="en-GB" sz="1400" b="1" dirty="0" smtClean="0">
                <a:latin typeface="Comic Sans MS" panose="030F0702030302020204" pitchFamily="66" charset="0"/>
              </a:rPr>
              <a:t>3H Q5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5" name="Straight Arrow Connector 14"/>
          <p:cNvCxnSpPr>
            <a:endCxn id="13" idx="1"/>
          </p:cNvCxnSpPr>
          <p:nvPr/>
        </p:nvCxnSpPr>
        <p:spPr>
          <a:xfrm flipV="1">
            <a:off x="2987824" y="184069"/>
            <a:ext cx="79208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>
            <a:hlinkClick r:id="rId5" action="ppaction://hlinksldjump"/>
          </p:cNvPr>
          <p:cNvSpPr/>
          <p:nvPr/>
        </p:nvSpPr>
        <p:spPr>
          <a:xfrm>
            <a:off x="1763688" y="35483"/>
            <a:ext cx="122413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Decimals</a:t>
            </a:r>
          </a:p>
        </p:txBody>
      </p:sp>
    </p:spTree>
    <p:extLst>
      <p:ext uri="{BB962C8B-B14F-4D97-AF65-F5344CB8AC3E}">
        <p14:creationId xmlns:p14="http://schemas.microsoft.com/office/powerpoint/2010/main" val="833566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24" grpId="0" animBg="1"/>
      <p:bldP spid="21" grpId="0" animBg="1"/>
    </p:bld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DD6E32EB-A9AF-45F8-9785-844968F8E7EE}" vid="{2BADE76B-216B-4B87-874A-BBB383BCD1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31677</TotalTime>
  <Words>60</Words>
  <Application>Microsoft Office PowerPoint</Application>
  <PresentationFormat>On-screen Show (4:3)</PresentationFormat>
  <Paragraphs>31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Comic Sans MS</vt:lpstr>
      <vt:lpstr>Theme1</vt:lpstr>
      <vt:lpstr>Decimals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Old IGCSE Past Paper Questions</dc:title>
  <dc:creator>Gareth</dc:creator>
  <cp:lastModifiedBy>gareth westwater</cp:lastModifiedBy>
  <cp:revision>2818</cp:revision>
  <cp:lastPrinted>2019-03-09T08:19:56Z</cp:lastPrinted>
  <dcterms:created xsi:type="dcterms:W3CDTF">2014-02-21T20:01:10Z</dcterms:created>
  <dcterms:modified xsi:type="dcterms:W3CDTF">2020-11-10T15:33:33Z</dcterms:modified>
</cp:coreProperties>
</file>