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58" autoAdjust="0"/>
    <p:restoredTop sz="95422" autoAdjust="0"/>
  </p:normalViewPr>
  <p:slideViewPr>
    <p:cSldViewPr>
      <p:cViewPr varScale="1">
        <p:scale>
          <a:sx n="106" d="100"/>
          <a:sy n="106" d="100"/>
        </p:scale>
        <p:origin x="146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4.png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8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462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Decimals</a:t>
            </a:r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1763688" y="35483"/>
            <a:ext cx="12241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Decimals</a:t>
            </a:r>
          </a:p>
        </p:txBody>
      </p:sp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5112168" y="2816984"/>
            <a:ext cx="972000" cy="46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May 2017</a:t>
            </a:r>
          </a:p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1H Q3</a:t>
            </a:r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5112168" y="3357096"/>
            <a:ext cx="972000" cy="46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Nov </a:t>
            </a:r>
            <a:r>
              <a:rPr lang="en-GB" sz="1200" b="1" dirty="0">
                <a:latin typeface="Comic Sans MS" panose="030F0702030302020204" pitchFamily="66" charset="0"/>
              </a:rPr>
              <a:t>2017</a:t>
            </a:r>
          </a:p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1H </a:t>
            </a:r>
            <a:r>
              <a:rPr lang="en-GB" sz="1200" b="1" dirty="0" smtClean="0">
                <a:latin typeface="Comic Sans MS" panose="030F0702030302020204" pitchFamily="66" charset="0"/>
              </a:rPr>
              <a:t>Q8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5" action="ppaction://hlinksldjump"/>
          </p:cNvPr>
          <p:cNvSpPr/>
          <p:nvPr/>
        </p:nvSpPr>
        <p:spPr>
          <a:xfrm>
            <a:off x="5112168" y="3897104"/>
            <a:ext cx="972000" cy="46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Nov </a:t>
            </a:r>
            <a:r>
              <a:rPr lang="en-GB" sz="1200" b="1" dirty="0">
                <a:latin typeface="Comic Sans MS" panose="030F0702030302020204" pitchFamily="66" charset="0"/>
              </a:rPr>
              <a:t>2017</a:t>
            </a:r>
          </a:p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3</a:t>
            </a:r>
            <a:r>
              <a:rPr lang="en-GB" sz="1200" b="1" dirty="0" smtClean="0">
                <a:latin typeface="Comic Sans MS" panose="030F0702030302020204" pitchFamily="66" charset="0"/>
              </a:rPr>
              <a:t>H Q5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 14">
            <a:hlinkClick r:id="rId6" action="ppaction://hlinksldjump"/>
          </p:cNvPr>
          <p:cNvSpPr/>
          <p:nvPr/>
        </p:nvSpPr>
        <p:spPr>
          <a:xfrm>
            <a:off x="2987824" y="3321040"/>
            <a:ext cx="972000" cy="46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SAM</a:t>
            </a:r>
            <a:endParaRPr lang="en-GB" sz="12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1H </a:t>
            </a:r>
            <a:r>
              <a:rPr lang="en-GB" sz="1200" b="1" dirty="0" smtClean="0">
                <a:latin typeface="Comic Sans MS" panose="030F0702030302020204" pitchFamily="66" charset="0"/>
              </a:rPr>
              <a:t>Q1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32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071666"/>
            <a:ext cx="8784976" cy="45976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052736"/>
            <a:ext cx="8784976" cy="3224724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3779912" y="35482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</a:t>
            </a:r>
            <a:r>
              <a:rPr lang="en-GB" sz="1400" b="1" dirty="0">
                <a:latin typeface="Comic Sans MS" panose="030F0702030302020204" pitchFamily="66" charset="0"/>
              </a:rPr>
              <a:t>1H </a:t>
            </a:r>
            <a:r>
              <a:rPr lang="en-GB" sz="1400" b="1" dirty="0" smtClean="0">
                <a:latin typeface="Comic Sans MS" panose="030F0702030302020204" pitchFamily="66" charset="0"/>
              </a:rPr>
              <a:t>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23" idx="3"/>
            <a:endCxn id="21" idx="1"/>
          </p:cNvCxnSpPr>
          <p:nvPr/>
        </p:nvCxnSpPr>
        <p:spPr>
          <a:xfrm flipV="1">
            <a:off x="298782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hlinkClick r:id="rId6" action="ppaction://hlinksldjump"/>
          </p:cNvPr>
          <p:cNvSpPr/>
          <p:nvPr/>
        </p:nvSpPr>
        <p:spPr>
          <a:xfrm>
            <a:off x="1763688" y="35483"/>
            <a:ext cx="12241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Decimals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24" name="Straight Connector 23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83740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988840"/>
            <a:ext cx="8784976" cy="1018642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179512" y="1988838"/>
            <a:ext cx="8784976" cy="10186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3779912" y="35482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</a:t>
            </a:r>
            <a:r>
              <a:rPr lang="en-GB" sz="1400" b="1" dirty="0">
                <a:latin typeface="Comic Sans MS" panose="030F0702030302020204" pitchFamily="66" charset="0"/>
              </a:rPr>
              <a:t>1H </a:t>
            </a:r>
            <a:r>
              <a:rPr lang="en-GB" sz="1400" b="1" dirty="0" smtClean="0">
                <a:latin typeface="Comic Sans MS" panose="030F0702030302020204" pitchFamily="66" charset="0"/>
              </a:rPr>
              <a:t>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endCxn id="11" idx="1"/>
          </p:cNvCxnSpPr>
          <p:nvPr/>
        </p:nvCxnSpPr>
        <p:spPr>
          <a:xfrm flipV="1">
            <a:off x="298782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1763688" y="35483"/>
            <a:ext cx="12241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Decimals</a:t>
            </a:r>
          </a:p>
        </p:txBody>
      </p:sp>
    </p:spTree>
    <p:extLst>
      <p:ext uri="{BB962C8B-B14F-4D97-AF65-F5344CB8AC3E}">
        <p14:creationId xmlns:p14="http://schemas.microsoft.com/office/powerpoint/2010/main" val="3301513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744634"/>
            <a:ext cx="8496944" cy="392472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109176"/>
            <a:ext cx="8496944" cy="3904000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3779912" y="35482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May 2017 1H Q3</a:t>
            </a:r>
          </a:p>
        </p:txBody>
      </p:sp>
      <p:cxnSp>
        <p:nvCxnSpPr>
          <p:cNvPr id="22" name="Straight Arrow Connector 21"/>
          <p:cNvCxnSpPr>
            <a:stCxn id="23" idx="3"/>
            <a:endCxn id="21" idx="1"/>
          </p:cNvCxnSpPr>
          <p:nvPr/>
        </p:nvCxnSpPr>
        <p:spPr>
          <a:xfrm flipV="1">
            <a:off x="298782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hlinkClick r:id="rId6" action="ppaction://hlinksldjump"/>
          </p:cNvPr>
          <p:cNvSpPr/>
          <p:nvPr/>
        </p:nvSpPr>
        <p:spPr>
          <a:xfrm>
            <a:off x="1763688" y="35483"/>
            <a:ext cx="12241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Decimals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24" name="Straight Connector 23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02737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553090"/>
            <a:ext cx="8784976" cy="2309162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179512" y="1553089"/>
            <a:ext cx="8784976" cy="2309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3" name="Rectangle 22">
            <a:hlinkClick r:id="rId4" action="ppaction://hlinksldjump"/>
          </p:cNvPr>
          <p:cNvSpPr/>
          <p:nvPr/>
        </p:nvSpPr>
        <p:spPr>
          <a:xfrm>
            <a:off x="3779912" y="35482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May 2017 1H Q3</a:t>
            </a:r>
          </a:p>
        </p:txBody>
      </p:sp>
      <p:cxnSp>
        <p:nvCxnSpPr>
          <p:cNvPr id="24" name="Straight Arrow Connector 23"/>
          <p:cNvCxnSpPr>
            <a:stCxn id="26" idx="3"/>
            <a:endCxn id="23" idx="1"/>
          </p:cNvCxnSpPr>
          <p:nvPr/>
        </p:nvCxnSpPr>
        <p:spPr>
          <a:xfrm flipV="1">
            <a:off x="298782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hlinkClick r:id="rId5" action="ppaction://hlinksldjump"/>
          </p:cNvPr>
          <p:cNvSpPr/>
          <p:nvPr/>
        </p:nvSpPr>
        <p:spPr>
          <a:xfrm>
            <a:off x="1763688" y="35483"/>
            <a:ext cx="12241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Decimals</a:t>
            </a:r>
          </a:p>
        </p:txBody>
      </p:sp>
    </p:spTree>
    <p:extLst>
      <p:ext uri="{BB962C8B-B14F-4D97-AF65-F5344CB8AC3E}">
        <p14:creationId xmlns:p14="http://schemas.microsoft.com/office/powerpoint/2010/main" val="1438005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1" name="Rectangle 20">
            <a:hlinkClick r:id="rId3" action="ppaction://hlinksldjump"/>
          </p:cNvPr>
          <p:cNvSpPr/>
          <p:nvPr/>
        </p:nvSpPr>
        <p:spPr>
          <a:xfrm>
            <a:off x="3779912" y="35482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</a:t>
            </a:r>
            <a:r>
              <a:rPr lang="en-GB" sz="1400" b="1" dirty="0">
                <a:latin typeface="Comic Sans MS" panose="030F0702030302020204" pitchFamily="66" charset="0"/>
              </a:rPr>
              <a:t>2017 1H </a:t>
            </a:r>
            <a:r>
              <a:rPr lang="en-GB" sz="1400" b="1" dirty="0" smtClean="0">
                <a:latin typeface="Comic Sans MS" panose="030F0702030302020204" pitchFamily="66" charset="0"/>
              </a:rPr>
              <a:t>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23" idx="3"/>
            <a:endCxn id="21" idx="1"/>
          </p:cNvCxnSpPr>
          <p:nvPr/>
        </p:nvCxnSpPr>
        <p:spPr>
          <a:xfrm flipV="1">
            <a:off x="298782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1763688" y="35483"/>
            <a:ext cx="12241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Decimals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24" name="Straight Connector 23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529" y="1268760"/>
            <a:ext cx="8496942" cy="3612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912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367450"/>
            <a:ext cx="8784976" cy="485486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179512" y="2367450"/>
            <a:ext cx="8784976" cy="4854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3779912" y="35482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</a:t>
            </a:r>
            <a:r>
              <a:rPr lang="en-GB" sz="1400" b="1" dirty="0">
                <a:latin typeface="Comic Sans MS" panose="030F0702030302020204" pitchFamily="66" charset="0"/>
              </a:rPr>
              <a:t>2017 1H </a:t>
            </a:r>
            <a:r>
              <a:rPr lang="en-GB" sz="1400" b="1" dirty="0" smtClean="0">
                <a:latin typeface="Comic Sans MS" panose="030F0702030302020204" pitchFamily="66" charset="0"/>
              </a:rPr>
              <a:t>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endCxn id="11" idx="1"/>
          </p:cNvCxnSpPr>
          <p:nvPr/>
        </p:nvCxnSpPr>
        <p:spPr>
          <a:xfrm flipV="1">
            <a:off x="298782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1763688" y="35483"/>
            <a:ext cx="12241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Decimals</a:t>
            </a:r>
          </a:p>
        </p:txBody>
      </p:sp>
    </p:spTree>
    <p:extLst>
      <p:ext uri="{BB962C8B-B14F-4D97-AF65-F5344CB8AC3E}">
        <p14:creationId xmlns:p14="http://schemas.microsoft.com/office/powerpoint/2010/main" val="3814897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989" y="1052736"/>
            <a:ext cx="8470022" cy="4948970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13" name="Rectangle 12">
            <a:hlinkClick r:id="rId5" action="ppaction://hlinksldjump"/>
          </p:cNvPr>
          <p:cNvSpPr/>
          <p:nvPr/>
        </p:nvSpPr>
        <p:spPr>
          <a:xfrm>
            <a:off x="3779912" y="35482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</a:t>
            </a:r>
            <a:r>
              <a:rPr lang="en-GB" sz="1400" b="1" dirty="0">
                <a:latin typeface="Comic Sans MS" panose="030F0702030302020204" pitchFamily="66" charset="0"/>
              </a:rPr>
              <a:t>2017 </a:t>
            </a:r>
            <a:r>
              <a:rPr lang="en-GB" sz="1400" b="1" dirty="0" smtClean="0">
                <a:latin typeface="Comic Sans MS" panose="030F0702030302020204" pitchFamily="66" charset="0"/>
              </a:rPr>
              <a:t>3H Q5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endCxn id="13" idx="1"/>
          </p:cNvCxnSpPr>
          <p:nvPr/>
        </p:nvCxnSpPr>
        <p:spPr>
          <a:xfrm flipV="1">
            <a:off x="298782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1763688" y="35483"/>
            <a:ext cx="12241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Decimals</a:t>
            </a:r>
          </a:p>
        </p:txBody>
      </p:sp>
    </p:spTree>
    <p:extLst>
      <p:ext uri="{BB962C8B-B14F-4D97-AF65-F5344CB8AC3E}">
        <p14:creationId xmlns:p14="http://schemas.microsoft.com/office/powerpoint/2010/main" val="1320001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4" y="1628800"/>
            <a:ext cx="8784972" cy="1204746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179513" y="1628801"/>
            <a:ext cx="8784974" cy="288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79513" y="1916832"/>
            <a:ext cx="8784973" cy="9167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3779912" y="35482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</a:t>
            </a:r>
            <a:r>
              <a:rPr lang="en-GB" sz="1400" b="1" dirty="0">
                <a:latin typeface="Comic Sans MS" panose="030F0702030302020204" pitchFamily="66" charset="0"/>
              </a:rPr>
              <a:t>2017 </a:t>
            </a:r>
            <a:r>
              <a:rPr lang="en-GB" sz="1400" b="1" dirty="0" smtClean="0">
                <a:latin typeface="Comic Sans MS" panose="030F0702030302020204" pitchFamily="66" charset="0"/>
              </a:rPr>
              <a:t>3H Q5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>
            <a:endCxn id="13" idx="1"/>
          </p:cNvCxnSpPr>
          <p:nvPr/>
        </p:nvCxnSpPr>
        <p:spPr>
          <a:xfrm flipV="1">
            <a:off x="298782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1763688" y="35483"/>
            <a:ext cx="12241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Decimals</a:t>
            </a:r>
          </a:p>
        </p:txBody>
      </p:sp>
    </p:spTree>
    <p:extLst>
      <p:ext uri="{BB962C8B-B14F-4D97-AF65-F5344CB8AC3E}">
        <p14:creationId xmlns:p14="http://schemas.microsoft.com/office/powerpoint/2010/main" val="833566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4" grpId="0" animBg="1"/>
      <p:bldP spid="21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31677</TotalTime>
  <Words>60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Theme1</vt:lpstr>
      <vt:lpstr>Decimals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2818</cp:revision>
  <cp:lastPrinted>2019-03-09T08:19:56Z</cp:lastPrinted>
  <dcterms:created xsi:type="dcterms:W3CDTF">2014-02-21T20:01:10Z</dcterms:created>
  <dcterms:modified xsi:type="dcterms:W3CDTF">2020-11-10T15:33:33Z</dcterms:modified>
</cp:coreProperties>
</file>