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2" r:id="rId2"/>
    <p:sldId id="2211" r:id="rId3"/>
    <p:sldId id="2212" r:id="rId4"/>
    <p:sldId id="2213" r:id="rId5"/>
    <p:sldId id="2193" r:id="rId6"/>
    <p:sldId id="2194" r:id="rId7"/>
    <p:sldId id="2195" r:id="rId8"/>
    <p:sldId id="2196" r:id="rId9"/>
    <p:sldId id="2227" r:id="rId10"/>
    <p:sldId id="2228" r:id="rId11"/>
    <p:sldId id="2243" r:id="rId12"/>
    <p:sldId id="2244" r:id="rId13"/>
    <p:sldId id="2245" r:id="rId14"/>
    <p:sldId id="2558" r:id="rId15"/>
    <p:sldId id="2559" r:id="rId16"/>
    <p:sldId id="2560" r:id="rId17"/>
    <p:sldId id="2765" r:id="rId18"/>
    <p:sldId id="2766" r:id="rId19"/>
    <p:sldId id="2767" r:id="rId20"/>
    <p:sldId id="2769" r:id="rId21"/>
    <p:sldId id="2770" r:id="rId22"/>
    <p:sldId id="2771" r:id="rId23"/>
    <p:sldId id="2561" r:id="rId24"/>
    <p:sldId id="2562" r:id="rId25"/>
    <p:sldId id="2772" r:id="rId26"/>
    <p:sldId id="2773" r:id="rId27"/>
    <p:sldId id="2563" r:id="rId28"/>
    <p:sldId id="2564" r:id="rId29"/>
    <p:sldId id="2776" r:id="rId30"/>
    <p:sldId id="2777" r:id="rId31"/>
    <p:sldId id="2778" r:id="rId32"/>
    <p:sldId id="2779" r:id="rId33"/>
    <p:sldId id="2780" r:id="rId34"/>
    <p:sldId id="2781" r:id="rId35"/>
    <p:sldId id="2566" r:id="rId36"/>
    <p:sldId id="2567" r:id="rId37"/>
    <p:sldId id="2786" r:id="rId38"/>
    <p:sldId id="2782" r:id="rId39"/>
    <p:sldId id="2783" r:id="rId40"/>
    <p:sldId id="2787" r:id="rId41"/>
    <p:sldId id="2788" r:id="rId42"/>
    <p:sldId id="2789" r:id="rId43"/>
    <p:sldId id="2784" r:id="rId44"/>
    <p:sldId id="2790" r:id="rId45"/>
    <p:sldId id="2785" r:id="rId46"/>
    <p:sldId id="2568" r:id="rId47"/>
    <p:sldId id="2569" r:id="rId48"/>
    <p:sldId id="2570" r:id="rId49"/>
    <p:sldId id="2794" r:id="rId50"/>
    <p:sldId id="2795" r:id="rId51"/>
    <p:sldId id="2796" r:id="rId52"/>
    <p:sldId id="2571" r:id="rId53"/>
    <p:sldId id="2572" r:id="rId54"/>
    <p:sldId id="2799" r:id="rId55"/>
    <p:sldId id="2800" r:id="rId56"/>
    <p:sldId id="2801" r:id="rId57"/>
    <p:sldId id="2573" r:id="rId58"/>
    <p:sldId id="2574" r:id="rId59"/>
    <p:sldId id="2802" r:id="rId60"/>
    <p:sldId id="2803" r:id="rId61"/>
    <p:sldId id="2804" r:id="rId62"/>
    <p:sldId id="2576" r:id="rId63"/>
    <p:sldId id="2577" r:id="rId64"/>
    <p:sldId id="2805" r:id="rId65"/>
    <p:sldId id="2806" r:id="rId66"/>
    <p:sldId id="2578" r:id="rId67"/>
    <p:sldId id="2579" r:id="rId68"/>
    <p:sldId id="2580" r:id="rId69"/>
    <p:sldId id="2807" r:id="rId70"/>
    <p:sldId id="2808" r:id="rId71"/>
    <p:sldId id="2809" r:id="rId72"/>
    <p:sldId id="2581" r:id="rId73"/>
    <p:sldId id="2582" r:id="rId74"/>
    <p:sldId id="2811" r:id="rId75"/>
    <p:sldId id="2812" r:id="rId76"/>
    <p:sldId id="2813" r:id="rId77"/>
    <p:sldId id="2814" r:id="rId78"/>
    <p:sldId id="2583" r:id="rId79"/>
    <p:sldId id="2584" r:id="rId80"/>
    <p:sldId id="2585" r:id="rId81"/>
    <p:sldId id="2815" r:id="rId82"/>
    <p:sldId id="2816" r:id="rId83"/>
    <p:sldId id="2817" r:id="rId84"/>
    <p:sldId id="2586" r:id="rId85"/>
    <p:sldId id="2587" r:id="rId86"/>
    <p:sldId id="2588" r:id="rId87"/>
    <p:sldId id="2589" r:id="rId88"/>
    <p:sldId id="2820" r:id="rId89"/>
    <p:sldId id="2821" r:id="rId90"/>
    <p:sldId id="2591" r:id="rId91"/>
    <p:sldId id="2592" r:id="rId92"/>
    <p:sldId id="2824" r:id="rId93"/>
    <p:sldId id="2825" r:id="rId94"/>
    <p:sldId id="2826" r:id="rId95"/>
    <p:sldId id="2827" r:id="rId96"/>
    <p:sldId id="2593" r:id="rId97"/>
    <p:sldId id="2594" r:id="rId98"/>
    <p:sldId id="2828" r:id="rId99"/>
    <p:sldId id="2829" r:id="rId100"/>
    <p:sldId id="2830" r:id="rId101"/>
    <p:sldId id="2832" r:id="rId102"/>
    <p:sldId id="2831" r:id="rId103"/>
    <p:sldId id="2837" r:id="rId104"/>
    <p:sldId id="2838" r:id="rId105"/>
    <p:sldId id="2839" r:id="rId106"/>
    <p:sldId id="2595" r:id="rId107"/>
    <p:sldId id="2596" r:id="rId108"/>
    <p:sldId id="2842" r:id="rId109"/>
    <p:sldId id="2843" r:id="rId110"/>
    <p:sldId id="2840" r:id="rId111"/>
    <p:sldId id="2844" r:id="rId112"/>
    <p:sldId id="2845" r:id="rId113"/>
    <p:sldId id="2841" r:id="rId114"/>
    <p:sldId id="2597" r:id="rId115"/>
    <p:sldId id="2598" r:id="rId116"/>
    <p:sldId id="2848" r:id="rId117"/>
    <p:sldId id="2846" r:id="rId118"/>
    <p:sldId id="2849" r:id="rId119"/>
    <p:sldId id="2847" r:id="rId120"/>
    <p:sldId id="2599" r:id="rId121"/>
    <p:sldId id="2600" r:id="rId122"/>
    <p:sldId id="2850" r:id="rId123"/>
    <p:sldId id="2601" r:id="rId124"/>
    <p:sldId id="2602" r:id="rId125"/>
    <p:sldId id="2603" r:id="rId126"/>
    <p:sldId id="2604" r:id="rId127"/>
    <p:sldId id="2605" r:id="rId128"/>
    <p:sldId id="2606" r:id="rId129"/>
    <p:sldId id="2610" r:id="rId130"/>
    <p:sldId id="2611" r:id="rId131"/>
    <p:sldId id="2612" r:id="rId132"/>
    <p:sldId id="2855" r:id="rId133"/>
    <p:sldId id="2856" r:id="rId134"/>
    <p:sldId id="2857" r:id="rId135"/>
    <p:sldId id="2613" r:id="rId136"/>
    <p:sldId id="2614" r:id="rId137"/>
    <p:sldId id="2615" r:id="rId138"/>
    <p:sldId id="2616" r:id="rId139"/>
    <p:sldId id="2617" r:id="rId140"/>
    <p:sldId id="2618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18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84.xml"/><Relationship Id="rId18" Type="http://schemas.openxmlformats.org/officeDocument/2006/relationships/slide" Target="slide114.xml"/><Relationship Id="rId26" Type="http://schemas.openxmlformats.org/officeDocument/2006/relationships/slide" Target="slide1.xml"/><Relationship Id="rId39" Type="http://schemas.openxmlformats.org/officeDocument/2006/relationships/slide" Target="slide81.xml"/><Relationship Id="rId3" Type="http://schemas.openxmlformats.org/officeDocument/2006/relationships/slide" Target="slide23.xml"/><Relationship Id="rId21" Type="http://schemas.openxmlformats.org/officeDocument/2006/relationships/slide" Target="slide126.xml"/><Relationship Id="rId34" Type="http://schemas.openxmlformats.org/officeDocument/2006/relationships/slide" Target="slide54.xml"/><Relationship Id="rId42" Type="http://schemas.openxmlformats.org/officeDocument/2006/relationships/slide" Target="slide96.xml"/><Relationship Id="rId7" Type="http://schemas.openxmlformats.org/officeDocument/2006/relationships/slide" Target="slide57.xml"/><Relationship Id="rId12" Type="http://schemas.openxmlformats.org/officeDocument/2006/relationships/slide" Target="slide78.xml"/><Relationship Id="rId17" Type="http://schemas.openxmlformats.org/officeDocument/2006/relationships/slide" Target="slide110.xml"/><Relationship Id="rId25" Type="http://schemas.openxmlformats.org/officeDocument/2006/relationships/slide" Target="slide138.xml"/><Relationship Id="rId33" Type="http://schemas.openxmlformats.org/officeDocument/2006/relationships/slide" Target="slide49.xml"/><Relationship Id="rId38" Type="http://schemas.openxmlformats.org/officeDocument/2006/relationships/slide" Target="slide75.xml"/><Relationship Id="rId2" Type="http://schemas.openxmlformats.org/officeDocument/2006/relationships/slide" Target="slide15.xml"/><Relationship Id="rId16" Type="http://schemas.openxmlformats.org/officeDocument/2006/relationships/slide" Target="slide99.xml"/><Relationship Id="rId20" Type="http://schemas.openxmlformats.org/officeDocument/2006/relationships/slide" Target="slide123.xml"/><Relationship Id="rId29" Type="http://schemas.openxmlformats.org/officeDocument/2006/relationships/slide" Target="slide29.xml"/><Relationship Id="rId41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11" Type="http://schemas.openxmlformats.org/officeDocument/2006/relationships/slide" Target="slide72.xml"/><Relationship Id="rId24" Type="http://schemas.openxmlformats.org/officeDocument/2006/relationships/slide" Target="slide135.xml"/><Relationship Id="rId32" Type="http://schemas.openxmlformats.org/officeDocument/2006/relationships/slide" Target="slide43.xml"/><Relationship Id="rId37" Type="http://schemas.openxmlformats.org/officeDocument/2006/relationships/slide" Target="slide69.xml"/><Relationship Id="rId40" Type="http://schemas.openxmlformats.org/officeDocument/2006/relationships/slide" Target="slide88.xml"/><Relationship Id="rId45" Type="http://schemas.openxmlformats.org/officeDocument/2006/relationships/slide" Target="slide117.xml"/><Relationship Id="rId5" Type="http://schemas.openxmlformats.org/officeDocument/2006/relationships/slide" Target="slide62.xml"/><Relationship Id="rId15" Type="http://schemas.openxmlformats.org/officeDocument/2006/relationships/slide" Target="slide90.xml"/><Relationship Id="rId23" Type="http://schemas.openxmlformats.org/officeDocument/2006/relationships/slide" Target="slide132.xml"/><Relationship Id="rId28" Type="http://schemas.openxmlformats.org/officeDocument/2006/relationships/slide" Target="slide25.xml"/><Relationship Id="rId36" Type="http://schemas.openxmlformats.org/officeDocument/2006/relationships/slide" Target="slide64.xml"/><Relationship Id="rId10" Type="http://schemas.openxmlformats.org/officeDocument/2006/relationships/slide" Target="slide66.xml"/><Relationship Id="rId19" Type="http://schemas.openxmlformats.org/officeDocument/2006/relationships/slide" Target="slide120.xml"/><Relationship Id="rId31" Type="http://schemas.openxmlformats.org/officeDocument/2006/relationships/slide" Target="slide38.xml"/><Relationship Id="rId44" Type="http://schemas.openxmlformats.org/officeDocument/2006/relationships/slide" Target="slide106.xml"/><Relationship Id="rId4" Type="http://schemas.openxmlformats.org/officeDocument/2006/relationships/slide" Target="slide27.xml"/><Relationship Id="rId9" Type="http://schemas.openxmlformats.org/officeDocument/2006/relationships/slide" Target="slide35.xml"/><Relationship Id="rId14" Type="http://schemas.openxmlformats.org/officeDocument/2006/relationships/slide" Target="slide86.xml"/><Relationship Id="rId22" Type="http://schemas.openxmlformats.org/officeDocument/2006/relationships/slide" Target="slide129.xml"/><Relationship Id="rId27" Type="http://schemas.openxmlformats.org/officeDocument/2006/relationships/slide" Target="slide18.xml"/><Relationship Id="rId30" Type="http://schemas.openxmlformats.org/officeDocument/2006/relationships/slide" Target="slide32.xml"/><Relationship Id="rId35" Type="http://schemas.openxmlformats.org/officeDocument/2006/relationships/slide" Target="slide59.xml"/><Relationship Id="rId43" Type="http://schemas.openxmlformats.org/officeDocument/2006/relationships/slide" Target="slide10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4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3923928" y="2420888"/>
            <a:ext cx="1368152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39752" y="332656"/>
            <a:ext cx="5678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Binomial Distribution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>
            <a:spLocks/>
          </p:cNvSpPr>
          <p:nvPr/>
        </p:nvSpPr>
        <p:spPr>
          <a:xfrm>
            <a:off x="3923928" y="1700808"/>
            <a:ext cx="1368152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  <a:endParaRPr lang="en-GB" b="1" dirty="0"/>
          </a:p>
        </p:txBody>
      </p:sp>
      <p:sp>
        <p:nvSpPr>
          <p:cNvPr id="7" name="Rectangle 6">
            <a:hlinkClick r:id="rId4" action="ppaction://hlinksldjump"/>
          </p:cNvPr>
          <p:cNvSpPr>
            <a:spLocks/>
          </p:cNvSpPr>
          <p:nvPr/>
        </p:nvSpPr>
        <p:spPr>
          <a:xfrm>
            <a:off x="3923928" y="3140968"/>
            <a:ext cx="1368152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107504" y="74165"/>
            <a:ext cx="2063474" cy="33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1688"/>
            <a:ext cx="8640960" cy="5341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69332"/>
            <a:ext cx="8640960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340768"/>
            <a:ext cx="8640960" cy="498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1" y="5842728"/>
            <a:ext cx="1351339" cy="8986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1845988"/>
            <a:ext cx="8640960" cy="790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2636912"/>
            <a:ext cx="8640960" cy="1602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4239820"/>
            <a:ext cx="8640960" cy="48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4721426"/>
            <a:ext cx="8640960" cy="1011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08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751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67962"/>
            <a:ext cx="8496944" cy="1874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587088"/>
            <a:ext cx="8496944" cy="1785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442476"/>
            <a:ext cx="8496944" cy="1144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18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155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852936"/>
            <a:ext cx="8496944" cy="1171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4024606"/>
            <a:ext cx="8496944" cy="89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720080"/>
            <a:ext cx="8496944" cy="2132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3692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216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1916833"/>
            <a:ext cx="8496944" cy="219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31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358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31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70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69332"/>
            <a:ext cx="8496944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622420"/>
            <a:ext cx="8496944" cy="2152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132856"/>
            <a:ext cx="8496944" cy="1489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673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036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836712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068960"/>
            <a:ext cx="8496944" cy="180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2132856"/>
            <a:ext cx="849694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0402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38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4055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59" cy="334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852936"/>
            <a:ext cx="8640959" cy="2111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96752"/>
            <a:ext cx="8640959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9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719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59" cy="3837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24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537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2787844"/>
            <a:ext cx="8640959" cy="2018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992298"/>
            <a:ext cx="8640959" cy="81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96752"/>
            <a:ext cx="8640959" cy="795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604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4" y="908720"/>
            <a:ext cx="8951972" cy="39176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013" y="888402"/>
            <a:ext cx="8951973" cy="1388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6013" y="2276872"/>
            <a:ext cx="8951973" cy="833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96013" y="3110712"/>
            <a:ext cx="8951973" cy="171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844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489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8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915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00101"/>
            <a:ext cx="8640959" cy="42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220366"/>
            <a:ext cx="8640959" cy="120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423748"/>
            <a:ext cx="8640959" cy="2328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6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072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908720"/>
            <a:ext cx="8640959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4725144"/>
            <a:ext cx="8640959" cy="280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4035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762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60" cy="2477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339397"/>
            <a:ext cx="8640960" cy="1331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4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48680"/>
            <a:ext cx="8496944" cy="44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760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1340768"/>
            <a:ext cx="8496940" cy="3187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48680"/>
            <a:ext cx="849694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844824"/>
            <a:ext cx="8496942" cy="269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02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85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22150"/>
            <a:ext cx="8496942" cy="246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987134"/>
            <a:ext cx="8496942" cy="2646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5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352928" cy="5906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5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425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692696"/>
            <a:ext cx="849694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196752"/>
            <a:ext cx="849694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636912"/>
            <a:ext cx="8496942" cy="250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687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351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3"/>
            <a:ext cx="8640959" cy="1763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2780928"/>
            <a:ext cx="864095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3573016"/>
            <a:ext cx="8640959" cy="1368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240197"/>
            <a:ext cx="8640959" cy="540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4941167"/>
            <a:ext cx="8640959" cy="886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368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3960"/>
            <a:ext cx="8352928" cy="5653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223960"/>
            <a:ext cx="8352928" cy="3421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60" y="3645024"/>
            <a:ext cx="835292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(SF)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11560" y="4509120"/>
            <a:ext cx="8352928" cy="139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78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854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886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7"/>
            <a:ext cx="8496944" cy="800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852935"/>
            <a:ext cx="8496944" cy="2367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5220414"/>
            <a:ext cx="8496944" cy="1007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133626"/>
            <a:ext cx="8496944" cy="1719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270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4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963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7"/>
            <a:ext cx="8496944" cy="89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195475"/>
            <a:ext cx="8496944" cy="2169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365104"/>
            <a:ext cx="8496944" cy="1931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224641"/>
            <a:ext cx="8496944" cy="97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64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764704"/>
            <a:ext cx="8496942" cy="41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1" y="1556792"/>
            <a:ext cx="8208918" cy="2070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44" y="1556792"/>
            <a:ext cx="8208911" cy="2070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14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42126"/>
            <a:ext cx="8064896" cy="6373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9552" y="242126"/>
            <a:ext cx="8064896" cy="637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06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04664"/>
            <a:ext cx="8496944" cy="52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918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9" y="1484784"/>
            <a:ext cx="8496941" cy="89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2384212"/>
            <a:ext cx="8496942" cy="133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23529" y="3717032"/>
            <a:ext cx="8496942" cy="686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576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16398"/>
            <a:ext cx="6662890" cy="64252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76827" y="216398"/>
            <a:ext cx="6701679" cy="6425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1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03578"/>
            <a:ext cx="8496944" cy="44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5613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29088"/>
            <a:ext cx="8784976" cy="579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908720"/>
            <a:ext cx="87849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5120844"/>
            <a:ext cx="8784976" cy="848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4308848"/>
            <a:ext cx="8784976" cy="811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2564904"/>
            <a:ext cx="8784976" cy="174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1412776"/>
            <a:ext cx="878497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34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239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612586"/>
            <a:ext cx="8492011" cy="4247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1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348"/>
            <a:ext cx="8496944" cy="54729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5507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35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17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6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3592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052736"/>
            <a:ext cx="8492011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068960"/>
            <a:ext cx="8492011" cy="1569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602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344816" cy="62588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4624"/>
            <a:ext cx="7344816" cy="625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4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15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46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653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69332"/>
            <a:ext cx="8492011" cy="125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621048"/>
            <a:ext cx="8492011" cy="1627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248308"/>
            <a:ext cx="8492011" cy="126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509120"/>
            <a:ext cx="8492011" cy="154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47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8352928" cy="39412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1196752"/>
            <a:ext cx="8352927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1988840"/>
            <a:ext cx="835292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2420888"/>
            <a:ext cx="835292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708920"/>
            <a:ext cx="8352927" cy="242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339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777" y="112164"/>
            <a:ext cx="5612446" cy="66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24" y="44624"/>
            <a:ext cx="7683448" cy="604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20416" y="44624"/>
            <a:ext cx="7695123" cy="187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10550" y="2996952"/>
            <a:ext cx="770499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15483" y="1916482"/>
            <a:ext cx="7700056" cy="108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37024" y="3789040"/>
            <a:ext cx="7678515" cy="24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32092" y="4032294"/>
            <a:ext cx="7683447" cy="2105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27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331768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331768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331768" y="3645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555904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555904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555904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555904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1074" y="355303"/>
            <a:ext cx="8242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Binomial Distribution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1331768" y="53732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3780040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3780040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3780040" y="3645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3780040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3780040" y="53732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5004176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5004176" y="30690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(ii)*</a:t>
            </a:r>
            <a:endParaRPr lang="en-GB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5004176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</a:t>
            </a:r>
            <a:endParaRPr lang="en-GB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5004176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6228312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6228312" y="19168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6228312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6228312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6228312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(ii)</a:t>
            </a:r>
            <a:endParaRPr lang="en-GB" b="1" dirty="0"/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6228312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6228312" y="4797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(ii)</a:t>
            </a:r>
            <a:endParaRPr lang="en-GB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107504" y="74165"/>
            <a:ext cx="2063474" cy="33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1331768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38" name="Rectangle 37">
            <a:hlinkClick r:id="" action="ppaction://noaction"/>
          </p:cNvPr>
          <p:cNvSpPr/>
          <p:nvPr/>
        </p:nvSpPr>
        <p:spPr>
          <a:xfrm>
            <a:off x="2420401" y="77275"/>
            <a:ext cx="5247943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*Poisson Distribution not on new spec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8" action="ppaction://hlinksldjump"/>
          </p:cNvPr>
          <p:cNvSpPr/>
          <p:nvPr/>
        </p:nvSpPr>
        <p:spPr>
          <a:xfrm>
            <a:off x="1331768" y="30690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(ii)</a:t>
            </a:r>
            <a:endParaRPr lang="en-GB" b="1" dirty="0"/>
          </a:p>
        </p:txBody>
      </p:sp>
      <p:sp>
        <p:nvSpPr>
          <p:cNvPr id="40" name="Rectangle 39">
            <a:hlinkClick r:id="rId29" action="ppaction://hlinksldjump"/>
          </p:cNvPr>
          <p:cNvSpPr/>
          <p:nvPr/>
        </p:nvSpPr>
        <p:spPr>
          <a:xfrm>
            <a:off x="1331768" y="42211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(ii)*</a:t>
            </a:r>
            <a:endParaRPr lang="en-GB" b="1" dirty="0"/>
          </a:p>
        </p:txBody>
      </p:sp>
      <p:sp>
        <p:nvSpPr>
          <p:cNvPr id="41" name="Rectangle 40">
            <a:hlinkClick r:id="rId30" action="ppaction://hlinksldjump"/>
          </p:cNvPr>
          <p:cNvSpPr/>
          <p:nvPr/>
        </p:nvSpPr>
        <p:spPr>
          <a:xfrm>
            <a:off x="1331768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(iii)*</a:t>
            </a:r>
            <a:endParaRPr lang="en-GB" b="1" dirty="0"/>
          </a:p>
        </p:txBody>
      </p:sp>
      <p:sp>
        <p:nvSpPr>
          <p:cNvPr id="42" name="Rectangle 41">
            <a:hlinkClick r:id="rId31" action="ppaction://hlinksldjump"/>
          </p:cNvPr>
          <p:cNvSpPr/>
          <p:nvPr/>
        </p:nvSpPr>
        <p:spPr>
          <a:xfrm>
            <a:off x="1331768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</a:t>
            </a:r>
            <a:endParaRPr lang="en-GB" b="1" dirty="0"/>
          </a:p>
        </p:txBody>
      </p:sp>
      <p:sp>
        <p:nvSpPr>
          <p:cNvPr id="43" name="Rectangle 42">
            <a:hlinkClick r:id="rId32" action="ppaction://hlinksldjump"/>
          </p:cNvPr>
          <p:cNvSpPr/>
          <p:nvPr/>
        </p:nvSpPr>
        <p:spPr>
          <a:xfrm>
            <a:off x="2555904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(iii)</a:t>
            </a:r>
            <a:endParaRPr lang="en-GB" b="1" dirty="0"/>
          </a:p>
        </p:txBody>
      </p:sp>
      <p:sp>
        <p:nvSpPr>
          <p:cNvPr id="44" name="Rectangle 43">
            <a:hlinkClick r:id="rId33" action="ppaction://hlinksldjump"/>
          </p:cNvPr>
          <p:cNvSpPr/>
          <p:nvPr/>
        </p:nvSpPr>
        <p:spPr>
          <a:xfrm>
            <a:off x="2555904" y="24929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45" name="Rectangle 44">
            <a:hlinkClick r:id="rId34" action="ppaction://hlinksldjump"/>
          </p:cNvPr>
          <p:cNvSpPr/>
          <p:nvPr/>
        </p:nvSpPr>
        <p:spPr>
          <a:xfrm>
            <a:off x="2555904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(ii)</a:t>
            </a:r>
            <a:endParaRPr lang="en-GB" b="1" dirty="0"/>
          </a:p>
        </p:txBody>
      </p:sp>
      <p:sp>
        <p:nvSpPr>
          <p:cNvPr id="46" name="Rectangle 45">
            <a:hlinkClick r:id="rId35" action="ppaction://hlinksldjump"/>
          </p:cNvPr>
          <p:cNvSpPr/>
          <p:nvPr/>
        </p:nvSpPr>
        <p:spPr>
          <a:xfrm>
            <a:off x="2555904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(ii)*</a:t>
            </a:r>
            <a:endParaRPr lang="en-GB" b="1" dirty="0"/>
          </a:p>
        </p:txBody>
      </p:sp>
      <p:sp>
        <p:nvSpPr>
          <p:cNvPr id="47" name="Rectangle 46">
            <a:hlinkClick r:id="rId36" action="ppaction://hlinksldjump"/>
          </p:cNvPr>
          <p:cNvSpPr/>
          <p:nvPr/>
        </p:nvSpPr>
        <p:spPr>
          <a:xfrm>
            <a:off x="2555904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(ii)</a:t>
            </a:r>
            <a:endParaRPr lang="en-GB" b="1" dirty="0"/>
          </a:p>
        </p:txBody>
      </p:sp>
      <p:sp>
        <p:nvSpPr>
          <p:cNvPr id="48" name="Rectangle 47">
            <a:hlinkClick r:id="rId37" action="ppaction://hlinksldjump"/>
          </p:cNvPr>
          <p:cNvSpPr/>
          <p:nvPr/>
        </p:nvSpPr>
        <p:spPr>
          <a:xfrm>
            <a:off x="3780040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49" name="Rectangle 48">
            <a:hlinkClick r:id="rId38" action="ppaction://hlinksldjump"/>
          </p:cNvPr>
          <p:cNvSpPr/>
          <p:nvPr/>
        </p:nvSpPr>
        <p:spPr>
          <a:xfrm>
            <a:off x="3780040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(ii)</a:t>
            </a:r>
            <a:endParaRPr lang="en-GB" b="1" dirty="0"/>
          </a:p>
        </p:txBody>
      </p:sp>
      <p:sp>
        <p:nvSpPr>
          <p:cNvPr id="50" name="Rectangle 49">
            <a:hlinkClick r:id="rId39" action="ppaction://hlinksldjump"/>
          </p:cNvPr>
          <p:cNvSpPr/>
          <p:nvPr/>
        </p:nvSpPr>
        <p:spPr>
          <a:xfrm>
            <a:off x="3780040" y="42211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51" name="Rectangle 50">
            <a:hlinkClick r:id="rId40" action="ppaction://hlinksldjump"/>
          </p:cNvPr>
          <p:cNvSpPr/>
          <p:nvPr/>
        </p:nvSpPr>
        <p:spPr>
          <a:xfrm>
            <a:off x="3780040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(iii)*</a:t>
            </a:r>
            <a:endParaRPr lang="en-GB" b="1" dirty="0"/>
          </a:p>
        </p:txBody>
      </p:sp>
      <p:sp>
        <p:nvSpPr>
          <p:cNvPr id="52" name="Rectangle 51">
            <a:hlinkClick r:id="rId41" action="ppaction://hlinksldjump"/>
          </p:cNvPr>
          <p:cNvSpPr/>
          <p:nvPr/>
        </p:nvSpPr>
        <p:spPr>
          <a:xfrm>
            <a:off x="5004176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54" name="Rectangle 53">
            <a:hlinkClick r:id="rId42" action="ppaction://hlinksldjump"/>
          </p:cNvPr>
          <p:cNvSpPr/>
          <p:nvPr/>
        </p:nvSpPr>
        <p:spPr>
          <a:xfrm>
            <a:off x="5004176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5" name="Rectangle 54">
            <a:hlinkClick r:id="rId43" action="ppaction://hlinksldjump"/>
          </p:cNvPr>
          <p:cNvSpPr/>
          <p:nvPr/>
        </p:nvSpPr>
        <p:spPr>
          <a:xfrm>
            <a:off x="5004176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(iii)</a:t>
            </a:r>
            <a:endParaRPr lang="en-GB" b="1" dirty="0"/>
          </a:p>
        </p:txBody>
      </p:sp>
      <p:sp>
        <p:nvSpPr>
          <p:cNvPr id="56" name="Rectangle 55">
            <a:hlinkClick r:id="rId44" action="ppaction://hlinksldjump"/>
          </p:cNvPr>
          <p:cNvSpPr/>
          <p:nvPr/>
        </p:nvSpPr>
        <p:spPr>
          <a:xfrm>
            <a:off x="5004176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7" name="Rectangle 56">
            <a:hlinkClick r:id="rId45" action="ppaction://hlinksldjump"/>
          </p:cNvPr>
          <p:cNvSpPr/>
          <p:nvPr/>
        </p:nvSpPr>
        <p:spPr>
          <a:xfrm>
            <a:off x="5004176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(ii)*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769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3959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476672"/>
            <a:ext cx="8352927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2708920"/>
            <a:ext cx="835292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3717032"/>
            <a:ext cx="8352926" cy="50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4220072"/>
            <a:ext cx="8352927" cy="1652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2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268760"/>
            <a:ext cx="8640960" cy="29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80289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4" cy="1979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599876"/>
            <a:ext cx="8496944" cy="169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293096"/>
            <a:ext cx="8496944" cy="1154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6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412776"/>
            <a:ext cx="5524500" cy="3114675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09750" y="1412776"/>
            <a:ext cx="552450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809750" y="3717032"/>
            <a:ext cx="5524500" cy="810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2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2166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86854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2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01673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4" cy="286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483326"/>
            <a:ext cx="8496944" cy="114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644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8640960" cy="461681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23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764704"/>
            <a:ext cx="8578754" cy="446246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2623" y="764704"/>
            <a:ext cx="8578754" cy="4462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1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2060848"/>
            <a:ext cx="8578754" cy="34139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3" y="404664"/>
            <a:ext cx="8578754" cy="157734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2623" y="369332"/>
            <a:ext cx="8578754" cy="1612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82623" y="2017340"/>
            <a:ext cx="8578754" cy="3457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reduced marks for 1 tailed approach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4461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404664"/>
            <a:ext cx="8578754" cy="567271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82623" y="4581128"/>
            <a:ext cx="8578754" cy="1496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marks for 1 tailed approach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2623" y="369332"/>
            <a:ext cx="8578754" cy="4211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marks for 1 tailed approach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5058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49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5790"/>
            <a:ext cx="8064896" cy="6405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4436096"/>
            <a:ext cx="8064896" cy="2305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3358" y="5450158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335790"/>
            <a:ext cx="8064896" cy="71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1052736"/>
            <a:ext cx="806489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2276872"/>
            <a:ext cx="8064896" cy="215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2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4704"/>
            <a:ext cx="8640960" cy="44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064896" cy="629002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3358" y="5450158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18594" y="335790"/>
            <a:ext cx="8069830" cy="2373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18594" y="2708920"/>
            <a:ext cx="806983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18594" y="3645024"/>
            <a:ext cx="8069830" cy="2977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4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556792"/>
            <a:ext cx="8352928" cy="24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0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566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124744"/>
            <a:ext cx="8496944" cy="1689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2814514"/>
            <a:ext cx="8496944" cy="187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40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72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6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3" y="404664"/>
            <a:ext cx="7788355" cy="6264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013" y="404664"/>
            <a:ext cx="7788355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6013" y="2708920"/>
            <a:ext cx="7788355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45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733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052736"/>
            <a:ext cx="849694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275596"/>
            <a:ext cx="8496944" cy="158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38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12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92946"/>
            <a:ext cx="8496944" cy="1451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1844824"/>
            <a:ext cx="8496944" cy="4195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6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20688"/>
            <a:ext cx="8640958" cy="48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496944" cy="2677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052736"/>
            <a:ext cx="8496944" cy="267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6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40701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861048"/>
            <a:ext cx="8496944" cy="1189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978724"/>
            <a:ext cx="8496944" cy="2882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81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48680"/>
            <a:ext cx="8496944" cy="51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709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4" cy="1129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110406"/>
            <a:ext cx="8496944" cy="95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3068960"/>
            <a:ext cx="8496944" cy="162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74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2869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1988840"/>
            <a:ext cx="8496944" cy="1861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5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20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692696"/>
            <a:ext cx="8638662" cy="393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692696"/>
            <a:ext cx="8638662" cy="3931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(One-Tailed)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49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47" y="1268760"/>
            <a:ext cx="7718106" cy="34594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2946" y="1245146"/>
            <a:ext cx="7742551" cy="134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12947" y="2588518"/>
            <a:ext cx="7742551" cy="2163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5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692696"/>
            <a:ext cx="8638662" cy="4073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692696"/>
            <a:ext cx="8638662" cy="407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Alternative (</a:t>
            </a:r>
            <a:r>
              <a:rPr lang="en-GB" sz="2800" b="1" dirty="0" smtClean="0"/>
              <a:t>One-Tailed)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507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0" y="908720"/>
            <a:ext cx="8638660" cy="42347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908720"/>
            <a:ext cx="8638662" cy="4234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(Two-Tailed)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75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6230"/>
          <a:stretch/>
        </p:blipFill>
        <p:spPr>
          <a:xfrm>
            <a:off x="252670" y="435354"/>
            <a:ext cx="8638660" cy="4001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435354"/>
            <a:ext cx="8638662" cy="40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(Two-Tailed)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8" y="4545926"/>
            <a:ext cx="7344814" cy="16193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5617" y="4545926"/>
            <a:ext cx="7339881" cy="1645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963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620688"/>
            <a:ext cx="8352926" cy="45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404664"/>
            <a:ext cx="8638662" cy="5319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404664"/>
            <a:ext cx="863866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2669" y="1556792"/>
            <a:ext cx="863866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2669" y="2924944"/>
            <a:ext cx="8638662" cy="283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371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132856"/>
            <a:ext cx="8352926" cy="1295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7" y="2132856"/>
            <a:ext cx="8352926" cy="1295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07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98902"/>
            <a:ext cx="8496944" cy="32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2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3934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1052736"/>
            <a:ext cx="8784975" cy="155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610698"/>
            <a:ext cx="8784975" cy="1388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998962"/>
            <a:ext cx="8784975" cy="988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36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8837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369332"/>
            <a:ext cx="8640960" cy="2123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492896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789040"/>
            <a:ext cx="8640960" cy="2203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4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628800"/>
            <a:ext cx="8640958" cy="21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5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575130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61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158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836712"/>
            <a:ext cx="8784975" cy="4158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66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6264"/>
            <a:ext cx="8640960" cy="60854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369332"/>
            <a:ext cx="8640960" cy="610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1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052736"/>
            <a:ext cx="8496942" cy="3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133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836712"/>
            <a:ext cx="864095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340768"/>
            <a:ext cx="8640960" cy="1319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19" y="2660526"/>
            <a:ext cx="8640960" cy="13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008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00630"/>
            <a:ext cx="8640958" cy="442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340768"/>
            <a:ext cx="8640962" cy="3236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1340768"/>
            <a:ext cx="8640959" cy="467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808148"/>
            <a:ext cx="8640960" cy="1404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19" y="3212976"/>
            <a:ext cx="8640960" cy="1364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7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836712"/>
            <a:ext cx="8640962" cy="4433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836712"/>
            <a:ext cx="8640959" cy="443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62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4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748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780928"/>
            <a:ext cx="849694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3356992"/>
            <a:ext cx="8496944" cy="1323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71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3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5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99752"/>
            <a:ext cx="8496944" cy="389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888035"/>
            <a:ext cx="8496944" cy="947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1835856"/>
            <a:ext cx="849694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3995080"/>
            <a:ext cx="8496944" cy="80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52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4540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1916832"/>
            <a:ext cx="8496943" cy="103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2948558"/>
            <a:ext cx="8496944" cy="250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78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96752"/>
            <a:ext cx="8496946" cy="3158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196752"/>
            <a:ext cx="8496943" cy="3158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2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8640960" cy="28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556792"/>
            <a:ext cx="8352926" cy="206070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536" y="1533178"/>
            <a:ext cx="8352927" cy="8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8" y="2412068"/>
            <a:ext cx="8352926" cy="1229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1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90436"/>
            <a:ext cx="8640960" cy="44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84605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2" y="1412776"/>
            <a:ext cx="864095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2708920"/>
            <a:ext cx="8640958" cy="455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3164582"/>
            <a:ext cx="8640959" cy="111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483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7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28800"/>
            <a:ext cx="8352926" cy="3285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584566"/>
            <a:ext cx="8352927" cy="453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5" y="2038089"/>
            <a:ext cx="8352928" cy="660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4" y="2698231"/>
            <a:ext cx="8352929" cy="107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3" y="3767661"/>
            <a:ext cx="8352930" cy="1146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125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8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38015"/>
            <a:ext cx="8352926" cy="424932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5" y="908720"/>
            <a:ext cx="8352928" cy="73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638808"/>
            <a:ext cx="8352928" cy="870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2509186"/>
            <a:ext cx="8352928" cy="148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3998782"/>
            <a:ext cx="8352928" cy="118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415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7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33768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08720"/>
            <a:ext cx="878497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996952"/>
            <a:ext cx="8784976" cy="1288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48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3" y="836712"/>
            <a:ext cx="8352934" cy="4219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836712"/>
            <a:ext cx="8352927" cy="651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5" y="1487867"/>
            <a:ext cx="8352928" cy="170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4" y="3182503"/>
            <a:ext cx="8352929" cy="491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3" y="3673627"/>
            <a:ext cx="8352930" cy="1382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125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7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76672"/>
            <a:ext cx="8352930" cy="483434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5" y="476672"/>
            <a:ext cx="8352928" cy="73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206759"/>
            <a:ext cx="8352928" cy="2879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4086726"/>
            <a:ext cx="8352928" cy="350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4437112"/>
            <a:ext cx="8352928" cy="87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5112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685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6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80496"/>
            <a:ext cx="8352928" cy="4476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655083"/>
            <a:ext cx="8352928" cy="162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2276871"/>
            <a:ext cx="8352928" cy="486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2763438"/>
            <a:ext cx="8352928" cy="526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290092"/>
            <a:ext cx="8352928" cy="186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4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6" y="476672"/>
            <a:ext cx="7983948" cy="5904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0026" y="476673"/>
            <a:ext cx="7983948" cy="122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80026" y="1705769"/>
            <a:ext cx="7983948" cy="715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80026" y="2420888"/>
            <a:ext cx="7983948" cy="62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80026" y="3043016"/>
            <a:ext cx="7983948" cy="333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31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360"/>
            <a:ext cx="7344816" cy="6153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84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5622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5536" y="4417686"/>
            <a:ext cx="8352928" cy="1500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332656"/>
            <a:ext cx="8352928" cy="953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286206"/>
            <a:ext cx="8352928" cy="1773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3059766"/>
            <a:ext cx="8352928" cy="42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488722"/>
            <a:ext cx="8352928" cy="928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65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5069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620688"/>
            <a:ext cx="8496944" cy="488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1109137"/>
            <a:ext cx="8496944" cy="89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1999177"/>
            <a:ext cx="8496944" cy="421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2420888"/>
            <a:ext cx="84969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140968"/>
            <a:ext cx="8496944" cy="257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635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864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44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222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2" y="476672"/>
            <a:ext cx="864095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1412777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2708921"/>
            <a:ext cx="8640960" cy="1070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3779750"/>
            <a:ext cx="8640960" cy="195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3264" y="58548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68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5" y="3995842"/>
            <a:ext cx="6048670" cy="24574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33973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268761"/>
            <a:ext cx="8496944" cy="170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476672"/>
            <a:ext cx="849694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7" y="2974599"/>
            <a:ext cx="8496945" cy="899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547664" y="3969886"/>
            <a:ext cx="6048671" cy="1609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547666" y="5579863"/>
            <a:ext cx="6048670" cy="899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8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5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4217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620688"/>
            <a:ext cx="849694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2132856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3573016"/>
            <a:ext cx="8496944" cy="1989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7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72816"/>
            <a:ext cx="8640960" cy="16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179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2" y="1412776"/>
            <a:ext cx="8640957" cy="2179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3264" y="58548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12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99716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548680"/>
            <a:ext cx="8496944" cy="499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61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34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76872"/>
            <a:ext cx="8496942" cy="107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276872"/>
            <a:ext cx="8496943" cy="42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2" cy="640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55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20688"/>
            <a:ext cx="8496942" cy="49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817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835292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2420888"/>
            <a:ext cx="8352928" cy="3017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0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15376"/>
            <a:ext cx="8496942" cy="38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538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83529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1340768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2924944"/>
            <a:ext cx="8352928" cy="225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820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566169"/>
            <a:ext cx="6624736" cy="120944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06932"/>
            <a:ext cx="6624736" cy="54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00808"/>
            <a:ext cx="8640958" cy="24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180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1190626"/>
            <a:ext cx="8640959" cy="3186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01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72" y="260648"/>
            <a:ext cx="7228056" cy="633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57973" y="260648"/>
            <a:ext cx="7228056" cy="633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3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76672"/>
            <a:ext cx="8640958" cy="52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571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692696"/>
            <a:ext cx="864095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556792"/>
            <a:ext cx="8640959" cy="973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2530604"/>
            <a:ext cx="8640959" cy="82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356992"/>
            <a:ext cx="8640959" cy="1907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044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772816"/>
            <a:ext cx="8208910" cy="2533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45" y="1772816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67545" y="2060848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67545" y="2348880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5" y="2636912"/>
            <a:ext cx="8208910" cy="169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42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35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96944" cy="2780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556792"/>
            <a:ext cx="849694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284984"/>
            <a:ext cx="8496944" cy="105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9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007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908720"/>
            <a:ext cx="849694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996952"/>
            <a:ext cx="8496944" cy="1943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92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21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56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875</TotalTime>
  <Words>921</Words>
  <Application>Microsoft Office PowerPoint</Application>
  <PresentationFormat>On-screen Show (4:3)</PresentationFormat>
  <Paragraphs>429</Paragraphs>
  <Slides>140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5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694</cp:revision>
  <dcterms:created xsi:type="dcterms:W3CDTF">2014-02-21T20:01:10Z</dcterms:created>
  <dcterms:modified xsi:type="dcterms:W3CDTF">2020-10-17T06:11:45Z</dcterms:modified>
</cp:coreProperties>
</file>