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7" autoAdjust="0"/>
    <p:restoredTop sz="95422" autoAdjust="0"/>
  </p:normalViewPr>
  <p:slideViewPr>
    <p:cSldViewPr>
      <p:cViewPr varScale="1">
        <p:scale>
          <a:sx n="110" d="100"/>
          <a:sy n="110" d="100"/>
        </p:scale>
        <p:origin x="185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2.xml"/><Relationship Id="rId7" Type="http://schemas.openxmlformats.org/officeDocument/2006/relationships/slide" Target="slide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0.xml"/><Relationship Id="rId4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3.png"/><Relationship Id="rId4" Type="http://schemas.openxmlformats.org/officeDocument/2006/relationships/slide" Target="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" Target="slide1.xml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6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3.png"/><Relationship Id="rId4" Type="http://schemas.openxmlformats.org/officeDocument/2006/relationships/slide" Target="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2339752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Polygons</a:t>
            </a:r>
          </a:p>
        </p:txBody>
      </p:sp>
      <p:sp>
        <p:nvSpPr>
          <p:cNvPr id="32" name="Rectangle 31">
            <a:hlinkClick r:id="rId3" action="ppaction://hlinksldjump"/>
          </p:cNvPr>
          <p:cNvSpPr/>
          <p:nvPr/>
        </p:nvSpPr>
        <p:spPr>
          <a:xfrm>
            <a:off x="2771928" y="3285040"/>
            <a:ext cx="1152000" cy="504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3H Q9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Angles and Properties of Polygons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3352" y="6272624"/>
            <a:ext cx="1628328" cy="504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Properties of Quadrilaterals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16058" y="3429998"/>
            <a:ext cx="1152000" cy="29717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 Marker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hlinkClick r:id="rId4" action="ppaction://hlinksldjump"/>
          </p:cNvPr>
          <p:cNvSpPr/>
          <p:nvPr/>
        </p:nvSpPr>
        <p:spPr>
          <a:xfrm>
            <a:off x="5580240" y="2132856"/>
            <a:ext cx="1152000" cy="504000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100000">
                <a:schemeClr val="accent2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3H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5580112" y="2708976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Q14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0" name="Rectangle 19">
            <a:hlinkClick r:id="rId6" action="ppaction://hlinksldjump"/>
          </p:cNvPr>
          <p:cNvSpPr/>
          <p:nvPr/>
        </p:nvSpPr>
        <p:spPr>
          <a:xfrm>
            <a:off x="5580112" y="3285040"/>
            <a:ext cx="1152000" cy="504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1" name="Rectangle 20">
            <a:hlinkClick r:id="rId7" action="ppaction://hlinksldjump"/>
          </p:cNvPr>
          <p:cNvSpPr/>
          <p:nvPr/>
        </p:nvSpPr>
        <p:spPr>
          <a:xfrm>
            <a:off x="5580112" y="3861104"/>
            <a:ext cx="1152000" cy="504000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100000">
                <a:schemeClr val="accent2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3H Q13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2" name="Rectangle 21">
            <a:hlinkClick r:id="rId8" action="ppaction://hlinksldjump"/>
          </p:cNvPr>
          <p:cNvSpPr/>
          <p:nvPr/>
        </p:nvSpPr>
        <p:spPr>
          <a:xfrm>
            <a:off x="5580112" y="4437168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148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9" y="1052736"/>
            <a:ext cx="8496942" cy="4322554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0" name="Rectangle 19">
            <a:hlinkClick r:id="rId4" action="ppaction://hlinksldjump"/>
          </p:cNvPr>
          <p:cNvSpPr/>
          <p:nvPr/>
        </p:nvSpPr>
        <p:spPr>
          <a:xfrm>
            <a:off x="2339752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Polygons</a:t>
            </a:r>
          </a:p>
        </p:txBody>
      </p:sp>
      <p:sp>
        <p:nvSpPr>
          <p:cNvPr id="22" name="Rectangle 21">
            <a:hlinkClick r:id="rId5" action="ppaction://hlinksldjump"/>
          </p:cNvPr>
          <p:cNvSpPr/>
          <p:nvPr/>
        </p:nvSpPr>
        <p:spPr>
          <a:xfrm>
            <a:off x="4932040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3H Q13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>
            <a:stCxn id="20" idx="3"/>
            <a:endCxn id="22" idx="1"/>
          </p:cNvCxnSpPr>
          <p:nvPr/>
        </p:nvCxnSpPr>
        <p:spPr>
          <a:xfrm flipV="1">
            <a:off x="4139952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740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3" y="1268760"/>
            <a:ext cx="8064894" cy="3447974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539552" y="1268759"/>
            <a:ext cx="8064895" cy="3447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8" name="Rectangle 17">
            <a:hlinkClick r:id="rId4" action="ppaction://hlinksldjump"/>
          </p:cNvPr>
          <p:cNvSpPr/>
          <p:nvPr/>
        </p:nvSpPr>
        <p:spPr>
          <a:xfrm>
            <a:off x="2339752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Polygons</a:t>
            </a:r>
          </a:p>
        </p:txBody>
      </p: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4932040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3H Q13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>
            <a:stCxn id="18" idx="3"/>
            <a:endCxn id="20" idx="1"/>
          </p:cNvCxnSpPr>
          <p:nvPr/>
        </p:nvCxnSpPr>
        <p:spPr>
          <a:xfrm flipV="1">
            <a:off x="4139952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225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0" name="Rectangle 19">
            <a:hlinkClick r:id="rId3" action="ppaction://hlinksldjump"/>
          </p:cNvPr>
          <p:cNvSpPr/>
          <p:nvPr/>
        </p:nvSpPr>
        <p:spPr>
          <a:xfrm>
            <a:off x="2339752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Polygons</a:t>
            </a:r>
          </a:p>
        </p:txBody>
      </p:sp>
      <p:sp>
        <p:nvSpPr>
          <p:cNvPr id="22" name="Rectangle 21">
            <a:hlinkClick r:id="rId4" action="ppaction://hlinksldjump"/>
          </p:cNvPr>
          <p:cNvSpPr/>
          <p:nvPr/>
        </p:nvSpPr>
        <p:spPr>
          <a:xfrm>
            <a:off x="4932040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1H Q7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>
            <a:stCxn id="20" idx="3"/>
            <a:endCxn id="22" idx="1"/>
          </p:cNvCxnSpPr>
          <p:nvPr/>
        </p:nvCxnSpPr>
        <p:spPr>
          <a:xfrm flipV="1">
            <a:off x="4139952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3" name="Straight Connector 12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528" y="1124744"/>
            <a:ext cx="8496944" cy="4007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345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919" y="3187329"/>
            <a:ext cx="5184577" cy="174002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476670"/>
            <a:ext cx="3232279" cy="6264697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539552" y="476669"/>
            <a:ext cx="8496943" cy="62646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4" name="Rectangle 13">
            <a:hlinkClick r:id="rId5" action="ppaction://hlinksldjump"/>
          </p:cNvPr>
          <p:cNvSpPr/>
          <p:nvPr/>
        </p:nvSpPr>
        <p:spPr>
          <a:xfrm>
            <a:off x="2339752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Polygons</a:t>
            </a:r>
          </a:p>
        </p:txBody>
      </p:sp>
      <p:sp>
        <p:nvSpPr>
          <p:cNvPr id="16" name="Rectangle 15">
            <a:hlinkClick r:id="rId6" action="ppaction://hlinksldjump"/>
          </p:cNvPr>
          <p:cNvSpPr/>
          <p:nvPr/>
        </p:nvSpPr>
        <p:spPr>
          <a:xfrm>
            <a:off x="4932040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1H Q7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14" idx="3"/>
            <a:endCxn id="16" idx="1"/>
          </p:cNvCxnSpPr>
          <p:nvPr/>
        </p:nvCxnSpPr>
        <p:spPr>
          <a:xfrm flipV="1">
            <a:off x="4139952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640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0" name="Rectangle 19">
            <a:hlinkClick r:id="rId3" action="ppaction://hlinksldjump"/>
          </p:cNvPr>
          <p:cNvSpPr/>
          <p:nvPr/>
        </p:nvSpPr>
        <p:spPr>
          <a:xfrm>
            <a:off x="2339752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Polygons</a:t>
            </a:r>
          </a:p>
        </p:txBody>
      </p:sp>
      <p:sp>
        <p:nvSpPr>
          <p:cNvPr id="22" name="Rectangle 21">
            <a:hlinkClick r:id="rId4" action="ppaction://hlinksldjump"/>
          </p:cNvPr>
          <p:cNvSpPr/>
          <p:nvPr/>
        </p:nvSpPr>
        <p:spPr>
          <a:xfrm>
            <a:off x="4932040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3H Q9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>
            <a:stCxn id="20" idx="3"/>
            <a:endCxn id="22" idx="1"/>
          </p:cNvCxnSpPr>
          <p:nvPr/>
        </p:nvCxnSpPr>
        <p:spPr>
          <a:xfrm flipV="1">
            <a:off x="4139952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529" y="1484784"/>
            <a:ext cx="8496942" cy="156198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016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962" y="2132856"/>
            <a:ext cx="5934075" cy="352425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1604962" y="2132855"/>
            <a:ext cx="5934075" cy="352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2339752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Polygons</a:t>
            </a:r>
          </a:p>
        </p:txBody>
      </p: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4932040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3H Q9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9" name="Straight Arrow Connector 18"/>
          <p:cNvCxnSpPr>
            <a:stCxn id="11" idx="3"/>
            <a:endCxn id="18" idx="1"/>
          </p:cNvCxnSpPr>
          <p:nvPr/>
        </p:nvCxnSpPr>
        <p:spPr>
          <a:xfrm flipV="1">
            <a:off x="4139952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4330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0" name="Rectangle 19">
            <a:hlinkClick r:id="rId3" action="ppaction://hlinksldjump"/>
          </p:cNvPr>
          <p:cNvSpPr/>
          <p:nvPr/>
        </p:nvSpPr>
        <p:spPr>
          <a:xfrm>
            <a:off x="2339752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Polygons</a:t>
            </a:r>
          </a:p>
        </p:txBody>
      </p:sp>
      <p:sp>
        <p:nvSpPr>
          <p:cNvPr id="22" name="Rectangle 21">
            <a:hlinkClick r:id="rId4" action="ppaction://hlinksldjump"/>
          </p:cNvPr>
          <p:cNvSpPr/>
          <p:nvPr/>
        </p:nvSpPr>
        <p:spPr>
          <a:xfrm>
            <a:off x="4932040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3H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>
            <a:stCxn id="20" idx="3"/>
            <a:endCxn id="22" idx="1"/>
          </p:cNvCxnSpPr>
          <p:nvPr/>
        </p:nvCxnSpPr>
        <p:spPr>
          <a:xfrm flipV="1">
            <a:off x="4139952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3729" y="488750"/>
            <a:ext cx="4896542" cy="24361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23729" y="2882044"/>
            <a:ext cx="4896542" cy="16990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23728" y="4581128"/>
            <a:ext cx="4896544" cy="212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080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256" y="1916832"/>
            <a:ext cx="6821488" cy="8390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1257" y="2848810"/>
            <a:ext cx="6821486" cy="783688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1161256" y="1916831"/>
            <a:ext cx="6821487" cy="839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2339752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Polygons</a:t>
            </a:r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4932040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3H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15" idx="3"/>
            <a:endCxn id="17" idx="1"/>
          </p:cNvCxnSpPr>
          <p:nvPr/>
        </p:nvCxnSpPr>
        <p:spPr>
          <a:xfrm flipV="1">
            <a:off x="4139952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161256" y="2848810"/>
            <a:ext cx="6821487" cy="783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74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4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548680"/>
            <a:ext cx="7776864" cy="5620060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0" name="Rectangle 19">
            <a:hlinkClick r:id="rId4" action="ppaction://hlinksldjump"/>
          </p:cNvPr>
          <p:cNvSpPr/>
          <p:nvPr/>
        </p:nvSpPr>
        <p:spPr>
          <a:xfrm>
            <a:off x="2339752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Polygons</a:t>
            </a:r>
          </a:p>
        </p:txBody>
      </p:sp>
      <p:sp>
        <p:nvSpPr>
          <p:cNvPr id="22" name="Rectangle 21">
            <a:hlinkClick r:id="rId5" action="ppaction://hlinksldjump"/>
          </p:cNvPr>
          <p:cNvSpPr/>
          <p:nvPr/>
        </p:nvSpPr>
        <p:spPr>
          <a:xfrm>
            <a:off x="4932040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Q14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>
            <a:stCxn id="20" idx="3"/>
            <a:endCxn id="22" idx="1"/>
          </p:cNvCxnSpPr>
          <p:nvPr/>
        </p:nvCxnSpPr>
        <p:spPr>
          <a:xfrm flipV="1">
            <a:off x="4139952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7" name="Straight Connector 16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62923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471832"/>
            <a:ext cx="5760640" cy="6341544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1691681" y="481241"/>
            <a:ext cx="5760640" cy="6332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8" name="Rectangle 17">
            <a:hlinkClick r:id="rId4" action="ppaction://hlinksldjump"/>
          </p:cNvPr>
          <p:cNvSpPr/>
          <p:nvPr/>
        </p:nvSpPr>
        <p:spPr>
          <a:xfrm>
            <a:off x="2339752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Polygons</a:t>
            </a:r>
          </a:p>
        </p:txBody>
      </p:sp>
      <p:sp>
        <p:nvSpPr>
          <p:cNvPr id="22" name="Rectangle 21">
            <a:hlinkClick r:id="rId5" action="ppaction://hlinksldjump"/>
          </p:cNvPr>
          <p:cNvSpPr/>
          <p:nvPr/>
        </p:nvSpPr>
        <p:spPr>
          <a:xfrm>
            <a:off x="4932040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Q14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>
            <a:stCxn id="18" idx="3"/>
            <a:endCxn id="22" idx="1"/>
          </p:cNvCxnSpPr>
          <p:nvPr/>
        </p:nvCxnSpPr>
        <p:spPr>
          <a:xfrm flipV="1">
            <a:off x="4139952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027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0" name="Rectangle 19">
            <a:hlinkClick r:id="rId3" action="ppaction://hlinksldjump"/>
          </p:cNvPr>
          <p:cNvSpPr/>
          <p:nvPr/>
        </p:nvSpPr>
        <p:spPr>
          <a:xfrm>
            <a:off x="2339752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Polygons</a:t>
            </a:r>
          </a:p>
        </p:txBody>
      </p:sp>
      <p:sp>
        <p:nvSpPr>
          <p:cNvPr id="22" name="Rectangle 21">
            <a:hlinkClick r:id="rId4" action="ppaction://hlinksldjump"/>
          </p:cNvPr>
          <p:cNvSpPr/>
          <p:nvPr/>
        </p:nvSpPr>
        <p:spPr>
          <a:xfrm>
            <a:off x="4932040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3H Q4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>
            <a:stCxn id="20" idx="3"/>
            <a:endCxn id="22" idx="1"/>
          </p:cNvCxnSpPr>
          <p:nvPr/>
        </p:nvCxnSpPr>
        <p:spPr>
          <a:xfrm flipV="1">
            <a:off x="4139952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528" y="1484784"/>
            <a:ext cx="8496944" cy="1510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204864"/>
            <a:ext cx="8208912" cy="980044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467544" y="2204863"/>
            <a:ext cx="8208912" cy="980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2339752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Polygons</a:t>
            </a: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4932040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3H Q4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14" idx="3"/>
            <a:endCxn id="16" idx="1"/>
          </p:cNvCxnSpPr>
          <p:nvPr/>
        </p:nvCxnSpPr>
        <p:spPr>
          <a:xfrm flipV="1">
            <a:off x="4139952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621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31746</TotalTime>
  <Words>99</Words>
  <Application>Microsoft Office PowerPoint</Application>
  <PresentationFormat>On-screen Show (4:3)</PresentationFormat>
  <Paragraphs>47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Theme1</vt:lpstr>
      <vt:lpstr>Angles and Properties of Polygons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2810</cp:revision>
  <cp:lastPrinted>2019-03-09T08:19:56Z</cp:lastPrinted>
  <dcterms:created xsi:type="dcterms:W3CDTF">2014-02-21T20:01:10Z</dcterms:created>
  <dcterms:modified xsi:type="dcterms:W3CDTF">2020-11-09T09:16:27Z</dcterms:modified>
</cp:coreProperties>
</file>