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3.png"/><Relationship Id="rId4" Type="http://schemas.openxmlformats.org/officeDocument/2006/relationships/slide" Target="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" Target="slide1.xml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32" name="Rectangle 31">
            <a:hlinkClick r:id="rId3" action="ppaction://hlinksldjump"/>
          </p:cNvPr>
          <p:cNvSpPr/>
          <p:nvPr/>
        </p:nvSpPr>
        <p:spPr>
          <a:xfrm>
            <a:off x="2771928" y="3285040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Angles and Properties of Polygons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3352" y="6272624"/>
            <a:ext cx="1628328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Quadrilaterals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5580240" y="2132856"/>
            <a:ext cx="1152000" cy="5040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chemeClr val="accent2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5580112" y="270897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5580112" y="3285040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5580112" y="3861104"/>
            <a:ext cx="1152000" cy="5040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chemeClr val="accent2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hlinkClick r:id="rId8" action="ppaction://hlinksldjump"/>
          </p:cNvPr>
          <p:cNvSpPr/>
          <p:nvPr/>
        </p:nvSpPr>
        <p:spPr>
          <a:xfrm>
            <a:off x="5580112" y="4437168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14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052736"/>
            <a:ext cx="8496942" cy="432255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74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3" y="1268760"/>
            <a:ext cx="8064894" cy="344797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539552" y="1268759"/>
            <a:ext cx="8064895" cy="3447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8" idx="3"/>
            <a:endCxn id="20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22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3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124744"/>
            <a:ext cx="8496944" cy="400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34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19" y="3187329"/>
            <a:ext cx="5184577" cy="174002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476670"/>
            <a:ext cx="3232279" cy="6264697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539552" y="476669"/>
            <a:ext cx="8496943" cy="6264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4" idx="3"/>
            <a:endCxn id="16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40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3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9" y="1484784"/>
            <a:ext cx="8496942" cy="156198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01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962" y="2132856"/>
            <a:ext cx="5934075" cy="352425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604962" y="2132855"/>
            <a:ext cx="5934075" cy="352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1" idx="3"/>
            <a:endCxn id="18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33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3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3729" y="488750"/>
            <a:ext cx="4896542" cy="24361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23729" y="2882044"/>
            <a:ext cx="4896542" cy="16990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23728" y="4581128"/>
            <a:ext cx="4896544" cy="212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080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256" y="1916832"/>
            <a:ext cx="6821488" cy="8390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257" y="2848810"/>
            <a:ext cx="6821486" cy="78368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161256" y="1916831"/>
            <a:ext cx="6821487" cy="839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5" idx="3"/>
            <a:endCxn id="17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161256" y="2848810"/>
            <a:ext cx="6821487" cy="783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74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548680"/>
            <a:ext cx="7776864" cy="562006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7" name="Straight Connector 16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292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471832"/>
            <a:ext cx="5760640" cy="634154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691681" y="481241"/>
            <a:ext cx="5760640" cy="6332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18" idx="3"/>
            <a:endCxn id="22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02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3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484784"/>
            <a:ext cx="8496944" cy="151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204864"/>
            <a:ext cx="8208912" cy="98004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467544" y="2204863"/>
            <a:ext cx="8208912" cy="980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4" idx="3"/>
            <a:endCxn id="16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21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31746</TotalTime>
  <Words>99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Theme1</vt:lpstr>
      <vt:lpstr>Angles and Properties of Polygons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2810</cp:revision>
  <cp:lastPrinted>2019-03-09T08:19:56Z</cp:lastPrinted>
  <dcterms:created xsi:type="dcterms:W3CDTF">2014-02-21T20:01:10Z</dcterms:created>
  <dcterms:modified xsi:type="dcterms:W3CDTF">2020-11-09T09:16:27Z</dcterms:modified>
</cp:coreProperties>
</file>