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6433" autoAdjust="0"/>
  </p:normalViewPr>
  <p:slideViewPr>
    <p:cSldViewPr>
      <p:cViewPr varScale="1">
        <p:scale>
          <a:sx n="115" d="100"/>
          <a:sy n="115" d="100"/>
        </p:scale>
        <p:origin x="169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33.xml"/><Relationship Id="rId18" Type="http://schemas.openxmlformats.org/officeDocument/2006/relationships/slide" Target="slide43.xml"/><Relationship Id="rId26" Type="http://schemas.openxmlformats.org/officeDocument/2006/relationships/slide" Target="slide59.xml"/><Relationship Id="rId3" Type="http://schemas.openxmlformats.org/officeDocument/2006/relationships/slide" Target="slide12.xml"/><Relationship Id="rId21" Type="http://schemas.openxmlformats.org/officeDocument/2006/relationships/slide" Target="slide49.xml"/><Relationship Id="rId7" Type="http://schemas.openxmlformats.org/officeDocument/2006/relationships/slide" Target="slide19.xml"/><Relationship Id="rId12" Type="http://schemas.openxmlformats.org/officeDocument/2006/relationships/slide" Target="slide31.xml"/><Relationship Id="rId17" Type="http://schemas.openxmlformats.org/officeDocument/2006/relationships/slide" Target="slide41.xml"/><Relationship Id="rId25" Type="http://schemas.openxmlformats.org/officeDocument/2006/relationships/slide" Target="slide57.xml"/><Relationship Id="rId33" Type="http://schemas.openxmlformats.org/officeDocument/2006/relationships/slide" Target="slide1.xml"/><Relationship Id="rId2" Type="http://schemas.openxmlformats.org/officeDocument/2006/relationships/slide" Target="slide25.xml"/><Relationship Id="rId16" Type="http://schemas.openxmlformats.org/officeDocument/2006/relationships/slide" Target="slide39.xml"/><Relationship Id="rId20" Type="http://schemas.openxmlformats.org/officeDocument/2006/relationships/slide" Target="slide47.xml"/><Relationship Id="rId29" Type="http://schemas.openxmlformats.org/officeDocument/2006/relationships/slide" Target="slide6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slide" Target="slide29.xml"/><Relationship Id="rId24" Type="http://schemas.openxmlformats.org/officeDocument/2006/relationships/slide" Target="slide55.xml"/><Relationship Id="rId32" Type="http://schemas.openxmlformats.org/officeDocument/2006/relationships/slide" Target="slide71.xml"/><Relationship Id="rId5" Type="http://schemas.openxmlformats.org/officeDocument/2006/relationships/slide" Target="slide15.xml"/><Relationship Id="rId15" Type="http://schemas.openxmlformats.org/officeDocument/2006/relationships/slide" Target="slide37.xml"/><Relationship Id="rId23" Type="http://schemas.openxmlformats.org/officeDocument/2006/relationships/slide" Target="slide53.xml"/><Relationship Id="rId28" Type="http://schemas.openxmlformats.org/officeDocument/2006/relationships/slide" Target="slide63.xml"/><Relationship Id="rId10" Type="http://schemas.openxmlformats.org/officeDocument/2006/relationships/slide" Target="slide27.xml"/><Relationship Id="rId19" Type="http://schemas.openxmlformats.org/officeDocument/2006/relationships/slide" Target="slide45.xml"/><Relationship Id="rId31" Type="http://schemas.openxmlformats.org/officeDocument/2006/relationships/slide" Target="slide69.xml"/><Relationship Id="rId4" Type="http://schemas.openxmlformats.org/officeDocument/2006/relationships/slide" Target="slide13.xml"/><Relationship Id="rId9" Type="http://schemas.openxmlformats.org/officeDocument/2006/relationships/slide" Target="slide23.xml"/><Relationship Id="rId14" Type="http://schemas.openxmlformats.org/officeDocument/2006/relationships/slide" Target="slide35.xml"/><Relationship Id="rId22" Type="http://schemas.openxmlformats.org/officeDocument/2006/relationships/slide" Target="slide51.xml"/><Relationship Id="rId27" Type="http://schemas.openxmlformats.org/officeDocument/2006/relationships/slide" Target="slide61.xml"/><Relationship Id="rId30" Type="http://schemas.openxmlformats.org/officeDocument/2006/relationships/slide" Target="slide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9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1.xml"/><Relationship Id="rId4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7.xml"/><Relationship Id="rId4" Type="http://schemas.openxmlformats.org/officeDocument/2006/relationships/slide" Target="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9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1.xml"/><Relationship Id="rId4" Type="http://schemas.openxmlformats.org/officeDocument/2006/relationships/slide" Target="sl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51.png"/><Relationship Id="rId7" Type="http://schemas.openxmlformats.org/officeDocument/2006/relationships/slide" Target="slide1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5.xml"/><Relationship Id="rId4" Type="http://schemas.openxmlformats.org/officeDocument/2006/relationships/slide" Target="slid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12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3.xml"/><Relationship Id="rId4" Type="http://schemas.openxmlformats.org/officeDocument/2006/relationships/slide" Target="slide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12.xml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7.xml"/><Relationship Id="rId4" Type="http://schemas.openxmlformats.org/officeDocument/2006/relationships/slide" Target="slide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slide" Target="slide49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3.png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1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82.png"/><Relationship Id="rId7" Type="http://schemas.openxmlformats.org/officeDocument/2006/relationships/slide" Target="slide12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1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1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image" Target="../media/image91.png"/><Relationship Id="rId7" Type="http://schemas.openxmlformats.org/officeDocument/2006/relationships/slide" Target="slide12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slide" Target="slide57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97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1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3" Type="http://schemas.openxmlformats.org/officeDocument/2006/relationships/image" Target="../media/image102.png"/><Relationship Id="rId7" Type="http://schemas.openxmlformats.org/officeDocument/2006/relationships/slide" Target="slide12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7.png"/><Relationship Id="rId5" Type="http://schemas.openxmlformats.org/officeDocument/2006/relationships/image" Target="../media/image104.png"/><Relationship Id="rId10" Type="http://schemas.openxmlformats.org/officeDocument/2006/relationships/image" Target="../media/image106.png"/><Relationship Id="rId4" Type="http://schemas.openxmlformats.org/officeDocument/2006/relationships/image" Target="../media/image103.png"/><Relationship Id="rId9" Type="http://schemas.openxmlformats.org/officeDocument/2006/relationships/image" Target="../media/image10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5" Type="http://schemas.openxmlformats.org/officeDocument/2006/relationships/slide" Target="slide12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7.xml"/><Relationship Id="rId4" Type="http://schemas.openxmlformats.org/officeDocument/2006/relationships/slide" Target="slide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18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5" Type="http://schemas.openxmlformats.org/officeDocument/2006/relationships/slide" Target="slide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1.xml"/><Relationship Id="rId5" Type="http://schemas.openxmlformats.org/officeDocument/2006/relationships/slide" Target="slide12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1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Angles in Polygons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3996064" y="20608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3996064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96064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3995936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995936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933056"/>
            <a:ext cx="8208912" cy="2777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90262"/>
            <a:ext cx="8208912" cy="534299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93204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28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16832"/>
            <a:ext cx="8640956" cy="2307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916831"/>
            <a:ext cx="8640958" cy="2307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36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Angles in Polygons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123728" y="494122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123728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2123728" y="20608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2123728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2123728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8" action="ppaction://hlinksldjump"/>
          </p:cNvPr>
          <p:cNvSpPr/>
          <p:nvPr/>
        </p:nvSpPr>
        <p:spPr>
          <a:xfrm>
            <a:off x="2123728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9" action="ppaction://hlinksldjump"/>
          </p:cNvPr>
          <p:cNvSpPr/>
          <p:nvPr/>
        </p:nvSpPr>
        <p:spPr>
          <a:xfrm>
            <a:off x="2123728" y="4365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10" action="ppaction://hlinksldjump"/>
          </p:cNvPr>
          <p:cNvSpPr/>
          <p:nvPr/>
        </p:nvSpPr>
        <p:spPr>
          <a:xfrm>
            <a:off x="2123728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11" action="ppaction://hlinksldjump"/>
          </p:cNvPr>
          <p:cNvSpPr/>
          <p:nvPr/>
        </p:nvSpPr>
        <p:spPr>
          <a:xfrm>
            <a:off x="3347992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12" action="ppaction://hlinksldjump"/>
          </p:cNvPr>
          <p:cNvSpPr/>
          <p:nvPr/>
        </p:nvSpPr>
        <p:spPr>
          <a:xfrm>
            <a:off x="3347864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3" action="ppaction://hlinksldjump"/>
          </p:cNvPr>
          <p:cNvSpPr/>
          <p:nvPr/>
        </p:nvSpPr>
        <p:spPr>
          <a:xfrm>
            <a:off x="3347864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4" action="ppaction://hlinksldjump"/>
          </p:cNvPr>
          <p:cNvSpPr/>
          <p:nvPr/>
        </p:nvSpPr>
        <p:spPr>
          <a:xfrm>
            <a:off x="3347864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5" action="ppaction://hlinksldjump"/>
          </p:cNvPr>
          <p:cNvSpPr/>
          <p:nvPr/>
        </p:nvSpPr>
        <p:spPr>
          <a:xfrm>
            <a:off x="3347864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6" action="ppaction://hlinksldjump"/>
          </p:cNvPr>
          <p:cNvSpPr/>
          <p:nvPr/>
        </p:nvSpPr>
        <p:spPr>
          <a:xfrm>
            <a:off x="3347864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7" action="ppaction://hlinksldjump"/>
          </p:cNvPr>
          <p:cNvSpPr/>
          <p:nvPr/>
        </p:nvSpPr>
        <p:spPr>
          <a:xfrm>
            <a:off x="3347864" y="4941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8" action="ppaction://hlinksldjump"/>
          </p:cNvPr>
          <p:cNvSpPr/>
          <p:nvPr/>
        </p:nvSpPr>
        <p:spPr>
          <a:xfrm>
            <a:off x="3347864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9" action="ppaction://hlinksldjump"/>
          </p:cNvPr>
          <p:cNvSpPr/>
          <p:nvPr/>
        </p:nvSpPr>
        <p:spPr>
          <a:xfrm>
            <a:off x="4572128" y="14848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20" action="ppaction://hlinksldjump"/>
          </p:cNvPr>
          <p:cNvSpPr/>
          <p:nvPr/>
        </p:nvSpPr>
        <p:spPr>
          <a:xfrm>
            <a:off x="4572000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21" action="ppaction://hlinksldjump"/>
          </p:cNvPr>
          <p:cNvSpPr/>
          <p:nvPr/>
        </p:nvSpPr>
        <p:spPr>
          <a:xfrm>
            <a:off x="4572000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22" action="ppaction://hlinksldjump"/>
          </p:cNvPr>
          <p:cNvSpPr/>
          <p:nvPr/>
        </p:nvSpPr>
        <p:spPr>
          <a:xfrm>
            <a:off x="4572000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2015 </a:t>
            </a:r>
            <a:r>
              <a:rPr lang="en-GB" sz="1400" b="1" dirty="0" smtClean="0">
                <a:latin typeface="Comic Sans MS" panose="030F0702030302020204" pitchFamily="66" charset="0"/>
              </a:rPr>
              <a:t>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23" action="ppaction://hlinksldjump"/>
          </p:cNvPr>
          <p:cNvSpPr/>
          <p:nvPr/>
        </p:nvSpPr>
        <p:spPr>
          <a:xfrm>
            <a:off x="4572000" y="3789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4" action="ppaction://hlinksldjump"/>
          </p:cNvPr>
          <p:cNvSpPr/>
          <p:nvPr/>
        </p:nvSpPr>
        <p:spPr>
          <a:xfrm>
            <a:off x="4572000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5" action="ppaction://hlinksldjump"/>
          </p:cNvPr>
          <p:cNvSpPr/>
          <p:nvPr/>
        </p:nvSpPr>
        <p:spPr>
          <a:xfrm>
            <a:off x="4572000" y="4941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6" action="ppaction://hlinksldjump"/>
          </p:cNvPr>
          <p:cNvSpPr/>
          <p:nvPr/>
        </p:nvSpPr>
        <p:spPr>
          <a:xfrm>
            <a:off x="4572000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7" action="ppaction://hlinksldjump"/>
          </p:cNvPr>
          <p:cNvSpPr/>
          <p:nvPr/>
        </p:nvSpPr>
        <p:spPr>
          <a:xfrm>
            <a:off x="5796264" y="14848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8" action="ppaction://hlinksldjump"/>
          </p:cNvPr>
          <p:cNvSpPr/>
          <p:nvPr/>
        </p:nvSpPr>
        <p:spPr>
          <a:xfrm>
            <a:off x="5796136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9" action="ppaction://hlinksldjump"/>
          </p:cNvPr>
          <p:cNvSpPr/>
          <p:nvPr/>
        </p:nvSpPr>
        <p:spPr>
          <a:xfrm>
            <a:off x="5796136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30" action="ppaction://hlinksldjump"/>
          </p:cNvPr>
          <p:cNvSpPr/>
          <p:nvPr/>
        </p:nvSpPr>
        <p:spPr>
          <a:xfrm>
            <a:off x="5796136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31" action="ppaction://hlinksldjump"/>
          </p:cNvPr>
          <p:cNvSpPr/>
          <p:nvPr/>
        </p:nvSpPr>
        <p:spPr>
          <a:xfrm>
            <a:off x="5796136" y="3789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32" action="ppaction://hlinksldjump"/>
          </p:cNvPr>
          <p:cNvSpPr/>
          <p:nvPr/>
        </p:nvSpPr>
        <p:spPr>
          <a:xfrm>
            <a:off x="5796136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33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smtClean="0">
                <a:latin typeface="Comic Sans MS" panose="030F0702030302020204" pitchFamily="66" charset="0"/>
              </a:rPr>
              <a:t>New </a:t>
            </a:r>
            <a:r>
              <a:rPr lang="en-GB" sz="1400" b="1" dirty="0" smtClean="0">
                <a:latin typeface="Comic Sans MS" panose="030F0702030302020204" pitchFamily="66" charset="0"/>
              </a:rPr>
              <a:t>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208912" cy="5277158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205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10"/>
            <a:ext cx="8352928" cy="18200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95536" y="1700808"/>
            <a:ext cx="8352928" cy="766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95536" y="2466828"/>
            <a:ext cx="8352928" cy="1054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3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645024"/>
            <a:ext cx="8640960" cy="2584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48680"/>
            <a:ext cx="8640960" cy="4754856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77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6"/>
            <a:ext cx="8640960" cy="20748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4"/>
            <a:ext cx="8640960" cy="2074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1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656"/>
            <a:ext cx="7776864" cy="40045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210298"/>
            <a:ext cx="7776864" cy="1603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271356"/>
            <a:ext cx="7776864" cy="1461900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789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9549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5"/>
            <a:ext cx="8640960" cy="43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1520" y="2276872"/>
            <a:ext cx="8640960" cy="522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91688"/>
            <a:ext cx="8496944" cy="3545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88668"/>
            <a:ext cx="8496944" cy="4408484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24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305540"/>
            <a:ext cx="8784974" cy="4363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404664"/>
            <a:ext cx="8784974" cy="3953564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470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93614"/>
            <a:ext cx="8640960" cy="35035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293613"/>
            <a:ext cx="8640960" cy="3503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37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2" y="5141666"/>
            <a:ext cx="7200796" cy="1671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1" y="3545456"/>
            <a:ext cx="7200798" cy="1971776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01" y="404664"/>
            <a:ext cx="7200798" cy="35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9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8880"/>
            <a:ext cx="8640958" cy="9027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348878"/>
            <a:ext cx="8640960" cy="467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1520" y="2816554"/>
            <a:ext cx="8640960" cy="435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8496944" cy="4580684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58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0960" cy="37362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052736"/>
            <a:ext cx="8640960" cy="3736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3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93204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64896" cy="352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8064896" cy="72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2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3205"/>
            <a:ext cx="8620212" cy="119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483204"/>
            <a:ext cx="8620212" cy="1196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93204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30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29000"/>
            <a:ext cx="8496944" cy="32176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4348470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9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368383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980727"/>
            <a:ext cx="8640960" cy="3683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3882300"/>
            <a:ext cx="7344814" cy="2931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04664"/>
            <a:ext cx="7344816" cy="3284306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3674804"/>
            <a:ext cx="7344816" cy="220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8784976" cy="10231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132854"/>
            <a:ext cx="8784976" cy="1023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2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24794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3"/>
            <a:ext cx="8640960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1520" y="2348880"/>
            <a:ext cx="8640960" cy="197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3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3091110"/>
            <a:ext cx="8496940" cy="3578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3555136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7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4864"/>
            <a:ext cx="8640960" cy="11241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04863"/>
            <a:ext cx="8640960" cy="1124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52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5589240"/>
            <a:ext cx="6336704" cy="12514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941168"/>
            <a:ext cx="6336704" cy="10828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581128"/>
            <a:ext cx="6336704" cy="667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9" y="2996952"/>
            <a:ext cx="6336702" cy="1736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9" y="404664"/>
            <a:ext cx="6336702" cy="2580656"/>
          </a:xfrm>
          <a:prstGeom prst="rect">
            <a:avLst/>
          </a:prstGeom>
        </p:spPr>
      </p:pic>
      <p:sp>
        <p:nvSpPr>
          <p:cNvPr id="7" name="Rectangle 6">
            <a:hlinkClick r:id="rId7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493204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310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29927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442103"/>
            <a:ext cx="8640960" cy="589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93204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1520" y="2031520"/>
            <a:ext cx="8640960" cy="705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736861"/>
            <a:ext cx="8640960" cy="1755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5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096338"/>
            <a:ext cx="8208910" cy="37170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4664"/>
            <a:ext cx="8208912" cy="4502894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93204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23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40960" cy="37612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196751"/>
            <a:ext cx="8640960" cy="3761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93204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22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93204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836712"/>
            <a:ext cx="8640960" cy="47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7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4864"/>
            <a:ext cx="8640960" cy="12580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04862"/>
            <a:ext cx="8640960" cy="1258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93204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04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160434"/>
            <a:ext cx="7632848" cy="1652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122924"/>
            <a:ext cx="7632848" cy="36103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91020"/>
            <a:ext cx="7632848" cy="2502242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93204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743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4849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488516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036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13871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132855"/>
            <a:ext cx="8640960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93204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0" y="2708920"/>
            <a:ext cx="8640960" cy="811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93204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337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16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640960" cy="71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348880"/>
            <a:ext cx="8640960" cy="712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17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66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852936"/>
            <a:ext cx="8640958" cy="38160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93674"/>
            <a:ext cx="8640960" cy="4187454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93204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359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15913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76872"/>
            <a:ext cx="8640960" cy="1591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93204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81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729652"/>
            <a:ext cx="8928992" cy="3083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4704"/>
            <a:ext cx="8928992" cy="5033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404664"/>
            <a:ext cx="8928990" cy="402366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93204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971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12776"/>
            <a:ext cx="8640958" cy="25359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412776"/>
            <a:ext cx="86409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0" y="2708920"/>
            <a:ext cx="8640959" cy="1239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32610"/>
            <a:ext cx="8640958" cy="4636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2664916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22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93106"/>
            <a:ext cx="8640960" cy="22959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493104"/>
            <a:ext cx="8640960" cy="2295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3HR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99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6192688" cy="186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6192688" cy="323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92688" cy="244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4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836712"/>
            <a:ext cx="8784974" cy="426207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836711"/>
            <a:ext cx="8784976" cy="4262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93204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2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392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052736"/>
            <a:ext cx="8640960" cy="1026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2078748"/>
            <a:ext cx="8640960" cy="289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0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776992"/>
            <a:ext cx="7056784" cy="3036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479772"/>
            <a:ext cx="7056784" cy="39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9" y="900318"/>
            <a:ext cx="7056782" cy="10885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430352"/>
            <a:ext cx="7056784" cy="6223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608" y="1945872"/>
            <a:ext cx="7056784" cy="35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8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24330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00807"/>
            <a:ext cx="8640960" cy="864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2564905"/>
            <a:ext cx="8640960" cy="1569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1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24944"/>
            <a:ext cx="8640958" cy="37301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75822"/>
            <a:ext cx="8640960" cy="485337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3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12776"/>
            <a:ext cx="8640958" cy="27107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412775"/>
            <a:ext cx="8640960" cy="2710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0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65134"/>
            <a:ext cx="5616624" cy="144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7072"/>
            <a:ext cx="5616624" cy="221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2376"/>
            <a:ext cx="5616624" cy="150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374"/>
            <a:ext cx="5616624" cy="247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30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7448"/>
            <a:ext cx="8640960" cy="293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0" y="1925216"/>
            <a:ext cx="8640960" cy="394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320131"/>
            <a:ext cx="8640960" cy="2405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772816"/>
            <a:ext cx="864096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17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16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35" y="5733256"/>
            <a:ext cx="5934730" cy="1082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635" y="3645024"/>
            <a:ext cx="5934730" cy="25519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635" y="356266"/>
            <a:ext cx="5934730" cy="3299726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0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640960" cy="31406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1520" y="1705377"/>
            <a:ext cx="8640960" cy="193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1899273"/>
            <a:ext cx="8640960" cy="2825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556792"/>
            <a:ext cx="8640960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3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365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02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91580"/>
            <a:ext cx="8352928" cy="38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433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93204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052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640960" cy="8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060848"/>
            <a:ext cx="8640960" cy="828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17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32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1784"/>
            <a:ext cx="5472608" cy="211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61692"/>
            <a:ext cx="5472608" cy="236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58172"/>
            <a:ext cx="5472608" cy="112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96672"/>
            <a:ext cx="5472608" cy="284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62567"/>
            <a:ext cx="5472608" cy="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85"/>
          <a:stretch/>
        </p:blipFill>
        <p:spPr bwMode="auto">
          <a:xfrm>
            <a:off x="1835696" y="400769"/>
            <a:ext cx="2088231" cy="21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74218"/>
            <a:ext cx="5472608" cy="2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08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239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175869"/>
            <a:ext cx="8640960" cy="324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0" y="2500473"/>
            <a:ext cx="8640960" cy="1734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1844825"/>
            <a:ext cx="8640960" cy="331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11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340768"/>
            <a:ext cx="8640958" cy="28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11397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2132855"/>
            <a:ext cx="8640960" cy="1139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3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423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05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40960" cy="12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1916832"/>
            <a:ext cx="8640960" cy="1290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7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20092"/>
            <a:ext cx="8784976" cy="3849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8784976" cy="35925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13045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2276872"/>
            <a:ext cx="8640960" cy="130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6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3692794"/>
            <a:ext cx="7416824" cy="312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362008"/>
            <a:ext cx="7416824" cy="436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4725144"/>
            <a:ext cx="7416824" cy="102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5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84976" cy="142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772816"/>
            <a:ext cx="8784976" cy="142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93204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54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6856"/>
            <a:ext cx="8640960" cy="297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1536856"/>
            <a:ext cx="8640960" cy="2972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2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5720"/>
            <a:ext cx="8640960" cy="461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77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396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7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8" y="692696"/>
            <a:ext cx="8640960" cy="434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692696"/>
            <a:ext cx="8640960" cy="768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93204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48568" y="1461666"/>
            <a:ext cx="8640960" cy="3576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023380"/>
            <a:ext cx="8208910" cy="3645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476672"/>
            <a:ext cx="8208910" cy="395487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6" y="4365104"/>
            <a:ext cx="8208908" cy="1344880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93204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05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18684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700806"/>
            <a:ext cx="8640958" cy="1868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339752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Angles in Polygons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93204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4139952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0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1070</TotalTime>
  <Words>709</Words>
  <Application>Microsoft Office PowerPoint</Application>
  <PresentationFormat>On-screen Show (4:3)</PresentationFormat>
  <Paragraphs>244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Calibri</vt:lpstr>
      <vt:lpstr>Calibri Light</vt:lpstr>
      <vt:lpstr>Comic Sans MS</vt:lpstr>
      <vt:lpstr>Theme1</vt:lpstr>
      <vt:lpstr>Angles in Polygons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Angles in Polygons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711</cp:revision>
  <dcterms:created xsi:type="dcterms:W3CDTF">2014-02-21T20:01:10Z</dcterms:created>
  <dcterms:modified xsi:type="dcterms:W3CDTF">2020-11-07T22:08:55Z</dcterms:modified>
</cp:coreProperties>
</file>