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2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92" r:id="rId66"/>
    <p:sldId id="393" r:id="rId67"/>
    <p:sldId id="394" r:id="rId68"/>
    <p:sldId id="395" r:id="rId69"/>
    <p:sldId id="396" r:id="rId70"/>
    <p:sldId id="397" r:id="rId71"/>
    <p:sldId id="398" r:id="rId72"/>
    <p:sldId id="399" r:id="rId73"/>
    <p:sldId id="400" r:id="rId74"/>
    <p:sldId id="401" r:id="rId75"/>
    <p:sldId id="402" r:id="rId76"/>
    <p:sldId id="403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69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9.xml"/><Relationship Id="rId18" Type="http://schemas.openxmlformats.org/officeDocument/2006/relationships/slide" Target="slide39.xml"/><Relationship Id="rId26" Type="http://schemas.openxmlformats.org/officeDocument/2006/relationships/slide" Target="slide55.xml"/><Relationship Id="rId3" Type="http://schemas.openxmlformats.org/officeDocument/2006/relationships/slide" Target="slide11.xml"/><Relationship Id="rId21" Type="http://schemas.openxmlformats.org/officeDocument/2006/relationships/slide" Target="slide45.xml"/><Relationship Id="rId34" Type="http://schemas.openxmlformats.org/officeDocument/2006/relationships/slide" Target="slide71.xml"/><Relationship Id="rId7" Type="http://schemas.openxmlformats.org/officeDocument/2006/relationships/slide" Target="slide17.xml"/><Relationship Id="rId12" Type="http://schemas.openxmlformats.org/officeDocument/2006/relationships/slide" Target="slide27.xml"/><Relationship Id="rId17" Type="http://schemas.openxmlformats.org/officeDocument/2006/relationships/slide" Target="slide37.xml"/><Relationship Id="rId25" Type="http://schemas.openxmlformats.org/officeDocument/2006/relationships/slide" Target="slide53.xml"/><Relationship Id="rId33" Type="http://schemas.openxmlformats.org/officeDocument/2006/relationships/slide" Target="slide69.xml"/><Relationship Id="rId2" Type="http://schemas.openxmlformats.org/officeDocument/2006/relationships/slide" Target="slide1.xml"/><Relationship Id="rId16" Type="http://schemas.openxmlformats.org/officeDocument/2006/relationships/slide" Target="slide35.xml"/><Relationship Id="rId20" Type="http://schemas.openxmlformats.org/officeDocument/2006/relationships/slide" Target="slide43.xml"/><Relationship Id="rId29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5.xml"/><Relationship Id="rId24" Type="http://schemas.openxmlformats.org/officeDocument/2006/relationships/slide" Target="slide51.xml"/><Relationship Id="rId32" Type="http://schemas.openxmlformats.org/officeDocument/2006/relationships/slide" Target="slide67.xml"/><Relationship Id="rId5" Type="http://schemas.openxmlformats.org/officeDocument/2006/relationships/slide" Target="slide13.xml"/><Relationship Id="rId15" Type="http://schemas.openxmlformats.org/officeDocument/2006/relationships/slide" Target="slide33.xml"/><Relationship Id="rId23" Type="http://schemas.openxmlformats.org/officeDocument/2006/relationships/slide" Target="slide49.xml"/><Relationship Id="rId28" Type="http://schemas.openxmlformats.org/officeDocument/2006/relationships/slide" Target="slide59.xml"/><Relationship Id="rId36" Type="http://schemas.openxmlformats.org/officeDocument/2006/relationships/slide" Target="slide75.xml"/><Relationship Id="rId10" Type="http://schemas.openxmlformats.org/officeDocument/2006/relationships/slide" Target="slide23.xml"/><Relationship Id="rId19" Type="http://schemas.openxmlformats.org/officeDocument/2006/relationships/slide" Target="slide41.xml"/><Relationship Id="rId31" Type="http://schemas.openxmlformats.org/officeDocument/2006/relationships/slide" Target="slide65.xml"/><Relationship Id="rId4" Type="http://schemas.openxmlformats.org/officeDocument/2006/relationships/slide" Target="slide10.xml"/><Relationship Id="rId9" Type="http://schemas.openxmlformats.org/officeDocument/2006/relationships/slide" Target="slide21.xml"/><Relationship Id="rId14" Type="http://schemas.openxmlformats.org/officeDocument/2006/relationships/slide" Target="slide31.xml"/><Relationship Id="rId22" Type="http://schemas.openxmlformats.org/officeDocument/2006/relationships/slide" Target="slide47.xml"/><Relationship Id="rId27" Type="http://schemas.openxmlformats.org/officeDocument/2006/relationships/slide" Target="slide57.xml"/><Relationship Id="rId30" Type="http://schemas.openxmlformats.org/officeDocument/2006/relationships/slide" Target="slide63.xml"/><Relationship Id="rId35" Type="http://schemas.openxmlformats.org/officeDocument/2006/relationships/slide" Target="slide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17.xml"/><Relationship Id="rId7" Type="http://schemas.openxmlformats.org/officeDocument/2006/relationships/image" Target="../media/image2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.png"/><Relationship Id="rId5" Type="http://schemas.openxmlformats.org/officeDocument/2006/relationships/image" Target="../media/image33.png"/><Relationship Id="rId10" Type="http://schemas.openxmlformats.org/officeDocument/2006/relationships/slide" Target="slide19.xml"/><Relationship Id="rId4" Type="http://schemas.openxmlformats.org/officeDocument/2006/relationships/image" Target="../media/image32.png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1.xml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3.xml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0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7.xml"/><Relationship Id="rId4" Type="http://schemas.openxmlformats.org/officeDocument/2006/relationships/slide" Target="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9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slide" Target="slide31.xml"/><Relationship Id="rId4" Type="http://schemas.openxmlformats.org/officeDocument/2006/relationships/slide" Target="slid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slide" Target="slide33.xml"/><Relationship Id="rId4" Type="http://schemas.openxmlformats.org/officeDocument/2006/relationships/slide" Target="slid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6.png"/><Relationship Id="rId7" Type="http://schemas.openxmlformats.org/officeDocument/2006/relationships/slide" Target="slide37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slide" Target="slide39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slide" Target="slide43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1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2.png"/><Relationship Id="rId7" Type="http://schemas.openxmlformats.org/officeDocument/2006/relationships/slide" Target="slide45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10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slide" Target="slide51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1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image" Target="../media/image105.png"/><Relationship Id="rId7" Type="http://schemas.openxmlformats.org/officeDocument/2006/relationships/slide" Target="slide10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1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114.png"/><Relationship Id="rId7" Type="http://schemas.openxmlformats.org/officeDocument/2006/relationships/slide" Target="slide10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slide" Target="slide65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12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slide" Target="slide69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3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slide" Target="slide75.xml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13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5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Angles (Including Parallel Lines)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996064" y="1160808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120" y="6381328"/>
            <a:ext cx="180058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Parallel lines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996064" y="1772816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3995936" y="2384944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3995936" y="2996952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hlinkClick r:id="rId2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Angles (Including Parallel Lines)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1619672" y="119675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619672" y="1808880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1619672" y="2420888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1619672" y="303301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1619672" y="364502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1619672" y="4257152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120" y="6381328"/>
            <a:ext cx="180058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Parallel lines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1619800" y="486916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11" action="ppaction://hlinksldjump"/>
          </p:cNvPr>
          <p:cNvSpPr/>
          <p:nvPr/>
        </p:nvSpPr>
        <p:spPr>
          <a:xfrm>
            <a:off x="1619672" y="5481288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2" action="ppaction://hlinksldjump"/>
          </p:cNvPr>
          <p:cNvSpPr/>
          <p:nvPr/>
        </p:nvSpPr>
        <p:spPr>
          <a:xfrm>
            <a:off x="2843808" y="1196752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3" action="ppaction://hlinksldjump"/>
          </p:cNvPr>
          <p:cNvSpPr/>
          <p:nvPr/>
        </p:nvSpPr>
        <p:spPr>
          <a:xfrm>
            <a:off x="2843808" y="1808760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2843808" y="2420888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5" action="ppaction://hlinksldjump"/>
          </p:cNvPr>
          <p:cNvSpPr/>
          <p:nvPr/>
        </p:nvSpPr>
        <p:spPr>
          <a:xfrm>
            <a:off x="2843808" y="3032896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6" action="ppaction://hlinksldjump"/>
          </p:cNvPr>
          <p:cNvSpPr/>
          <p:nvPr/>
        </p:nvSpPr>
        <p:spPr>
          <a:xfrm>
            <a:off x="2843808" y="3645024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7" action="ppaction://hlinksldjump"/>
          </p:cNvPr>
          <p:cNvSpPr/>
          <p:nvPr/>
        </p:nvSpPr>
        <p:spPr>
          <a:xfrm>
            <a:off x="2843808" y="4257152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8" action="ppaction://hlinksldjump"/>
          </p:cNvPr>
          <p:cNvSpPr/>
          <p:nvPr/>
        </p:nvSpPr>
        <p:spPr>
          <a:xfrm>
            <a:off x="2843808" y="4869160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9" action="ppaction://hlinksldjump"/>
          </p:cNvPr>
          <p:cNvSpPr/>
          <p:nvPr/>
        </p:nvSpPr>
        <p:spPr>
          <a:xfrm>
            <a:off x="2843808" y="5481288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20" action="ppaction://hlinksldjump"/>
          </p:cNvPr>
          <p:cNvSpPr/>
          <p:nvPr/>
        </p:nvSpPr>
        <p:spPr>
          <a:xfrm>
            <a:off x="4067944" y="1196752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21" action="ppaction://hlinksldjump"/>
          </p:cNvPr>
          <p:cNvSpPr/>
          <p:nvPr/>
        </p:nvSpPr>
        <p:spPr>
          <a:xfrm>
            <a:off x="4067944" y="1808880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22" action="ppaction://hlinksldjump"/>
          </p:cNvPr>
          <p:cNvSpPr/>
          <p:nvPr/>
        </p:nvSpPr>
        <p:spPr>
          <a:xfrm>
            <a:off x="4067944" y="2420888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23" action="ppaction://hlinksldjump"/>
          </p:cNvPr>
          <p:cNvSpPr/>
          <p:nvPr/>
        </p:nvSpPr>
        <p:spPr>
          <a:xfrm>
            <a:off x="4067944" y="3033016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4" action="ppaction://hlinksldjump"/>
          </p:cNvPr>
          <p:cNvSpPr/>
          <p:nvPr/>
        </p:nvSpPr>
        <p:spPr>
          <a:xfrm>
            <a:off x="4067944" y="3645024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 </a:t>
            </a:r>
            <a:r>
              <a:rPr lang="en-GB" sz="1400" b="1" dirty="0" smtClean="0">
                <a:latin typeface="Comic Sans MS" panose="030F0702030302020204" pitchFamily="66" charset="0"/>
              </a:rPr>
              <a:t>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5" action="ppaction://hlinksldjump"/>
          </p:cNvPr>
          <p:cNvSpPr/>
          <p:nvPr/>
        </p:nvSpPr>
        <p:spPr>
          <a:xfrm>
            <a:off x="4067944" y="4257152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 </a:t>
            </a:r>
            <a:r>
              <a:rPr lang="en-GB" sz="1400" b="1" dirty="0" smtClean="0">
                <a:latin typeface="Comic Sans MS" panose="030F0702030302020204" pitchFamily="66" charset="0"/>
              </a:rPr>
              <a:t>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6" action="ppaction://hlinksldjump"/>
          </p:cNvPr>
          <p:cNvSpPr/>
          <p:nvPr/>
        </p:nvSpPr>
        <p:spPr>
          <a:xfrm>
            <a:off x="4067944" y="4869160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7" action="ppaction://hlinksldjump"/>
          </p:cNvPr>
          <p:cNvSpPr/>
          <p:nvPr/>
        </p:nvSpPr>
        <p:spPr>
          <a:xfrm>
            <a:off x="4067944" y="5481288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8" action="ppaction://hlinksldjump"/>
          </p:cNvPr>
          <p:cNvSpPr/>
          <p:nvPr/>
        </p:nvSpPr>
        <p:spPr>
          <a:xfrm>
            <a:off x="5292208" y="1196752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9" action="ppaction://hlinksldjump"/>
          </p:cNvPr>
          <p:cNvSpPr/>
          <p:nvPr/>
        </p:nvSpPr>
        <p:spPr>
          <a:xfrm>
            <a:off x="5292080" y="1808880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30" action="ppaction://hlinksldjump"/>
          </p:cNvPr>
          <p:cNvSpPr/>
          <p:nvPr/>
        </p:nvSpPr>
        <p:spPr>
          <a:xfrm>
            <a:off x="5292080" y="2420888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 4HR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31" action="ppaction://hlinksldjump"/>
          </p:cNvPr>
          <p:cNvSpPr/>
          <p:nvPr/>
        </p:nvSpPr>
        <p:spPr>
          <a:xfrm>
            <a:off x="5292080" y="3033016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32" action="ppaction://hlinksldjump"/>
          </p:cNvPr>
          <p:cNvSpPr/>
          <p:nvPr/>
        </p:nvSpPr>
        <p:spPr>
          <a:xfrm>
            <a:off x="5292080" y="3645024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33" action="ppaction://hlinksldjump"/>
          </p:cNvPr>
          <p:cNvSpPr/>
          <p:nvPr/>
        </p:nvSpPr>
        <p:spPr>
          <a:xfrm>
            <a:off x="5292080" y="4257152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4" action="ppaction://hlinksldjump"/>
          </p:cNvPr>
          <p:cNvSpPr/>
          <p:nvPr/>
        </p:nvSpPr>
        <p:spPr>
          <a:xfrm>
            <a:off x="5292080" y="4869160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5" action="ppaction://hlinksldjump"/>
          </p:cNvPr>
          <p:cNvSpPr/>
          <p:nvPr/>
        </p:nvSpPr>
        <p:spPr>
          <a:xfrm>
            <a:off x="5292080" y="5481288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6" action="ppaction://hlinksldjump"/>
          </p:cNvPr>
          <p:cNvSpPr/>
          <p:nvPr/>
        </p:nvSpPr>
        <p:spPr>
          <a:xfrm>
            <a:off x="6516344" y="1196752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62" y="352920"/>
            <a:ext cx="4050478" cy="365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58" y="4006016"/>
            <a:ext cx="4356486" cy="5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58" y="4553748"/>
            <a:ext cx="4356484" cy="225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38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0398"/>
            <a:ext cx="8496944" cy="68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310398"/>
            <a:ext cx="8496944" cy="17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2483505"/>
            <a:ext cx="84969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2843544"/>
            <a:ext cx="8496944" cy="153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4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316" y="3539832"/>
            <a:ext cx="6253368" cy="3273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316" y="366236"/>
            <a:ext cx="6253368" cy="3494812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7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25273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628800"/>
            <a:ext cx="8496944" cy="738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2367748"/>
            <a:ext cx="8496944" cy="1788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454379"/>
            <a:ext cx="8064897" cy="235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6188"/>
            <a:ext cx="8064896" cy="41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9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28800"/>
            <a:ext cx="8496945" cy="115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628800"/>
            <a:ext cx="8496944" cy="115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18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31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3528392" cy="29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98" y="1500741"/>
            <a:ext cx="2699298" cy="408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6" y="764704"/>
            <a:ext cx="666830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4941168"/>
            <a:ext cx="1260140" cy="1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7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3625"/>
            <a:ext cx="8496944" cy="130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333624"/>
            <a:ext cx="8496944" cy="303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3528" y="2636910"/>
            <a:ext cx="8496944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3140967"/>
            <a:ext cx="8496944" cy="495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5877272"/>
            <a:ext cx="4464496" cy="924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32656"/>
            <a:ext cx="4464496" cy="2142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492896"/>
            <a:ext cx="4464496" cy="1328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3789040"/>
            <a:ext cx="4464496" cy="441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4221088"/>
            <a:ext cx="4464496" cy="4331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4653136"/>
            <a:ext cx="4464496" cy="5868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752" y="5229200"/>
            <a:ext cx="4464496" cy="1033740"/>
          </a:xfrm>
          <a:prstGeom prst="rect">
            <a:avLst/>
          </a:prstGeom>
        </p:spPr>
      </p:pic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10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8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4849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4885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05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40768"/>
            <a:ext cx="8496942" cy="31856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340768"/>
            <a:ext cx="8496944" cy="525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528" y="1866198"/>
            <a:ext cx="8496944" cy="1418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3284984"/>
            <a:ext cx="84969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18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3528" y="3645024"/>
            <a:ext cx="8496944" cy="881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8" y="5013176"/>
            <a:ext cx="7735364" cy="179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8" y="455419"/>
            <a:ext cx="7735366" cy="500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9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95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84784"/>
            <a:ext cx="8496944" cy="957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1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2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30088"/>
            <a:ext cx="6912768" cy="1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912768" cy="51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4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4" cy="112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16832"/>
            <a:ext cx="84969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3528" y="2204864"/>
            <a:ext cx="8496944" cy="8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301208"/>
            <a:ext cx="6624736" cy="1491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437112"/>
            <a:ext cx="6624736" cy="15813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32656"/>
            <a:ext cx="6624736" cy="414358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8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16718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844823"/>
            <a:ext cx="8496944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2204865"/>
            <a:ext cx="8496944" cy="1311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3528" y="1993409"/>
            <a:ext cx="8496944" cy="2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5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18515"/>
            <a:ext cx="6336704" cy="3479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789040"/>
            <a:ext cx="6336704" cy="3051886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8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7"/>
            <a:ext cx="8496942" cy="7991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132856"/>
            <a:ext cx="8496944" cy="278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2411582"/>
            <a:ext cx="8496944" cy="520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18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1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06680"/>
            <a:ext cx="4464496" cy="27182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124930"/>
            <a:ext cx="4464496" cy="2750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5861234"/>
            <a:ext cx="4464496" cy="880134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9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836712"/>
            <a:ext cx="8784974" cy="42620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836711"/>
            <a:ext cx="8784976" cy="4262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8352928" cy="10825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420889"/>
            <a:ext cx="8352927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536" y="2560340"/>
            <a:ext cx="8352927" cy="22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2780928"/>
            <a:ext cx="8352927" cy="434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2281438"/>
            <a:ext cx="8352927" cy="13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2132854"/>
            <a:ext cx="8352927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16" idx="3"/>
            <a:endCxn id="2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9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3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3" y="5733256"/>
            <a:ext cx="5184574" cy="10884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413849"/>
            <a:ext cx="5184576" cy="3184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3573016"/>
            <a:ext cx="5184576" cy="22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0377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2492896"/>
            <a:ext cx="8640959" cy="67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0" y="2281439"/>
            <a:ext cx="8640959" cy="2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1" y="2132855"/>
            <a:ext cx="8640957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6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987238"/>
            <a:ext cx="5760640" cy="28261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497282"/>
            <a:ext cx="5760640" cy="35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2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6537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2281438"/>
            <a:ext cx="8640959" cy="571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1" y="2132855"/>
            <a:ext cx="8640957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1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521" y="3022046"/>
            <a:ext cx="8640958" cy="764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852936"/>
            <a:ext cx="8640959" cy="169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  <p:bldP spid="26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739" y="5793160"/>
            <a:ext cx="6524522" cy="1020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739" y="358532"/>
            <a:ext cx="6524522" cy="55187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8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9979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4"/>
            <a:ext cx="8640957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564904"/>
            <a:ext cx="8640959" cy="565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9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733256"/>
            <a:ext cx="7344816" cy="1054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373216"/>
            <a:ext cx="7344816" cy="522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32656"/>
            <a:ext cx="7344816" cy="10105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1317208"/>
            <a:ext cx="7344816" cy="405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13524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348878"/>
            <a:ext cx="8640957" cy="1352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3882300"/>
            <a:ext cx="7344814" cy="2931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4664"/>
            <a:ext cx="7344816" cy="32843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3674804"/>
            <a:ext cx="7344816" cy="2202468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39634"/>
            <a:ext cx="8640960" cy="3973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92078"/>
            <a:ext cx="8640960" cy="41890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24794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3"/>
            <a:ext cx="8640960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2348880"/>
            <a:ext cx="8640960" cy="197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0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76062"/>
            <a:ext cx="8640958" cy="4493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9073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54868"/>
            <a:ext cx="8640958" cy="7861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354868"/>
            <a:ext cx="8640960" cy="78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8321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2" y="4882936"/>
            <a:ext cx="8559976" cy="1930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12" y="4287346"/>
            <a:ext cx="8559976" cy="1373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2" y="217900"/>
            <a:ext cx="8559976" cy="45072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83214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4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64904"/>
            <a:ext cx="8640958" cy="7685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570892"/>
            <a:ext cx="8640960" cy="142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83214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520" y="2713488"/>
            <a:ext cx="8640959" cy="619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5345576"/>
            <a:ext cx="6336702" cy="146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798302"/>
            <a:ext cx="6336704" cy="1006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816172"/>
            <a:ext cx="6336704" cy="15570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404664"/>
            <a:ext cx="6336704" cy="3176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3648" y="3573016"/>
            <a:ext cx="6336704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649" y="5805264"/>
            <a:ext cx="6336702" cy="2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13912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04863"/>
            <a:ext cx="8640960" cy="453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2658286"/>
            <a:ext cx="8640959" cy="164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1519" y="2822412"/>
            <a:ext cx="8640959" cy="773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7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852936"/>
            <a:ext cx="8640958" cy="3816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93674"/>
            <a:ext cx="8640960" cy="41874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15913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76872"/>
            <a:ext cx="8640960" cy="1591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7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223226"/>
            <a:ext cx="8640958" cy="3446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8026"/>
            <a:ext cx="8640960" cy="38750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0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23779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628800"/>
            <a:ext cx="8784976" cy="2377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8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16831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03633"/>
            <a:ext cx="8640960" cy="1712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3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6192688" cy="186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192688" cy="32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244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3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392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052736"/>
            <a:ext cx="8640960" cy="1026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2078748"/>
            <a:ext cx="8640960" cy="289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28" y="4005064"/>
            <a:ext cx="8849944" cy="26143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7" y="404664"/>
            <a:ext cx="8849946" cy="45072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8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2334"/>
            <a:ext cx="8640960" cy="6546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342332"/>
            <a:ext cx="8640960" cy="654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13138"/>
            <a:ext cx="8640960" cy="405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3723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7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5552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88840"/>
            <a:ext cx="8640960" cy="1555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65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65134"/>
            <a:ext cx="5616624" cy="144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5616624" cy="221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2376"/>
            <a:ext cx="5616624" cy="15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374"/>
            <a:ext cx="5616624" cy="247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8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7448"/>
            <a:ext cx="8640960" cy="293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1925216"/>
            <a:ext cx="8640960" cy="394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320131"/>
            <a:ext cx="8640960" cy="2405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772816"/>
            <a:ext cx="864096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35" y="5733256"/>
            <a:ext cx="5934730" cy="1082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635" y="3645024"/>
            <a:ext cx="5934730" cy="25519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635" y="356266"/>
            <a:ext cx="5934730" cy="329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640960" cy="431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439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5496" y="179499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Shape &amp; Space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22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960" cy="31406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1705377"/>
            <a:ext cx="8640960" cy="193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1899273"/>
            <a:ext cx="8640960" cy="2825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556792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1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0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5733256"/>
            <a:ext cx="5760640" cy="1067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941168"/>
            <a:ext cx="5760640" cy="1250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32656"/>
            <a:ext cx="5760640" cy="3429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3717032"/>
            <a:ext cx="5760640" cy="15037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6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6659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2348880"/>
            <a:ext cx="8640960" cy="659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3008584"/>
            <a:ext cx="8640960" cy="35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700807"/>
            <a:ext cx="86409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1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697168"/>
            <a:ext cx="8640958" cy="397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86112"/>
            <a:ext cx="8640960" cy="49150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4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2766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5"/>
            <a:ext cx="8640960" cy="1276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1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5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88034"/>
            <a:ext cx="5760640" cy="2725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780928"/>
            <a:ext cx="5760640" cy="1423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04664"/>
            <a:ext cx="5760640" cy="29192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2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1" y="1268760"/>
            <a:ext cx="8786118" cy="25254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8941" y="2420889"/>
            <a:ext cx="878497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1268761"/>
            <a:ext cx="8784973" cy="1152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8941" y="2996953"/>
            <a:ext cx="8784973" cy="28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8941" y="3284983"/>
            <a:ext cx="8784973" cy="509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64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4" grpId="0" animBg="1"/>
      <p:bldP spid="2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496944" cy="293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485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2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784976" cy="103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2348880"/>
            <a:ext cx="8784973" cy="1038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22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6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2" y="2777486"/>
            <a:ext cx="8499496" cy="38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2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2" y="404664"/>
            <a:ext cx="84994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6" cy="493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692696"/>
            <a:ext cx="8784976" cy="493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8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84976" cy="146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2060848"/>
            <a:ext cx="8784973" cy="1462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3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4170"/>
            <a:ext cx="8640960" cy="384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672"/>
            <a:ext cx="8640960" cy="26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4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4" y="980728"/>
            <a:ext cx="8802732" cy="40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0634" y="980728"/>
            <a:ext cx="8793854" cy="4081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0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9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8496944" cy="375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0088"/>
            <a:ext cx="8496944" cy="4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4" y="1340768"/>
            <a:ext cx="8802732" cy="274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0634" y="1340768"/>
            <a:ext cx="8793854" cy="274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0180"/>
            <a:ext cx="8640960" cy="230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4428"/>
            <a:ext cx="8640960" cy="230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6216"/>
            <a:ext cx="8640960" cy="322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7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4" y="1893060"/>
            <a:ext cx="8802732" cy="21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0634" y="1893060"/>
            <a:ext cx="8802732" cy="239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0634" y="2132856"/>
            <a:ext cx="88027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0634" y="2852936"/>
            <a:ext cx="88027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132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429000"/>
            <a:ext cx="8352928" cy="32293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8352928" cy="54677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71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556792"/>
            <a:ext cx="8352926" cy="254602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7" y="1556791"/>
            <a:ext cx="8352926" cy="2546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1071</TotalTime>
  <Words>1054</Words>
  <Application>Microsoft Office PowerPoint</Application>
  <PresentationFormat>On-screen Show (4:3)</PresentationFormat>
  <Paragraphs>273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Arial</vt:lpstr>
      <vt:lpstr>Calibri</vt:lpstr>
      <vt:lpstr>Calibri Light</vt:lpstr>
      <vt:lpstr>Comic Sans MS</vt:lpstr>
      <vt:lpstr>Theme1</vt:lpstr>
      <vt:lpstr>Angles (Including Parallel Lines)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Angles (Including Parallel Lines)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711</cp:revision>
  <dcterms:created xsi:type="dcterms:W3CDTF">2014-02-21T20:01:10Z</dcterms:created>
  <dcterms:modified xsi:type="dcterms:W3CDTF">2020-11-07T22:07:55Z</dcterms:modified>
</cp:coreProperties>
</file>