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044" r:id="rId2"/>
    <p:sldId id="2212" r:id="rId3"/>
    <p:sldId id="2213" r:id="rId4"/>
    <p:sldId id="2214" r:id="rId5"/>
    <p:sldId id="2215" r:id="rId6"/>
    <p:sldId id="2163" r:id="rId7"/>
    <p:sldId id="2164" r:id="rId8"/>
    <p:sldId id="2088" r:id="rId9"/>
    <p:sldId id="2090" r:id="rId10"/>
    <p:sldId id="2158" r:id="rId11"/>
    <p:sldId id="2159" r:id="rId12"/>
    <p:sldId id="2160" r:id="rId13"/>
    <p:sldId id="2161" r:id="rId14"/>
    <p:sldId id="2162" r:id="rId15"/>
    <p:sldId id="2216" r:id="rId16"/>
    <p:sldId id="2217" r:id="rId17"/>
    <p:sldId id="2218" r:id="rId18"/>
    <p:sldId id="2219" r:id="rId19"/>
    <p:sldId id="2220" r:id="rId20"/>
    <p:sldId id="2045" r:id="rId21"/>
    <p:sldId id="2046" r:id="rId22"/>
    <p:sldId id="2079" r:id="rId23"/>
    <p:sldId id="2055" r:id="rId24"/>
    <p:sldId id="2056" r:id="rId25"/>
    <p:sldId id="2202" r:id="rId26"/>
    <p:sldId id="2203" r:id="rId27"/>
    <p:sldId id="2204" r:id="rId28"/>
    <p:sldId id="2580" r:id="rId29"/>
    <p:sldId id="2583" r:id="rId30"/>
    <p:sldId id="2584" r:id="rId31"/>
    <p:sldId id="2603" r:id="rId32"/>
    <p:sldId id="2604" r:id="rId33"/>
    <p:sldId id="2605" r:id="rId34"/>
    <p:sldId id="2606" r:id="rId35"/>
    <p:sldId id="2607" r:id="rId36"/>
    <p:sldId id="2608" r:id="rId37"/>
    <p:sldId id="2609" r:id="rId38"/>
    <p:sldId id="2610" r:id="rId39"/>
    <p:sldId id="2611" r:id="rId40"/>
    <p:sldId id="2612" r:id="rId41"/>
    <p:sldId id="2613" r:id="rId42"/>
    <p:sldId id="2621" r:id="rId43"/>
    <p:sldId id="2622" r:id="rId44"/>
    <p:sldId id="2623" r:id="rId45"/>
    <p:sldId id="2626" r:id="rId46"/>
    <p:sldId id="2627" r:id="rId47"/>
    <p:sldId id="2628" r:id="rId48"/>
    <p:sldId id="2629" r:id="rId49"/>
    <p:sldId id="2630" r:id="rId50"/>
    <p:sldId id="2631" r:id="rId51"/>
    <p:sldId id="2632" r:id="rId52"/>
    <p:sldId id="2633" r:id="rId53"/>
    <p:sldId id="2634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8" autoAdjust="0"/>
    <p:restoredTop sz="96433" autoAdjust="0"/>
  </p:normalViewPr>
  <p:slideViewPr>
    <p:cSldViewPr>
      <p:cViewPr varScale="1">
        <p:scale>
          <a:sx n="74" d="100"/>
          <a:sy n="74" d="100"/>
        </p:scale>
        <p:origin x="11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20.xml"/><Relationship Id="rId7" Type="http://schemas.openxmlformats.org/officeDocument/2006/relationships/slide" Target="slide12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10" Type="http://schemas.openxmlformats.org/officeDocument/2006/relationships/slide" Target="slide15.xml"/><Relationship Id="rId4" Type="http://schemas.openxmlformats.org/officeDocument/2006/relationships/slide" Target="slide23.xml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33.xml"/><Relationship Id="rId3" Type="http://schemas.openxmlformats.org/officeDocument/2006/relationships/slide" Target="slide31.xml"/><Relationship Id="rId7" Type="http://schemas.openxmlformats.org/officeDocument/2006/relationships/slide" Target="slide42.xml"/><Relationship Id="rId12" Type="http://schemas.openxmlformats.org/officeDocument/2006/relationships/slide" Target="slide1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11" Type="http://schemas.openxmlformats.org/officeDocument/2006/relationships/slide" Target="slide51.xml"/><Relationship Id="rId5" Type="http://schemas.openxmlformats.org/officeDocument/2006/relationships/slide" Target="slide37.xml"/><Relationship Id="rId10" Type="http://schemas.openxmlformats.org/officeDocument/2006/relationships/slide" Target="slide47.xml"/><Relationship Id="rId4" Type="http://schemas.openxmlformats.org/officeDocument/2006/relationships/slide" Target="slide35.xml"/><Relationship Id="rId9" Type="http://schemas.openxmlformats.org/officeDocument/2006/relationships/slide" Target="slide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7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35496" y="44624"/>
            <a:ext cx="2079591" cy="474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Old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hlinkClick r:id="rId3" action="ppaction://hlinksldjump"/>
          </p:cNvPr>
          <p:cNvSpPr/>
          <p:nvPr/>
        </p:nvSpPr>
        <p:spPr>
          <a:xfrm>
            <a:off x="5796136" y="2997016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953757" y="314275"/>
            <a:ext cx="7218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Algebraic Models/ Calculus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5796136" y="3645088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</a:t>
            </a:r>
            <a:endParaRPr lang="en-GB" b="1" dirty="0"/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3059832" y="3068960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G</a:t>
            </a: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3059832" y="3717032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H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3059832" y="4365168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H (ii)</a:t>
            </a: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3059832" y="2420888"/>
            <a:ext cx="1152128" cy="57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F</a:t>
            </a:r>
          </a:p>
        </p:txBody>
      </p:sp>
      <p:sp>
        <p:nvSpPr>
          <p:cNvPr id="12" name="Rectangle 11">
            <a:hlinkClick r:id="rId9" action="ppaction://hlinksldjump"/>
          </p:cNvPr>
          <p:cNvSpPr/>
          <p:nvPr/>
        </p:nvSpPr>
        <p:spPr>
          <a:xfrm>
            <a:off x="3059832" y="1772816"/>
            <a:ext cx="1152128" cy="576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E</a:t>
            </a:r>
          </a:p>
        </p:txBody>
      </p:sp>
      <p:sp>
        <p:nvSpPr>
          <p:cNvPr id="13" name="Rectangle 12">
            <a:hlinkClick r:id="rId10" action="ppaction://hlinksldjump"/>
          </p:cNvPr>
          <p:cNvSpPr/>
          <p:nvPr/>
        </p:nvSpPr>
        <p:spPr>
          <a:xfrm>
            <a:off x="3059832" y="5013240"/>
            <a:ext cx="1152128" cy="576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J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39714" y="1176366"/>
            <a:ext cx="1152128" cy="576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no calculus</a:t>
            </a:r>
          </a:p>
        </p:txBody>
      </p:sp>
    </p:spTree>
    <p:extLst>
      <p:ext uri="{BB962C8B-B14F-4D97-AF65-F5344CB8AC3E}">
        <p14:creationId xmlns:p14="http://schemas.microsoft.com/office/powerpoint/2010/main" val="35247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2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H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1700808"/>
            <a:ext cx="8784974" cy="168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9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332656"/>
            <a:ext cx="8496946" cy="49037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7" y="332656"/>
            <a:ext cx="8496945" cy="4968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12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H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6" y="5346016"/>
            <a:ext cx="8496948" cy="31523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7" y="5324822"/>
            <a:ext cx="8496945" cy="335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5995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2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H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672412"/>
            <a:ext cx="8784974" cy="448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9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6" y="836712"/>
            <a:ext cx="8496948" cy="356439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7" y="792088"/>
            <a:ext cx="8496945" cy="1844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12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H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7" y="2636912"/>
            <a:ext cx="8496945" cy="1787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858862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986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6" y="332656"/>
            <a:ext cx="8496948" cy="56920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7" y="332656"/>
            <a:ext cx="8496945" cy="569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12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H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7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21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237" y="116632"/>
            <a:ext cx="7562388" cy="6131109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J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747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548680"/>
            <a:ext cx="8784974" cy="488562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537758"/>
            <a:ext cx="8784976" cy="2686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J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79511" y="3223898"/>
            <a:ext cx="8784975" cy="2210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877272"/>
            <a:ext cx="1191110" cy="79208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763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0" y="268337"/>
            <a:ext cx="8784980" cy="56292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268337"/>
            <a:ext cx="8784976" cy="5629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J</a:t>
            </a:r>
            <a:endParaRPr lang="en-GB" dirty="0"/>
          </a:p>
        </p:txBody>
      </p:sp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877272"/>
            <a:ext cx="1191110" cy="79208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306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8784976" cy="43924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980728"/>
            <a:ext cx="8784976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J</a:t>
            </a:r>
            <a:endParaRPr lang="en-GB" dirty="0"/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877272"/>
            <a:ext cx="1191110" cy="792088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79512" y="2924944"/>
            <a:ext cx="8784976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(ii)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610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88840"/>
            <a:ext cx="8784974" cy="14501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1988840"/>
            <a:ext cx="878497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56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J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79512" y="2852936"/>
            <a:ext cx="8784976" cy="609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255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0648"/>
            <a:ext cx="8064896" cy="5934936"/>
          </a:xfrm>
          <a:prstGeom prst="rect">
            <a:avLst/>
          </a:prstGeom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E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224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908720"/>
            <a:ext cx="8496942" cy="413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8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04664"/>
            <a:ext cx="8784976" cy="57554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369333"/>
            <a:ext cx="8784976" cy="176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79512" y="2132856"/>
            <a:ext cx="8784975" cy="402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15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0650" y="5877272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324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93" y="908720"/>
            <a:ext cx="7193814" cy="36371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5092" y="908719"/>
            <a:ext cx="7193815" cy="1368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975092" y="2276872"/>
            <a:ext cx="7193815" cy="22690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03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052736"/>
            <a:ext cx="8640960" cy="302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9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8784976" cy="56797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309043"/>
            <a:ext cx="8784976" cy="3191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79512" y="3501008"/>
            <a:ext cx="8784976" cy="2534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0650" y="5877272"/>
            <a:ext cx="1191110" cy="79208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275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2492896"/>
            <a:ext cx="8784974" cy="40073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10126"/>
            <a:ext cx="8784976" cy="21827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309043"/>
            <a:ext cx="8784976" cy="2183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79512" y="2492896"/>
            <a:ext cx="8784976" cy="4030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(SF)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0650" y="5877272"/>
            <a:ext cx="1191110" cy="79208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298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8784976" cy="3850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4221088"/>
            <a:ext cx="6840760" cy="17641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309043"/>
            <a:ext cx="8784976" cy="23699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(SF)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79512" y="2678990"/>
            <a:ext cx="8784976" cy="14974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(SF)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5954" y="5911765"/>
            <a:ext cx="1355806" cy="901611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835696" y="4183122"/>
            <a:ext cx="6840760" cy="1802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18188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8784976" cy="13758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4" y="1844824"/>
            <a:ext cx="6768750" cy="32146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476672"/>
            <a:ext cx="8784976" cy="1976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79512" y="2453336"/>
            <a:ext cx="6768752" cy="260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pic>
        <p:nvPicPr>
          <p:cNvPr id="10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490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2915816" y="2276872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2006</a:t>
            </a:r>
            <a:endParaRPr lang="en-GB" b="1" dirty="0"/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915816" y="2816880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2009 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7544" y="550421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Comic Sans MS" pitchFamily="66" charset="0"/>
              </a:rPr>
              <a:t>Old Spec Algebraic Models/ Calculus</a:t>
            </a:r>
            <a:endParaRPr lang="en-GB" sz="3600" dirty="0">
              <a:latin typeface="Comic Sans MS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915816" y="3897000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2010</a:t>
            </a:r>
            <a:endParaRPr lang="en-GB" b="1" dirty="0"/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915816" y="4437112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2011</a:t>
            </a:r>
            <a:endParaRPr lang="en-GB" b="1" dirty="0"/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572000" y="2276872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2011</a:t>
            </a:r>
            <a:endParaRPr lang="en-GB" b="1" dirty="0"/>
          </a:p>
        </p:txBody>
      </p:sp>
      <p:sp>
        <p:nvSpPr>
          <p:cNvPr id="28" name="Rectangle 27">
            <a:hlinkClick r:id="rId7" action="ppaction://hlinksldjump"/>
          </p:cNvPr>
          <p:cNvSpPr/>
          <p:nvPr/>
        </p:nvSpPr>
        <p:spPr>
          <a:xfrm>
            <a:off x="4572000" y="2816880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2013</a:t>
            </a:r>
            <a:endParaRPr lang="en-GB" b="1" dirty="0"/>
          </a:p>
        </p:txBody>
      </p:sp>
      <p:sp>
        <p:nvSpPr>
          <p:cNvPr id="34" name="Rectangle 33">
            <a:hlinkClick r:id="rId8" action="ppaction://hlinksldjump"/>
          </p:cNvPr>
          <p:cNvSpPr/>
          <p:nvPr/>
        </p:nvSpPr>
        <p:spPr>
          <a:xfrm>
            <a:off x="2915816" y="3356992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2010 </a:t>
            </a:r>
            <a:endParaRPr lang="en-GB" b="1" dirty="0"/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4572000" y="3356992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2015 </a:t>
            </a:r>
            <a:endParaRPr lang="en-GB" b="1" dirty="0"/>
          </a:p>
        </p:txBody>
      </p:sp>
      <p:sp>
        <p:nvSpPr>
          <p:cNvPr id="30" name="Rectangle 29">
            <a:hlinkClick r:id="rId10" action="ppaction://hlinksldjump"/>
          </p:cNvPr>
          <p:cNvSpPr/>
          <p:nvPr/>
        </p:nvSpPr>
        <p:spPr>
          <a:xfrm>
            <a:off x="4572000" y="3897000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2016 </a:t>
            </a:r>
            <a:endParaRPr lang="en-GB" b="1" dirty="0"/>
          </a:p>
        </p:txBody>
      </p:sp>
      <p:sp>
        <p:nvSpPr>
          <p:cNvPr id="31" name="Rectangle 30">
            <a:hlinkClick r:id="rId11" action="ppaction://hlinksldjump"/>
          </p:cNvPr>
          <p:cNvSpPr/>
          <p:nvPr/>
        </p:nvSpPr>
        <p:spPr>
          <a:xfrm>
            <a:off x="4572000" y="4437112"/>
            <a:ext cx="1584176" cy="46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2017 </a:t>
            </a:r>
            <a:endParaRPr lang="en-GB" b="1" dirty="0"/>
          </a:p>
        </p:txBody>
      </p:sp>
      <p:sp>
        <p:nvSpPr>
          <p:cNvPr id="36" name="Rectangle 35">
            <a:hlinkClick r:id="rId12" action="ppaction://hlinksldjump"/>
          </p:cNvPr>
          <p:cNvSpPr/>
          <p:nvPr/>
        </p:nvSpPr>
        <p:spPr>
          <a:xfrm>
            <a:off x="35496" y="44624"/>
            <a:ext cx="2079591" cy="474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New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23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97" y="5964038"/>
            <a:ext cx="1305843" cy="86838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1628800"/>
            <a:ext cx="8784974" cy="138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1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80728"/>
            <a:ext cx="8784976" cy="39616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980728"/>
            <a:ext cx="8784976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E</a:t>
            </a:r>
            <a:endParaRPr lang="en-GB" dirty="0"/>
          </a:p>
        </p:txBody>
      </p:sp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877272"/>
            <a:ext cx="1191110" cy="79208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79512" y="2924944"/>
            <a:ext cx="8784976" cy="2041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(ii)</a:t>
            </a:r>
            <a:endParaRPr lang="en-GB" sz="2800" b="1" dirty="0"/>
          </a:p>
        </p:txBody>
      </p:sp>
      <p:pic>
        <p:nvPicPr>
          <p:cNvPr id="16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53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60848"/>
            <a:ext cx="8640960" cy="168145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2060848"/>
            <a:ext cx="8640960" cy="16814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2006</a:t>
            </a:r>
            <a:endParaRPr lang="en-GB" dirty="0"/>
          </a:p>
        </p:txBody>
      </p:sp>
      <p:pic>
        <p:nvPicPr>
          <p:cNvPr id="8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4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259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2009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340768"/>
            <a:ext cx="8640960" cy="283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2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640960" cy="40543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1519" y="980728"/>
            <a:ext cx="8640961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5687616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-27384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2009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51519" y="2348880"/>
            <a:ext cx="8640961" cy="2686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392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204864"/>
            <a:ext cx="8496944" cy="114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4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56792"/>
            <a:ext cx="8640960" cy="256134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520" y="1556792"/>
            <a:ext cx="8640960" cy="2561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793" y="446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3198" y="5687616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449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93296"/>
            <a:ext cx="1149931" cy="7647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1988840"/>
            <a:ext cx="8784974" cy="149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95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548680"/>
            <a:ext cx="8784974" cy="50908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512" y="548680"/>
            <a:ext cx="8784975" cy="5090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7" name="Picture 6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324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72460"/>
            <a:ext cx="1331640" cy="885540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980728"/>
            <a:ext cx="8640960" cy="389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0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692696"/>
            <a:ext cx="8784974" cy="481912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9513" y="692696"/>
            <a:ext cx="8784976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793" y="446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8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2152" y="5733256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79513" y="2420888"/>
            <a:ext cx="878497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79513" y="3933056"/>
            <a:ext cx="8784974" cy="1578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92703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00" y="4462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021288"/>
            <a:ext cx="1258213" cy="836711"/>
          </a:xfrm>
          <a:prstGeom prst="rect">
            <a:avLst/>
          </a:prstGeom>
          <a:noFill/>
        </p:spPr>
      </p:pic>
      <p:pic>
        <p:nvPicPr>
          <p:cNvPr id="9" name="Picture 8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268760"/>
            <a:ext cx="8640960" cy="363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9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476672"/>
            <a:ext cx="8784978" cy="54619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392946"/>
            <a:ext cx="8784976" cy="5569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E</a:t>
            </a:r>
            <a:endParaRPr lang="en-GB" dirty="0"/>
          </a:p>
        </p:txBody>
      </p:sp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877272"/>
            <a:ext cx="1191110" cy="792088"/>
          </a:xfrm>
          <a:prstGeom prst="rect">
            <a:avLst/>
          </a:prstGeom>
          <a:noFill/>
        </p:spPr>
      </p:pic>
      <p:pic>
        <p:nvPicPr>
          <p:cNvPr id="15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909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548680"/>
            <a:ext cx="8784974" cy="51982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71" y="35332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79512" y="535012"/>
            <a:ext cx="8784976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5" name="Picture 14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79512" y="4437112"/>
            <a:ext cx="8784975" cy="13098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60640"/>
            <a:ext cx="1124744" cy="1124744"/>
          </a:xfrm>
          <a:prstGeom prst="rect">
            <a:avLst/>
          </a:prstGeom>
          <a:noFill/>
        </p:spPr>
      </p:pic>
      <p:pic>
        <p:nvPicPr>
          <p:cNvPr id="19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5877272"/>
            <a:ext cx="1258213" cy="8367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18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268760"/>
            <a:ext cx="8352926" cy="32472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171" y="35332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2011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5536" y="1268760"/>
            <a:ext cx="8352927" cy="3247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5" name="Picture 14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60640"/>
            <a:ext cx="1124744" cy="1124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041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980728"/>
            <a:ext cx="8640958" cy="425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2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476672"/>
            <a:ext cx="8352926" cy="30636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36" y="1331651"/>
            <a:ext cx="8352928" cy="2242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3" y="5782427"/>
            <a:ext cx="1174965" cy="117496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395536" y="476672"/>
            <a:ext cx="8352927" cy="854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20416" y="5903486"/>
            <a:ext cx="1435360" cy="954514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7" y="3617112"/>
            <a:ext cx="8352926" cy="132405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5536" y="3617112"/>
            <a:ext cx="8352928" cy="1400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 1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65574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8352928" cy="16315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1988840"/>
            <a:ext cx="8352926" cy="43943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5536" y="1964249"/>
            <a:ext cx="8352927" cy="19688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 3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95536" y="284063"/>
            <a:ext cx="8352927" cy="16608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Alternative 2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2013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95536" y="3933057"/>
            <a:ext cx="8352927" cy="2450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3" y="5782427"/>
            <a:ext cx="1174965" cy="1174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081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196752"/>
            <a:ext cx="8640958" cy="357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82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4" y="256316"/>
            <a:ext cx="8640962" cy="64850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5534" y="2780928"/>
            <a:ext cx="8640962" cy="3960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2015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95534" y="256316"/>
            <a:ext cx="8640962" cy="1300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395534" y="1556792"/>
            <a:ext cx="864096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24365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894164"/>
            <a:ext cx="8496944" cy="30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6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640960" cy="3280534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05264"/>
            <a:ext cx="1435360" cy="954514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19" y="1124744"/>
            <a:ext cx="8640961" cy="3280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19061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062764"/>
            <a:ext cx="8352926" cy="3086316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95537" y="1062764"/>
            <a:ext cx="8352926" cy="3086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05264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34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8784976" cy="2671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224866"/>
            <a:ext cx="7488832" cy="25803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7584" y="4509120"/>
            <a:ext cx="7488832" cy="1319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E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827584" y="3201252"/>
            <a:ext cx="7488832" cy="587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 notes</a:t>
            </a:r>
            <a:endParaRPr lang="en-GB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827584" y="3789040"/>
            <a:ext cx="74888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(ii) notes</a:t>
            </a:r>
            <a:endParaRPr lang="en-GB" sz="2800" b="1" dirty="0"/>
          </a:p>
        </p:txBody>
      </p:sp>
      <p:sp>
        <p:nvSpPr>
          <p:cNvPr id="17" name="Rectangle 16"/>
          <p:cNvSpPr/>
          <p:nvPr/>
        </p:nvSpPr>
        <p:spPr>
          <a:xfrm>
            <a:off x="179512" y="476672"/>
            <a:ext cx="8784976" cy="27009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728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4149080"/>
            <a:ext cx="8352926" cy="10016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548680"/>
            <a:ext cx="8352928" cy="35806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2016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395536" y="548680"/>
            <a:ext cx="8352927" cy="4602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571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pic>
        <p:nvPicPr>
          <p:cNvPr id="6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692696"/>
            <a:ext cx="8640958" cy="486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22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404664"/>
            <a:ext cx="8640962" cy="5400602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251519" y="404664"/>
            <a:ext cx="8640961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51519" y="1484784"/>
            <a:ext cx="8640961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251519" y="3356992"/>
            <a:ext cx="8640961" cy="244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87616"/>
            <a:ext cx="1197768" cy="119776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32648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014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908720"/>
            <a:ext cx="8208910" cy="40755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2017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67545" y="908720"/>
            <a:ext cx="820891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6214862"/>
            <a:ext cx="643138" cy="643138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467545" y="2492896"/>
            <a:ext cx="820891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Alternative 1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67545" y="3861048"/>
            <a:ext cx="8208910" cy="1123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Alternative 2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29933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0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F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1700808"/>
            <a:ext cx="8352926" cy="1892206"/>
          </a:xfrm>
          <a:prstGeom prst="rect">
            <a:avLst/>
          </a:prstGeom>
        </p:spPr>
      </p:pic>
      <p:pic>
        <p:nvPicPr>
          <p:cNvPr id="9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456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404664"/>
            <a:ext cx="8784974" cy="53620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512" y="369332"/>
            <a:ext cx="8784976" cy="5420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0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F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235" y="5877272"/>
            <a:ext cx="7869251" cy="28992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95236" y="5877272"/>
            <a:ext cx="7869250" cy="337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249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2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G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1447434"/>
            <a:ext cx="8496944" cy="183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1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8496944" cy="60080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3527" y="260648"/>
            <a:ext cx="8496945" cy="6008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899" y="5956861"/>
            <a:ext cx="7691573" cy="28045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2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G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128899" y="5925450"/>
            <a:ext cx="7691573" cy="3118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7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12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1649</TotalTime>
  <Words>268</Words>
  <Application>Microsoft Office PowerPoint</Application>
  <PresentationFormat>On-screen Show (4:3)</PresentationFormat>
  <Paragraphs>139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644</cp:revision>
  <dcterms:created xsi:type="dcterms:W3CDTF">2014-02-21T20:01:10Z</dcterms:created>
  <dcterms:modified xsi:type="dcterms:W3CDTF">2020-10-30T14:28:07Z</dcterms:modified>
</cp:coreProperties>
</file>