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9" r:id="rId4"/>
    <p:sldId id="268" r:id="rId5"/>
    <p:sldId id="267" r:id="rId6"/>
    <p:sldId id="273" r:id="rId7"/>
    <p:sldId id="271" r:id="rId8"/>
    <p:sldId id="272" r:id="rId9"/>
    <p:sldId id="274" r:id="rId10"/>
    <p:sldId id="270" r:id="rId11"/>
    <p:sldId id="266" r:id="rId12"/>
    <p:sldId id="258" r:id="rId13"/>
    <p:sldId id="259" r:id="rId14"/>
    <p:sldId id="260" r:id="rId15"/>
    <p:sldId id="261" r:id="rId16"/>
    <p:sldId id="262" r:id="rId17"/>
    <p:sldId id="263" r:id="rId18"/>
    <p:sldId id="26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19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267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2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74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00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79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321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944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45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82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1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7C81D-F8B0-4D7E-A89E-D2171875BEC1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CD91F-60E1-4994-8348-1F67BAF47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39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The </a:t>
            </a:r>
            <a:r>
              <a:rPr lang="en-GB" sz="5400" smtClean="0"/>
              <a:t>Normal Distribution </a:t>
            </a:r>
            <a:r>
              <a:rPr lang="en-GB" sz="5400" dirty="0" smtClean="0"/>
              <a:t>Quiz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Instructions: Write A,B,C or D on a mini whiteboard to illustrate which picture represents the given distribution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2279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854" y="212953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Comparing things from the real world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306621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38241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𝟑𝟒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382418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143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𝟔𝟖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998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𝟑𝟗𝟗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0951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41608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𝟎𝟏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416081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021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𝟖𝟐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933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5018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𝟓𝟏𝟗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754315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172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0288" y="3438659"/>
                <a:ext cx="441608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>
                          <a:latin typeface="Cambria Math" panose="02040503050406030204" pitchFamily="18" charset="0"/>
                        </a:rPr>
                        <m:t>𝟑𝟕</m:t>
                      </m:r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88" y="3438659"/>
                <a:ext cx="4416081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3673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78994" y="3307408"/>
                <a:ext cx="337970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94" y="3307408"/>
                <a:ext cx="3379708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5569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84309" y="3425780"/>
                <a:ext cx="337970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&gt;−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309" y="3425780"/>
                <a:ext cx="3379708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024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55161" y="3344936"/>
                <a:ext cx="299178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161" y="3344936"/>
                <a:ext cx="2991781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8266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02600" y="3375593"/>
                <a:ext cx="295811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600" y="3375593"/>
                <a:ext cx="2958117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29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61411" y="3315332"/>
                <a:ext cx="341337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&gt;−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411" y="3315332"/>
                <a:ext cx="3413370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384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50377" y="3296474"/>
                <a:ext cx="337970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&lt;−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377" y="3296474"/>
                <a:ext cx="3379708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627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15657" y="3361327"/>
                <a:ext cx="295811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657" y="3361327"/>
                <a:ext cx="2958117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469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04586" y="1"/>
            <a:ext cx="6087413" cy="3438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6104583" cy="34386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104585" y="3425780"/>
            <a:ext cx="6087413" cy="34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171" y="3419342"/>
            <a:ext cx="6087413" cy="34386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3" name="Group 222"/>
          <p:cNvGrpSpPr/>
          <p:nvPr/>
        </p:nvGrpSpPr>
        <p:grpSpPr>
          <a:xfrm>
            <a:off x="7115113" y="-235684"/>
            <a:ext cx="4970424" cy="3393803"/>
            <a:chOff x="7115113" y="-235684"/>
            <a:chExt cx="4970424" cy="3393803"/>
          </a:xfrm>
        </p:grpSpPr>
        <p:sp>
          <p:nvSpPr>
            <p:cNvPr id="30" name="TextBox 29"/>
            <p:cNvSpPr txBox="1"/>
            <p:nvPr/>
          </p:nvSpPr>
          <p:spPr>
            <a:xfrm>
              <a:off x="11351041" y="-235684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0000"/>
                  </a:solidFill>
                </a:rPr>
                <a:t>b</a:t>
              </a:r>
              <a:endParaRPr lang="en-GB" sz="8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7115113" y="426036"/>
              <a:ext cx="4066356" cy="2732083"/>
              <a:chOff x="7115113" y="426036"/>
              <a:chExt cx="4066356" cy="27320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5113" y="426036"/>
                <a:ext cx="4066356" cy="2732083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9235347" y="914400"/>
                <a:ext cx="0" cy="22437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7672386" y="1927274"/>
                <a:ext cx="960395" cy="1195681"/>
                <a:chOff x="7672386" y="1927274"/>
                <a:chExt cx="960395" cy="119568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8632781" y="1927274"/>
                  <a:ext cx="0" cy="119568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553450" y="2088356"/>
                  <a:ext cx="79331" cy="7143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8522494" y="2178844"/>
                  <a:ext cx="110287" cy="976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8474869" y="2266950"/>
                  <a:ext cx="157912" cy="13573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441531" y="2347913"/>
                  <a:ext cx="191250" cy="17621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8396288" y="2428875"/>
                  <a:ext cx="236493" cy="221456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8596313" y="2005013"/>
                  <a:ext cx="36468" cy="357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8360569" y="2502694"/>
                  <a:ext cx="272212" cy="26193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312944" y="2576513"/>
                  <a:ext cx="319835" cy="319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8262938" y="2650331"/>
                  <a:ext cx="369841" cy="37147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215313" y="2724150"/>
                  <a:ext cx="353173" cy="35719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153400" y="2786063"/>
                  <a:ext cx="296022" cy="30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8089106" y="2838450"/>
                  <a:ext cx="241253" cy="24527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8024813" y="2878931"/>
                  <a:ext cx="198387" cy="20717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7948613" y="2928938"/>
                  <a:ext cx="145997" cy="15001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874794" y="2964656"/>
                  <a:ext cx="103133" cy="11191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774781" y="2990850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672386" y="3000374"/>
                  <a:ext cx="74556" cy="8334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95260" y="3412904"/>
            <a:ext cx="5025380" cy="3172443"/>
            <a:chOff x="95260" y="3412904"/>
            <a:chExt cx="5025380" cy="317244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3853264"/>
              <a:ext cx="4066356" cy="27320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95260" y="3412904"/>
              <a:ext cx="61908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002060"/>
                  </a:solidFill>
                </a:rPr>
                <a:t>c</a:t>
              </a:r>
              <a:endParaRPr lang="en-GB" sz="8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167485" y="4328163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 flipH="1">
              <a:off x="3753207" y="5350413"/>
              <a:ext cx="1018817" cy="1195681"/>
              <a:chOff x="7672386" y="1927274"/>
              <a:chExt cx="960395" cy="1195681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8632781" y="1927274"/>
                <a:ext cx="0" cy="11956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553450" y="2088356"/>
                <a:ext cx="79331" cy="7143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522494" y="2178844"/>
                <a:ext cx="110287" cy="976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8474869" y="2266950"/>
                <a:ext cx="157912" cy="13573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441531" y="2347913"/>
                <a:ext cx="191250" cy="1762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96288" y="2428875"/>
                <a:ext cx="236493" cy="221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596313" y="2005013"/>
                <a:ext cx="36468" cy="357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0569" y="2502694"/>
                <a:ext cx="272212" cy="2619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8312944" y="2576513"/>
                <a:ext cx="319835" cy="31908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8262938" y="2650331"/>
                <a:ext cx="369841" cy="371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215313" y="2724150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8153400" y="2786063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089106" y="2838450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8024813" y="2878931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7948613" y="2928938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7874794" y="2964656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774781" y="2990850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7672386" y="3000374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>
            <a:off x="87511" y="-275487"/>
            <a:ext cx="5033129" cy="3433607"/>
            <a:chOff x="87511" y="-275487"/>
            <a:chExt cx="5033129" cy="3433607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84" y="426037"/>
              <a:ext cx="4066356" cy="2732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87511" y="-275487"/>
              <a:ext cx="691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>
                  <a:solidFill>
                    <a:srgbClr val="FFFF00"/>
                  </a:solidFill>
                </a:rPr>
                <a:t>a</a:t>
              </a:r>
              <a:endParaRPr lang="en-GB" sz="8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1616547" y="879236"/>
              <a:ext cx="2112484" cy="2243719"/>
              <a:chOff x="1616547" y="879236"/>
              <a:chExt cx="2112484" cy="224371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165139" y="879236"/>
                <a:ext cx="0" cy="2243719"/>
              </a:xfrm>
              <a:prstGeom prst="line">
                <a:avLst/>
              </a:prstGeom>
              <a:ln w="63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6" name="Group 225"/>
          <p:cNvGrpSpPr/>
          <p:nvPr/>
        </p:nvGrpSpPr>
        <p:grpSpPr>
          <a:xfrm>
            <a:off x="7115113" y="3268567"/>
            <a:ext cx="4970424" cy="3305843"/>
            <a:chOff x="7115113" y="3268567"/>
            <a:chExt cx="4970424" cy="330584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5113" y="3842327"/>
              <a:ext cx="4066356" cy="27320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351041" y="3268567"/>
              <a:ext cx="7344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0" b="1" dirty="0" smtClean="0"/>
                <a:t>d</a:t>
              </a:r>
              <a:endParaRPr lang="en-GB" sz="80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9233004" y="4302375"/>
              <a:ext cx="0" cy="224371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7"/>
            <p:cNvGrpSpPr/>
            <p:nvPr/>
          </p:nvGrpSpPr>
          <p:grpSpPr>
            <a:xfrm flipH="1">
              <a:off x="8687899" y="4338793"/>
              <a:ext cx="2113200" cy="2159336"/>
              <a:chOff x="1616547" y="922971"/>
              <a:chExt cx="2112484" cy="2159336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>
                <a:off x="2497611" y="2082604"/>
                <a:ext cx="998064" cy="9953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466655" y="2173092"/>
                <a:ext cx="908989" cy="9048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19030" y="2261198"/>
                <a:ext cx="846327" cy="8208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384807" y="2344924"/>
                <a:ext cx="748070" cy="735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55761" y="2420737"/>
                <a:ext cx="676898" cy="6615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540474" y="1999261"/>
                <a:ext cx="1059976" cy="107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04730" y="2496942"/>
                <a:ext cx="606057" cy="58318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257105" y="2570761"/>
                <a:ext cx="506007" cy="5048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207099" y="2644579"/>
                <a:ext cx="429111" cy="43100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59474" y="2718398"/>
                <a:ext cx="353173" cy="3571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097561" y="2780311"/>
                <a:ext cx="296022" cy="3000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33267" y="2832698"/>
                <a:ext cx="241253" cy="2452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968974" y="2873179"/>
                <a:ext cx="198387" cy="2071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892774" y="2923186"/>
                <a:ext cx="145997" cy="15001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818955" y="2958904"/>
                <a:ext cx="103133" cy="11191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718942" y="2985098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1616547" y="2994622"/>
                <a:ext cx="74556" cy="833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581756" y="1918405"/>
                <a:ext cx="1140134" cy="11571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3724106" y="1850231"/>
                <a:ext cx="4196" cy="123179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622014" y="1840164"/>
                <a:ext cx="1102259" cy="111873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648248" y="1742961"/>
                <a:ext cx="1076025" cy="10921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691603" y="1651231"/>
                <a:ext cx="1032668" cy="1048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732729" y="1566765"/>
                <a:ext cx="991540" cy="100636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771768" y="1480181"/>
                <a:ext cx="952499" cy="966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814163" y="1389786"/>
                <a:ext cx="914868" cy="92854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850823" y="1298406"/>
                <a:ext cx="878206" cy="8913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891975" y="1209204"/>
                <a:ext cx="837052" cy="8495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933394" y="1129874"/>
                <a:ext cx="790867" cy="8026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991267" y="1053238"/>
                <a:ext cx="709174" cy="719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3050537" y="976633"/>
                <a:ext cx="559413" cy="5677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138960" y="922971"/>
                <a:ext cx="347161" cy="3523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2807" y="3296471"/>
                <a:ext cx="333001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𝟎𝟏</m:t>
                          </m:r>
                        </m:e>
                      </m:d>
                    </m:oMath>
                  </m:oMathPara>
                </a14:m>
                <a:endParaRPr lang="en-GB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807" y="3296471"/>
                <a:ext cx="3330014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745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D97C90B-5388-429B-90AA-6AD1E186CF9B}" vid="{2E0E6154-3796-4A07-B8B9-F1683CB36F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0</TotalTime>
  <Words>108</Words>
  <Application>Microsoft Office PowerPoint</Application>
  <PresentationFormat>Widescreen</PresentationFormat>
  <Paragraphs>83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Theme2</vt:lpstr>
      <vt:lpstr>The Normal Distribution 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Comparing things from the real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RW Allen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Normal distribution Quiz</dc:title>
  <dc:creator>GS Westwater</dc:creator>
  <cp:lastModifiedBy>GS Westwater</cp:lastModifiedBy>
  <cp:revision>18</cp:revision>
  <dcterms:created xsi:type="dcterms:W3CDTF">2014-02-11T13:29:00Z</dcterms:created>
  <dcterms:modified xsi:type="dcterms:W3CDTF">2014-06-10T06:57:49Z</dcterms:modified>
</cp:coreProperties>
</file>