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811" r:id="rId3"/>
    <p:sldId id="916" r:id="rId4"/>
    <p:sldId id="257" r:id="rId5"/>
    <p:sldId id="2543" r:id="rId6"/>
    <p:sldId id="2550" r:id="rId7"/>
    <p:sldId id="2551" r:id="rId8"/>
    <p:sldId id="2552" r:id="rId9"/>
    <p:sldId id="2556" r:id="rId10"/>
    <p:sldId id="2557" r:id="rId11"/>
    <p:sldId id="2558" r:id="rId12"/>
    <p:sldId id="2569" r:id="rId13"/>
    <p:sldId id="2570" r:id="rId14"/>
    <p:sldId id="2571" r:id="rId15"/>
    <p:sldId id="2572" r:id="rId16"/>
    <p:sldId id="2573" r:id="rId17"/>
    <p:sldId id="2574" r:id="rId18"/>
    <p:sldId id="2575" r:id="rId19"/>
    <p:sldId id="2576" r:id="rId20"/>
    <p:sldId id="2579" r:id="rId21"/>
    <p:sldId id="2580" r:id="rId22"/>
    <p:sldId id="2581" r:id="rId23"/>
    <p:sldId id="2582" r:id="rId24"/>
    <p:sldId id="2583" r:id="rId25"/>
    <p:sldId id="2584" r:id="rId26"/>
    <p:sldId id="2585" r:id="rId27"/>
    <p:sldId id="2588" r:id="rId28"/>
    <p:sldId id="2589" r:id="rId29"/>
    <p:sldId id="2592" r:id="rId30"/>
    <p:sldId id="2593" r:id="rId31"/>
    <p:sldId id="2594" r:id="rId32"/>
    <p:sldId id="2595" r:id="rId33"/>
    <p:sldId id="2596" r:id="rId34"/>
    <p:sldId id="2331" r:id="rId35"/>
    <p:sldId id="2332" r:id="rId36"/>
    <p:sldId id="2333" r:id="rId37"/>
    <p:sldId id="2334" r:id="rId38"/>
    <p:sldId id="2335" r:id="rId39"/>
    <p:sldId id="2336" r:id="rId40"/>
    <p:sldId id="2337" r:id="rId41"/>
    <p:sldId id="2338" r:id="rId42"/>
    <p:sldId id="2339" r:id="rId43"/>
    <p:sldId id="2340" r:id="rId44"/>
    <p:sldId id="2341" r:id="rId45"/>
    <p:sldId id="2342" r:id="rId46"/>
    <p:sldId id="2343" r:id="rId47"/>
    <p:sldId id="2597" r:id="rId48"/>
    <p:sldId id="2598" r:id="rId49"/>
    <p:sldId id="2599" r:id="rId50"/>
    <p:sldId id="2600" r:id="rId51"/>
    <p:sldId id="2601" r:id="rId52"/>
    <p:sldId id="2602" r:id="rId53"/>
    <p:sldId id="2603" r:id="rId54"/>
    <p:sldId id="2604" r:id="rId55"/>
    <p:sldId id="2605" r:id="rId56"/>
    <p:sldId id="2606" r:id="rId57"/>
    <p:sldId id="2607" r:id="rId58"/>
    <p:sldId id="2608" r:id="rId59"/>
    <p:sldId id="2609" r:id="rId60"/>
    <p:sldId id="2610" r:id="rId61"/>
    <p:sldId id="2611" r:id="rId62"/>
    <p:sldId id="2612" r:id="rId63"/>
    <p:sldId id="2613" r:id="rId64"/>
    <p:sldId id="2614" r:id="rId65"/>
    <p:sldId id="2615" r:id="rId66"/>
    <p:sldId id="2616" r:id="rId67"/>
    <p:sldId id="2617" r:id="rId68"/>
    <p:sldId id="2618" r:id="rId69"/>
    <p:sldId id="2619" r:id="rId70"/>
    <p:sldId id="2620" r:id="rId71"/>
    <p:sldId id="2621" r:id="rId72"/>
    <p:sldId id="2622" r:id="rId73"/>
    <p:sldId id="2623" r:id="rId74"/>
    <p:sldId id="2624" r:id="rId75"/>
    <p:sldId id="2625" r:id="rId76"/>
    <p:sldId id="2626" r:id="rId77"/>
    <p:sldId id="2627" r:id="rId78"/>
    <p:sldId id="2628" r:id="rId79"/>
    <p:sldId id="2629" r:id="rId80"/>
    <p:sldId id="2630" r:id="rId81"/>
    <p:sldId id="2631" r:id="rId82"/>
    <p:sldId id="2632" r:id="rId83"/>
    <p:sldId id="2633" r:id="rId84"/>
    <p:sldId id="2634" r:id="rId85"/>
    <p:sldId id="2635" r:id="rId86"/>
    <p:sldId id="2636" r:id="rId87"/>
    <p:sldId id="2637" r:id="rId88"/>
    <p:sldId id="2638" r:id="rId89"/>
    <p:sldId id="2639" r:id="rId90"/>
    <p:sldId id="2640" r:id="rId91"/>
    <p:sldId id="2641" r:id="rId92"/>
    <p:sldId id="2642" r:id="rId93"/>
    <p:sldId id="2643" r:id="rId94"/>
    <p:sldId id="2644" r:id="rId95"/>
    <p:sldId id="2645" r:id="rId96"/>
    <p:sldId id="2646" r:id="rId97"/>
    <p:sldId id="2647" r:id="rId98"/>
    <p:sldId id="2648" r:id="rId99"/>
    <p:sldId id="2649" r:id="rId100"/>
    <p:sldId id="2650" r:id="rId101"/>
    <p:sldId id="2651" r:id="rId102"/>
    <p:sldId id="2652" r:id="rId103"/>
    <p:sldId id="2653" r:id="rId104"/>
    <p:sldId id="2654" r:id="rId105"/>
    <p:sldId id="2655" r:id="rId106"/>
    <p:sldId id="2656" r:id="rId107"/>
    <p:sldId id="2657" r:id="rId108"/>
    <p:sldId id="2658" r:id="rId109"/>
    <p:sldId id="2659" r:id="rId110"/>
    <p:sldId id="2660" r:id="rId111"/>
    <p:sldId id="2661" r:id="rId112"/>
    <p:sldId id="2662" r:id="rId113"/>
    <p:sldId id="2663" r:id="rId114"/>
    <p:sldId id="2664" r:id="rId115"/>
    <p:sldId id="2665" r:id="rId116"/>
    <p:sldId id="2666" r:id="rId117"/>
    <p:sldId id="2667" r:id="rId118"/>
    <p:sldId id="2668" r:id="rId119"/>
    <p:sldId id="2669" r:id="rId120"/>
    <p:sldId id="2670" r:id="rId121"/>
    <p:sldId id="2671" r:id="rId122"/>
    <p:sldId id="2672" r:id="rId123"/>
    <p:sldId id="2673" r:id="rId124"/>
    <p:sldId id="2674" r:id="rId125"/>
    <p:sldId id="2675" r:id="rId126"/>
    <p:sldId id="2676" r:id="rId127"/>
    <p:sldId id="2677" r:id="rId128"/>
    <p:sldId id="2678" r:id="rId129"/>
    <p:sldId id="2679" r:id="rId130"/>
    <p:sldId id="2680" r:id="rId131"/>
    <p:sldId id="2681" r:id="rId132"/>
    <p:sldId id="2682" r:id="rId133"/>
    <p:sldId id="2683" r:id="rId134"/>
    <p:sldId id="2684" r:id="rId135"/>
    <p:sldId id="2685" r:id="rId136"/>
    <p:sldId id="2686" r:id="rId137"/>
    <p:sldId id="2687" r:id="rId138"/>
    <p:sldId id="2688" r:id="rId139"/>
    <p:sldId id="2689" r:id="rId140"/>
    <p:sldId id="2690" r:id="rId141"/>
    <p:sldId id="2691" r:id="rId142"/>
    <p:sldId id="2692" r:id="rId143"/>
    <p:sldId id="2693" r:id="rId144"/>
    <p:sldId id="2694" r:id="rId145"/>
    <p:sldId id="2695" r:id="rId146"/>
    <p:sldId id="2696" r:id="rId147"/>
    <p:sldId id="2697" r:id="rId148"/>
    <p:sldId id="2698" r:id="rId149"/>
    <p:sldId id="2699" r:id="rId150"/>
    <p:sldId id="2700" r:id="rId151"/>
    <p:sldId id="2701" r:id="rId152"/>
    <p:sldId id="2702" r:id="rId153"/>
    <p:sldId id="2703" r:id="rId154"/>
    <p:sldId id="2704" r:id="rId155"/>
    <p:sldId id="2705" r:id="rId156"/>
    <p:sldId id="2706" r:id="rId157"/>
    <p:sldId id="2707" r:id="rId158"/>
    <p:sldId id="2708" r:id="rId159"/>
    <p:sldId id="2709" r:id="rId160"/>
    <p:sldId id="2710" r:id="rId161"/>
    <p:sldId id="2711" r:id="rId162"/>
    <p:sldId id="2712" r:id="rId163"/>
    <p:sldId id="2713" r:id="rId164"/>
    <p:sldId id="2714" r:id="rId165"/>
    <p:sldId id="2715" r:id="rId166"/>
    <p:sldId id="2716" r:id="rId167"/>
    <p:sldId id="2717" r:id="rId168"/>
    <p:sldId id="2718" r:id="rId169"/>
    <p:sldId id="2719" r:id="rId170"/>
    <p:sldId id="2720" r:id="rId171"/>
    <p:sldId id="2721" r:id="rId172"/>
    <p:sldId id="2722" r:id="rId173"/>
    <p:sldId id="2723" r:id="rId174"/>
    <p:sldId id="262" r:id="rId175"/>
    <p:sldId id="2211" r:id="rId176"/>
    <p:sldId id="2212" r:id="rId177"/>
    <p:sldId id="2255" r:id="rId178"/>
    <p:sldId id="2256" r:id="rId179"/>
    <p:sldId id="2259" r:id="rId180"/>
    <p:sldId id="2257" r:id="rId181"/>
    <p:sldId id="2258" r:id="rId182"/>
    <p:sldId id="2279" r:id="rId183"/>
    <p:sldId id="2280" r:id="rId184"/>
    <p:sldId id="2292" r:id="rId185"/>
    <p:sldId id="2293" r:id="rId186"/>
    <p:sldId id="2306" r:id="rId187"/>
    <p:sldId id="2307" r:id="rId188"/>
    <p:sldId id="2308" r:id="rId189"/>
    <p:sldId id="2247" r:id="rId190"/>
    <p:sldId id="2248" r:id="rId191"/>
    <p:sldId id="2249" r:id="rId192"/>
    <p:sldId id="2193" r:id="rId193"/>
    <p:sldId id="2194" r:id="rId194"/>
    <p:sldId id="2195" r:id="rId195"/>
    <p:sldId id="2196" r:id="rId196"/>
    <p:sldId id="2227" r:id="rId197"/>
    <p:sldId id="2228" r:id="rId198"/>
    <p:sldId id="2319" r:id="rId199"/>
    <p:sldId id="2320" r:id="rId200"/>
    <p:sldId id="2229" r:id="rId201"/>
    <p:sldId id="2326" r:id="rId202"/>
    <p:sldId id="2327" r:id="rId203"/>
    <p:sldId id="2328" r:id="rId204"/>
    <p:sldId id="2329" r:id="rId205"/>
    <p:sldId id="2330" r:id="rId206"/>
    <p:sldId id="2468" r:id="rId207"/>
    <p:sldId id="2469" r:id="rId208"/>
    <p:sldId id="2470" r:id="rId209"/>
    <p:sldId id="2471" r:id="rId210"/>
    <p:sldId id="2472" r:id="rId211"/>
    <p:sldId id="2473" r:id="rId212"/>
    <p:sldId id="2474" r:id="rId213"/>
    <p:sldId id="2475" r:id="rId214"/>
    <p:sldId id="2476" r:id="rId215"/>
    <p:sldId id="2477" r:id="rId216"/>
    <p:sldId id="2478" r:id="rId217"/>
    <p:sldId id="2479" r:id="rId218"/>
    <p:sldId id="2480" r:id="rId219"/>
    <p:sldId id="2481" r:id="rId220"/>
    <p:sldId id="2482" r:id="rId221"/>
    <p:sldId id="2483" r:id="rId222"/>
    <p:sldId id="2484" r:id="rId223"/>
    <p:sldId id="2485" r:id="rId224"/>
    <p:sldId id="2486" r:id="rId225"/>
    <p:sldId id="2487" r:id="rId226"/>
    <p:sldId id="2488" r:id="rId227"/>
    <p:sldId id="2489" r:id="rId228"/>
    <p:sldId id="2490" r:id="rId229"/>
    <p:sldId id="2491" r:id="rId230"/>
    <p:sldId id="2492" r:id="rId231"/>
    <p:sldId id="2493" r:id="rId232"/>
    <p:sldId id="2494" r:id="rId233"/>
    <p:sldId id="2495" r:id="rId234"/>
    <p:sldId id="2496" r:id="rId235"/>
    <p:sldId id="2497" r:id="rId236"/>
    <p:sldId id="2498" r:id="rId237"/>
    <p:sldId id="2499" r:id="rId238"/>
    <p:sldId id="2500" r:id="rId239"/>
    <p:sldId id="2501" r:id="rId240"/>
    <p:sldId id="2502" r:id="rId241"/>
    <p:sldId id="2503" r:id="rId242"/>
    <p:sldId id="2504" r:id="rId243"/>
    <p:sldId id="2505" r:id="rId244"/>
    <p:sldId id="2506" r:id="rId245"/>
    <p:sldId id="2507" r:id="rId246"/>
    <p:sldId id="2508" r:id="rId247"/>
    <p:sldId id="2509" r:id="rId248"/>
    <p:sldId id="2510" r:id="rId249"/>
    <p:sldId id="2511" r:id="rId250"/>
    <p:sldId id="2512" r:id="rId251"/>
    <p:sldId id="2513" r:id="rId252"/>
    <p:sldId id="2514" r:id="rId253"/>
    <p:sldId id="2515" r:id="rId254"/>
    <p:sldId id="2516" r:id="rId255"/>
    <p:sldId id="2517" r:id="rId256"/>
    <p:sldId id="2518" r:id="rId257"/>
    <p:sldId id="2519" r:id="rId258"/>
    <p:sldId id="2520" r:id="rId259"/>
    <p:sldId id="2521" r:id="rId260"/>
    <p:sldId id="2522" r:id="rId261"/>
    <p:sldId id="2523" r:id="rId262"/>
    <p:sldId id="2524" r:id="rId263"/>
    <p:sldId id="2525" r:id="rId264"/>
    <p:sldId id="2526" r:id="rId265"/>
    <p:sldId id="2527" r:id="rId266"/>
    <p:sldId id="2528" r:id="rId267"/>
    <p:sldId id="2529" r:id="rId268"/>
    <p:sldId id="2530" r:id="rId269"/>
    <p:sldId id="2531" r:id="rId270"/>
    <p:sldId id="2532" r:id="rId271"/>
    <p:sldId id="2533" r:id="rId272"/>
    <p:sldId id="2534" r:id="rId273"/>
    <p:sldId id="2535" r:id="rId274"/>
    <p:sldId id="2536" r:id="rId275"/>
    <p:sldId id="2537" r:id="rId276"/>
    <p:sldId id="2538" r:id="rId277"/>
    <p:sldId id="2539" r:id="rId278"/>
    <p:sldId id="2540" r:id="rId279"/>
    <p:sldId id="2541" r:id="rId280"/>
    <p:sldId id="2542" r:id="rId281"/>
    <p:sldId id="264" r:id="rId282"/>
    <p:sldId id="2115" r:id="rId283"/>
    <p:sldId id="2116" r:id="rId284"/>
    <p:sldId id="2162" r:id="rId285"/>
    <p:sldId id="269" r:id="rId286"/>
    <p:sldId id="271" r:id="rId287"/>
    <p:sldId id="2163" r:id="rId288"/>
    <p:sldId id="2265" r:id="rId289"/>
    <p:sldId id="2266" r:id="rId290"/>
    <p:sldId id="2267" r:id="rId291"/>
    <p:sldId id="866" r:id="rId292"/>
    <p:sldId id="867" r:id="rId293"/>
    <p:sldId id="2164" r:id="rId294"/>
    <p:sldId id="2294" r:id="rId295"/>
    <p:sldId id="2295" r:id="rId296"/>
    <p:sldId id="2296" r:id="rId297"/>
    <p:sldId id="2304" r:id="rId298"/>
    <p:sldId id="2305" r:id="rId299"/>
    <p:sldId id="2214" r:id="rId300"/>
    <p:sldId id="2215" r:id="rId301"/>
    <p:sldId id="2216" r:id="rId302"/>
    <p:sldId id="2185" r:id="rId303"/>
    <p:sldId id="2186" r:id="rId304"/>
    <p:sldId id="2188" r:id="rId305"/>
    <p:sldId id="2237" r:id="rId306"/>
    <p:sldId id="2238" r:id="rId307"/>
    <p:sldId id="2318" r:id="rId308"/>
    <p:sldId id="2239" r:id="rId309"/>
    <p:sldId id="2344" r:id="rId310"/>
    <p:sldId id="2345" r:id="rId311"/>
    <p:sldId id="2346" r:id="rId312"/>
    <p:sldId id="2347" r:id="rId313"/>
    <p:sldId id="2348" r:id="rId314"/>
    <p:sldId id="2349" r:id="rId315"/>
    <p:sldId id="2350" r:id="rId316"/>
    <p:sldId id="2351" r:id="rId317"/>
    <p:sldId id="2352" r:id="rId318"/>
    <p:sldId id="2353" r:id="rId319"/>
    <p:sldId id="2354" r:id="rId320"/>
    <p:sldId id="2355" r:id="rId321"/>
    <p:sldId id="2356" r:id="rId322"/>
    <p:sldId id="2357" r:id="rId323"/>
    <p:sldId id="2358" r:id="rId324"/>
    <p:sldId id="2359" r:id="rId325"/>
    <p:sldId id="2360" r:id="rId326"/>
    <p:sldId id="2361" r:id="rId327"/>
    <p:sldId id="2362" r:id="rId328"/>
    <p:sldId id="2363" r:id="rId329"/>
    <p:sldId id="2364" r:id="rId330"/>
    <p:sldId id="2365" r:id="rId331"/>
    <p:sldId id="2366" r:id="rId332"/>
    <p:sldId id="2367" r:id="rId333"/>
    <p:sldId id="2368" r:id="rId334"/>
    <p:sldId id="2369" r:id="rId335"/>
    <p:sldId id="2370" r:id="rId336"/>
    <p:sldId id="2371" r:id="rId337"/>
    <p:sldId id="2372" r:id="rId338"/>
    <p:sldId id="2373" r:id="rId339"/>
    <p:sldId id="2374" r:id="rId340"/>
    <p:sldId id="2375" r:id="rId341"/>
    <p:sldId id="2376" r:id="rId342"/>
    <p:sldId id="2377" r:id="rId343"/>
    <p:sldId id="2378" r:id="rId344"/>
    <p:sldId id="2379" r:id="rId345"/>
    <p:sldId id="2380" r:id="rId346"/>
    <p:sldId id="2381" r:id="rId347"/>
    <p:sldId id="2382" r:id="rId348"/>
    <p:sldId id="2383" r:id="rId349"/>
    <p:sldId id="2384" r:id="rId350"/>
    <p:sldId id="2385" r:id="rId351"/>
    <p:sldId id="2386" r:id="rId352"/>
    <p:sldId id="2387" r:id="rId353"/>
    <p:sldId id="2388" r:id="rId354"/>
    <p:sldId id="2389" r:id="rId355"/>
    <p:sldId id="2390" r:id="rId356"/>
    <p:sldId id="2391" r:id="rId357"/>
    <p:sldId id="2392" r:id="rId358"/>
    <p:sldId id="2393" r:id="rId359"/>
    <p:sldId id="2394" r:id="rId360"/>
    <p:sldId id="2395" r:id="rId361"/>
    <p:sldId id="2396" r:id="rId362"/>
    <p:sldId id="2397" r:id="rId363"/>
    <p:sldId id="2398" r:id="rId364"/>
    <p:sldId id="2399" r:id="rId365"/>
    <p:sldId id="2400" r:id="rId366"/>
    <p:sldId id="2401" r:id="rId367"/>
    <p:sldId id="2402" r:id="rId368"/>
    <p:sldId id="2403" r:id="rId369"/>
    <p:sldId id="2404" r:id="rId370"/>
    <p:sldId id="2405" r:id="rId371"/>
    <p:sldId id="2406" r:id="rId372"/>
    <p:sldId id="2407" r:id="rId373"/>
    <p:sldId id="2408" r:id="rId374"/>
    <p:sldId id="2409" r:id="rId375"/>
    <p:sldId id="2410" r:id="rId376"/>
    <p:sldId id="2411" r:id="rId377"/>
    <p:sldId id="2412" r:id="rId378"/>
    <p:sldId id="2413" r:id="rId379"/>
    <p:sldId id="2414" r:id="rId380"/>
    <p:sldId id="2415" r:id="rId381"/>
    <p:sldId id="2416" r:id="rId382"/>
    <p:sldId id="2417" r:id="rId383"/>
    <p:sldId id="2418" r:id="rId384"/>
    <p:sldId id="2419" r:id="rId385"/>
    <p:sldId id="2420" r:id="rId386"/>
    <p:sldId id="2421" r:id="rId387"/>
    <p:sldId id="2422" r:id="rId388"/>
    <p:sldId id="2423" r:id="rId389"/>
    <p:sldId id="2424" r:id="rId390"/>
    <p:sldId id="2425" r:id="rId391"/>
    <p:sldId id="2426" r:id="rId392"/>
    <p:sldId id="2427" r:id="rId393"/>
    <p:sldId id="2428" r:id="rId394"/>
    <p:sldId id="2429" r:id="rId395"/>
    <p:sldId id="2430" r:id="rId396"/>
    <p:sldId id="2431" r:id="rId397"/>
    <p:sldId id="2432" r:id="rId398"/>
    <p:sldId id="2433" r:id="rId399"/>
    <p:sldId id="2434" r:id="rId400"/>
    <p:sldId id="2435" r:id="rId401"/>
    <p:sldId id="2436" r:id="rId402"/>
    <p:sldId id="2437" r:id="rId403"/>
    <p:sldId id="2438" r:id="rId404"/>
    <p:sldId id="2439" r:id="rId405"/>
    <p:sldId id="2440" r:id="rId406"/>
    <p:sldId id="2441" r:id="rId407"/>
    <p:sldId id="2442" r:id="rId408"/>
    <p:sldId id="2443" r:id="rId409"/>
    <p:sldId id="2444" r:id="rId410"/>
    <p:sldId id="2445" r:id="rId411"/>
    <p:sldId id="2446" r:id="rId412"/>
    <p:sldId id="2447" r:id="rId413"/>
    <p:sldId id="2448" r:id="rId414"/>
    <p:sldId id="2449" r:id="rId415"/>
    <p:sldId id="2450" r:id="rId416"/>
    <p:sldId id="2451" r:id="rId417"/>
    <p:sldId id="2452" r:id="rId418"/>
    <p:sldId id="2453" r:id="rId419"/>
    <p:sldId id="2454" r:id="rId420"/>
    <p:sldId id="2455" r:id="rId421"/>
    <p:sldId id="2456" r:id="rId422"/>
    <p:sldId id="2457" r:id="rId423"/>
    <p:sldId id="2458" r:id="rId424"/>
    <p:sldId id="2459" r:id="rId425"/>
    <p:sldId id="2460" r:id="rId426"/>
    <p:sldId id="2461" r:id="rId427"/>
    <p:sldId id="2462" r:id="rId428"/>
    <p:sldId id="2463" r:id="rId429"/>
    <p:sldId id="2464" r:id="rId430"/>
    <p:sldId id="2465" r:id="rId431"/>
    <p:sldId id="2466" r:id="rId432"/>
    <p:sldId id="2467" r:id="rId433"/>
    <p:sldId id="1628" r:id="rId434"/>
    <p:sldId id="2240" r:id="rId435"/>
    <p:sldId id="2241" r:id="rId436"/>
    <p:sldId id="2242" r:id="rId437"/>
    <p:sldId id="2243" r:id="rId438"/>
    <p:sldId id="2244" r:id="rId439"/>
    <p:sldId id="2245" r:id="rId440"/>
    <p:sldId id="2246" r:id="rId441"/>
    <p:sldId id="2250" r:id="rId442"/>
    <p:sldId id="2251" r:id="rId443"/>
    <p:sldId id="2252" r:id="rId444"/>
    <p:sldId id="2253" r:id="rId445"/>
    <p:sldId id="2254" r:id="rId446"/>
    <p:sldId id="2260" r:id="rId447"/>
    <p:sldId id="2261" r:id="rId448"/>
    <p:sldId id="2262" r:id="rId449"/>
    <p:sldId id="2263" r:id="rId450"/>
    <p:sldId id="2264" r:id="rId451"/>
    <p:sldId id="2271" r:id="rId452"/>
    <p:sldId id="2272" r:id="rId453"/>
    <p:sldId id="2273" r:id="rId454"/>
    <p:sldId id="2274" r:id="rId455"/>
    <p:sldId id="2275" r:id="rId456"/>
    <p:sldId id="2277" r:id="rId457"/>
    <p:sldId id="2276" r:id="rId458"/>
    <p:sldId id="2278" r:id="rId459"/>
    <p:sldId id="2281" r:id="rId460"/>
    <p:sldId id="2282" r:id="rId461"/>
    <p:sldId id="2283" r:id="rId462"/>
    <p:sldId id="2284" r:id="rId463"/>
    <p:sldId id="2285" r:id="rId464"/>
    <p:sldId id="2287" r:id="rId465"/>
    <p:sldId id="2286" r:id="rId466"/>
    <p:sldId id="2288" r:id="rId467"/>
    <p:sldId id="2289" r:id="rId468"/>
    <p:sldId id="2291" r:id="rId469"/>
    <p:sldId id="2297" r:id="rId470"/>
    <p:sldId id="2298" r:id="rId471"/>
    <p:sldId id="2299" r:id="rId472"/>
    <p:sldId id="2300" r:id="rId473"/>
    <p:sldId id="2301" r:id="rId474"/>
    <p:sldId id="2302" r:id="rId475"/>
    <p:sldId id="2303" r:id="rId476"/>
    <p:sldId id="2197" r:id="rId477"/>
    <p:sldId id="2198" r:id="rId478"/>
    <p:sldId id="2199" r:id="rId479"/>
    <p:sldId id="2200" r:id="rId480"/>
    <p:sldId id="2309" r:id="rId481"/>
    <p:sldId id="2310" r:id="rId482"/>
    <p:sldId id="2311" r:id="rId483"/>
    <p:sldId id="1629" r:id="rId484"/>
    <p:sldId id="1630" r:id="rId485"/>
    <p:sldId id="2312" r:id="rId486"/>
    <p:sldId id="2313" r:id="rId487"/>
    <p:sldId id="2314" r:id="rId488"/>
    <p:sldId id="2315" r:id="rId489"/>
    <p:sldId id="2316" r:id="rId490"/>
    <p:sldId id="2317" r:id="rId491"/>
    <p:sldId id="2230" r:id="rId492"/>
    <p:sldId id="2231" r:id="rId493"/>
    <p:sldId id="2232" r:id="rId494"/>
    <p:sldId id="2321" r:id="rId495"/>
    <p:sldId id="2322" r:id="rId496"/>
    <p:sldId id="2324" r:id="rId497"/>
    <p:sldId id="2325" r:id="rId498"/>
    <p:sldId id="2323" r:id="rId4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 varScale="1">
        <p:scale>
          <a:sx n="115" d="100"/>
          <a:sy n="115" d="100"/>
        </p:scale>
        <p:origin x="169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00" Type="http://schemas.openxmlformats.org/officeDocument/2006/relationships/presProps" Target="presProps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497" Type="http://schemas.openxmlformats.org/officeDocument/2006/relationships/slide" Target="slides/slide496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502" Type="http://schemas.openxmlformats.org/officeDocument/2006/relationships/theme" Target="theme/theme1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15" Type="http://schemas.openxmlformats.org/officeDocument/2006/relationships/slide" Target="slides/slide414.xml"/><Relationship Id="rId436" Type="http://schemas.openxmlformats.org/officeDocument/2006/relationships/slide" Target="slides/slide435.xml"/><Relationship Id="rId457" Type="http://schemas.openxmlformats.org/officeDocument/2006/relationships/slide" Target="slides/slide456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478" Type="http://schemas.openxmlformats.org/officeDocument/2006/relationships/slide" Target="slides/slide477.xml"/><Relationship Id="rId499" Type="http://schemas.openxmlformats.org/officeDocument/2006/relationships/slide" Target="slides/slide49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503" Type="http://schemas.openxmlformats.org/officeDocument/2006/relationships/tableStyles" Target="tableStyles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26" Type="http://schemas.openxmlformats.org/officeDocument/2006/relationships/slide" Target="slides/slide425.xml"/><Relationship Id="rId447" Type="http://schemas.openxmlformats.org/officeDocument/2006/relationships/slide" Target="slides/slide446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468" Type="http://schemas.openxmlformats.org/officeDocument/2006/relationships/slide" Target="slides/slide467.xml"/><Relationship Id="rId489" Type="http://schemas.openxmlformats.org/officeDocument/2006/relationships/slide" Target="slides/slide488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58" Type="http://schemas.openxmlformats.org/officeDocument/2006/relationships/slide" Target="slides/slide457.xml"/><Relationship Id="rId479" Type="http://schemas.openxmlformats.org/officeDocument/2006/relationships/slide" Target="slides/slide4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490" Type="http://schemas.openxmlformats.org/officeDocument/2006/relationships/slide" Target="slides/slide489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27" Type="http://schemas.openxmlformats.org/officeDocument/2006/relationships/slide" Target="slides/slide426.xml"/><Relationship Id="rId448" Type="http://schemas.openxmlformats.org/officeDocument/2006/relationships/slide" Target="slides/slide447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438" Type="http://schemas.openxmlformats.org/officeDocument/2006/relationships/slide" Target="slides/slide437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491" Type="http://schemas.openxmlformats.org/officeDocument/2006/relationships/slide" Target="slides/slide49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1" Type="http://schemas.openxmlformats.org/officeDocument/2006/relationships/slide" Target="slides/slide48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471" Type="http://schemas.openxmlformats.org/officeDocument/2006/relationships/slide" Target="slides/slide47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482" Type="http://schemas.openxmlformats.org/officeDocument/2006/relationships/slide" Target="slides/slide48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72" Type="http://schemas.openxmlformats.org/officeDocument/2006/relationships/slide" Target="slides/slide471.xml"/><Relationship Id="rId493" Type="http://schemas.openxmlformats.org/officeDocument/2006/relationships/slide" Target="slides/slide492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83" Type="http://schemas.openxmlformats.org/officeDocument/2006/relationships/slide" Target="slides/slide482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473" Type="http://schemas.openxmlformats.org/officeDocument/2006/relationships/slide" Target="slides/slide472.xml"/><Relationship Id="rId494" Type="http://schemas.openxmlformats.org/officeDocument/2006/relationships/slide" Target="slides/slide49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484" Type="http://schemas.openxmlformats.org/officeDocument/2006/relationships/slide" Target="slides/slide483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viewProps" Target="viewProps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7" Type="http://schemas.openxmlformats.org/officeDocument/2006/relationships/image" Target="../media/image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6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3.png"/><Relationship Id="rId7" Type="http://schemas.openxmlformats.org/officeDocument/2006/relationships/image" Target="../media/image2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slide" Target="slide180.xml"/><Relationship Id="rId13" Type="http://schemas.openxmlformats.org/officeDocument/2006/relationships/slide" Target="slide47.xml"/><Relationship Id="rId3" Type="http://schemas.openxmlformats.org/officeDocument/2006/relationships/slide" Target="slide4.xml"/><Relationship Id="rId7" Type="http://schemas.openxmlformats.org/officeDocument/2006/relationships/slide" Target="slide175.xml"/><Relationship Id="rId12" Type="http://schemas.openxmlformats.org/officeDocument/2006/relationships/slide" Target="slide201.xml"/><Relationship Id="rId2" Type="http://schemas.openxmlformats.org/officeDocument/2006/relationships/slide" Target="slide19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6.xml"/><Relationship Id="rId11" Type="http://schemas.openxmlformats.org/officeDocument/2006/relationships/slide" Target="slide184.xml"/><Relationship Id="rId5" Type="http://schemas.openxmlformats.org/officeDocument/2006/relationships/slide" Target="slide189.xml"/><Relationship Id="rId10" Type="http://schemas.openxmlformats.org/officeDocument/2006/relationships/slide" Target="slide182.xml"/><Relationship Id="rId4" Type="http://schemas.openxmlformats.org/officeDocument/2006/relationships/image" Target="../media/image1.png"/><Relationship Id="rId9" Type="http://schemas.openxmlformats.org/officeDocument/2006/relationships/slide" Target="slide17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3.pn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3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22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3.pn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3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0.png"/><Relationship Id="rId7" Type="http://schemas.openxmlformats.org/officeDocument/2006/relationships/image" Target="../media/image2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3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3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.png"/><Relationship Id="rId3" Type="http://schemas.openxmlformats.org/officeDocument/2006/relationships/image" Target="../media/image208.png"/><Relationship Id="rId7" Type="http://schemas.openxmlformats.org/officeDocument/2006/relationships/image" Target="../media/image437.png"/><Relationship Id="rId12" Type="http://schemas.openxmlformats.org/officeDocument/2006/relationships/slide" Target="slide174.xml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0.png"/><Relationship Id="rId11" Type="http://schemas.openxmlformats.org/officeDocument/2006/relationships/image" Target="../media/image3.png"/><Relationship Id="rId5" Type="http://schemas.openxmlformats.org/officeDocument/2006/relationships/image" Target="../media/image4110.png"/><Relationship Id="rId10" Type="http://schemas.openxmlformats.org/officeDocument/2006/relationships/image" Target="../media/image4.png"/><Relationship Id="rId4" Type="http://schemas.openxmlformats.org/officeDocument/2006/relationships/image" Target="../media/image4010.png"/><Relationship Id="rId9" Type="http://schemas.openxmlformats.org/officeDocument/2006/relationships/image" Target="../media/image1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11" Type="http://schemas.openxmlformats.org/officeDocument/2006/relationships/image" Target="../media/image4710.png"/><Relationship Id="rId5" Type="http://schemas.openxmlformats.org/officeDocument/2006/relationships/image" Target="../media/image4.png"/><Relationship Id="rId10" Type="http://schemas.openxmlformats.org/officeDocument/2006/relationships/image" Target="../media/image4610.png"/><Relationship Id="rId4" Type="http://schemas.openxmlformats.org/officeDocument/2006/relationships/image" Target="../media/image1.png"/><Relationship Id="rId9" Type="http://schemas.openxmlformats.org/officeDocument/2006/relationships/image" Target="../media/image4510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74.xml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74.xml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13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74.xm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74.xml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74.xml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3.pn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7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74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7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slide" Target="slide234.xml"/><Relationship Id="rId13" Type="http://schemas.openxmlformats.org/officeDocument/2006/relationships/slide" Target="slide224.xml"/><Relationship Id="rId18" Type="http://schemas.openxmlformats.org/officeDocument/2006/relationships/slide" Target="slide244.xml"/><Relationship Id="rId26" Type="http://schemas.openxmlformats.org/officeDocument/2006/relationships/slide" Target="slide263.xml"/><Relationship Id="rId3" Type="http://schemas.openxmlformats.org/officeDocument/2006/relationships/slide" Target="slide213.xml"/><Relationship Id="rId21" Type="http://schemas.openxmlformats.org/officeDocument/2006/relationships/slide" Target="slide253.xml"/><Relationship Id="rId34" Type="http://schemas.openxmlformats.org/officeDocument/2006/relationships/slide" Target="slide209.xml"/><Relationship Id="rId7" Type="http://schemas.openxmlformats.org/officeDocument/2006/relationships/slide" Target="slide228.xml"/><Relationship Id="rId12" Type="http://schemas.openxmlformats.org/officeDocument/2006/relationships/slide" Target="slide221.xml"/><Relationship Id="rId17" Type="http://schemas.openxmlformats.org/officeDocument/2006/relationships/slide" Target="slide242.xml"/><Relationship Id="rId25" Type="http://schemas.openxmlformats.org/officeDocument/2006/relationships/slide" Target="slide261.xml"/><Relationship Id="rId33" Type="http://schemas.openxmlformats.org/officeDocument/2006/relationships/slide" Target="slide281.xml"/><Relationship Id="rId2" Type="http://schemas.openxmlformats.org/officeDocument/2006/relationships/slide" Target="slide207.xml"/><Relationship Id="rId16" Type="http://schemas.openxmlformats.org/officeDocument/2006/relationships/slide" Target="slide239.xml"/><Relationship Id="rId20" Type="http://schemas.openxmlformats.org/officeDocument/2006/relationships/slide" Target="slide250.xml"/><Relationship Id="rId29" Type="http://schemas.openxmlformats.org/officeDocument/2006/relationships/slide" Target="slide26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1.xml"/><Relationship Id="rId11" Type="http://schemas.openxmlformats.org/officeDocument/2006/relationships/slide" Target="slide211.xml"/><Relationship Id="rId24" Type="http://schemas.openxmlformats.org/officeDocument/2006/relationships/slide" Target="slide259.xml"/><Relationship Id="rId32" Type="http://schemas.openxmlformats.org/officeDocument/2006/relationships/slide" Target="slide278.xml"/><Relationship Id="rId5" Type="http://schemas.openxmlformats.org/officeDocument/2006/relationships/slide" Target="slide218.xml"/><Relationship Id="rId15" Type="http://schemas.openxmlformats.org/officeDocument/2006/relationships/slide" Target="slide236.xml"/><Relationship Id="rId23" Type="http://schemas.openxmlformats.org/officeDocument/2006/relationships/slide" Target="slide257.xml"/><Relationship Id="rId28" Type="http://schemas.openxmlformats.org/officeDocument/2006/relationships/slide" Target="slide267.xml"/><Relationship Id="rId10" Type="http://schemas.openxmlformats.org/officeDocument/2006/relationships/image" Target="../media/image1.png"/><Relationship Id="rId19" Type="http://schemas.openxmlformats.org/officeDocument/2006/relationships/slide" Target="slide246.xml"/><Relationship Id="rId31" Type="http://schemas.openxmlformats.org/officeDocument/2006/relationships/slide" Target="slide275.xml"/><Relationship Id="rId4" Type="http://schemas.openxmlformats.org/officeDocument/2006/relationships/slide" Target="slide215.xml"/><Relationship Id="rId9" Type="http://schemas.openxmlformats.org/officeDocument/2006/relationships/slide" Target="slide4.xml"/><Relationship Id="rId14" Type="http://schemas.openxmlformats.org/officeDocument/2006/relationships/slide" Target="slide226.xml"/><Relationship Id="rId22" Type="http://schemas.openxmlformats.org/officeDocument/2006/relationships/slide" Target="slide255.xml"/><Relationship Id="rId27" Type="http://schemas.openxmlformats.org/officeDocument/2006/relationships/slide" Target="slide265.xml"/><Relationship Id="rId30" Type="http://schemas.openxmlformats.org/officeDocument/2006/relationships/slide" Target="slide27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3.png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2.png"/><Relationship Id="rId7" Type="http://schemas.openxmlformats.org/officeDocument/2006/relationships/slide" Target="slide206.xml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6.xml"/><Relationship Id="rId5" Type="http://schemas.openxmlformats.org/officeDocument/2006/relationships/image" Target="../media/image223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26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6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.png"/><Relationship Id="rId7" Type="http://schemas.openxmlformats.org/officeDocument/2006/relationships/image" Target="../media/image228.png"/><Relationship Id="rId2" Type="http://schemas.openxmlformats.org/officeDocument/2006/relationships/slide" Target="slide2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20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4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3.png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20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27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slide" Target="slide206.xml"/><Relationship Id="rId7" Type="http://schemas.openxmlformats.org/officeDocument/2006/relationships/image" Target="../media/image1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6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Relationship Id="rId9" Type="http://schemas.openxmlformats.org/officeDocument/2006/relationships/image" Target="../media/image3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42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5.png"/><Relationship Id="rId7" Type="http://schemas.openxmlformats.org/officeDocument/2006/relationships/image" Target="../media/image2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6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9.png"/><Relationship Id="rId7" Type="http://schemas.openxmlformats.org/officeDocument/2006/relationships/slide" Target="slide206.xml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52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6.xml"/><Relationship Id="rId5" Type="http://schemas.openxmlformats.org/officeDocument/2006/relationships/image" Target="../media/image255.png"/><Relationship Id="rId4" Type="http://schemas.openxmlformats.org/officeDocument/2006/relationships/image" Target="../media/image254.png"/><Relationship Id="rId9" Type="http://schemas.openxmlformats.org/officeDocument/2006/relationships/image" Target="../media/image3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4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58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60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61.png"/></Relationships>
</file>

<file path=ppt/slides/_rels/slide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0.png"/></Relationships>
</file>

<file path=ppt/slides/_rels/slide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64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65.png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10" Type="http://schemas.openxmlformats.org/officeDocument/2006/relationships/image" Target="../media/image269.png"/><Relationship Id="rId4" Type="http://schemas.openxmlformats.org/officeDocument/2006/relationships/image" Target="../media/image266.png"/><Relationship Id="rId9" Type="http://schemas.openxmlformats.org/officeDocument/2006/relationships/image" Target="../media/image268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70.png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73.png"/></Relationships>
</file>

<file path=ppt/slides/_rels/slide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image" Target="../media/image1.png"/><Relationship Id="rId7" Type="http://schemas.openxmlformats.org/officeDocument/2006/relationships/image" Target="../media/image27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Relationship Id="rId9" Type="http://schemas.openxmlformats.org/officeDocument/2006/relationships/image" Target="../media/image276.png"/></Relationships>
</file>

<file path=ppt/slides/_rels/slide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77.png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9.png"/><Relationship Id="rId7" Type="http://schemas.openxmlformats.org/officeDocument/2006/relationships/image" Target="../media/image2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6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2.png"/><Relationship Id="rId7" Type="http://schemas.openxmlformats.org/officeDocument/2006/relationships/image" Target="../media/image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6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83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slide" Target="slide206.xml"/><Relationship Id="rId7" Type="http://schemas.openxmlformats.org/officeDocument/2006/relationships/image" Target="../media/image1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slide" Target="slide206.xml"/><Relationship Id="rId7" Type="http://schemas.openxmlformats.org/officeDocument/2006/relationships/image" Target="../media/image1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8.png"/><Relationship Id="rId7" Type="http://schemas.openxmlformats.org/officeDocument/2006/relationships/image" Target="../media/image2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6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89.png"/></Relationships>
</file>

<file path=ppt/slides/_rels/slide2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1.png"/><Relationship Id="rId7" Type="http://schemas.openxmlformats.org/officeDocument/2006/relationships/slide" Target="slide206.xml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93.png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1.png"/><Relationship Id="rId7" Type="http://schemas.openxmlformats.org/officeDocument/2006/relationships/image" Target="../media/image29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96.png"/></Relationships>
</file>

<file path=ppt/slides/_rels/slide2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1.png"/><Relationship Id="rId7" Type="http://schemas.openxmlformats.org/officeDocument/2006/relationships/image" Target="../media/image29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299.png"/></Relationships>
</file>

<file path=ppt/slides/_rels/slide2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1.png"/><Relationship Id="rId7" Type="http://schemas.openxmlformats.org/officeDocument/2006/relationships/image" Target="../media/image30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Relationship Id="rId9" Type="http://schemas.openxmlformats.org/officeDocument/2006/relationships/image" Target="../media/image302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303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6.png"/><Relationship Id="rId7" Type="http://schemas.openxmlformats.org/officeDocument/2006/relationships/image" Target="../media/image2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6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9.png"/><Relationship Id="rId7" Type="http://schemas.openxmlformats.org/officeDocument/2006/relationships/image" Target="../media/image2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6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Relationship Id="rId9" Type="http://schemas.openxmlformats.org/officeDocument/2006/relationships/image" Target="../media/image36.png"/></Relationships>
</file>

<file path=ppt/slides/_rels/slide2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3" Type="http://schemas.openxmlformats.org/officeDocument/2006/relationships/image" Target="../media/image1.png"/><Relationship Id="rId7" Type="http://schemas.openxmlformats.org/officeDocument/2006/relationships/image" Target="../media/image3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06.xml"/></Relationships>
</file>

<file path=ppt/slides/_rels/slide2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06.xml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7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06.xml"/><Relationship Id="rId4" Type="http://schemas.openxmlformats.org/officeDocument/2006/relationships/image" Target="../media/image1.png"/></Relationships>
</file>

<file path=ppt/slides/_rels/slide281.xml.rels><?xml version="1.0" encoding="UTF-8" standalone="yes"?>
<Relationships xmlns="http://schemas.openxmlformats.org/package/2006/relationships"><Relationship Id="rId8" Type="http://schemas.openxmlformats.org/officeDocument/2006/relationships/slide" Target="slide299.xml"/><Relationship Id="rId13" Type="http://schemas.openxmlformats.org/officeDocument/2006/relationships/slide" Target="slide206.xml"/><Relationship Id="rId3" Type="http://schemas.openxmlformats.org/officeDocument/2006/relationships/slide" Target="slide4.xml"/><Relationship Id="rId7" Type="http://schemas.openxmlformats.org/officeDocument/2006/relationships/slide" Target="slide294.xml"/><Relationship Id="rId12" Type="http://schemas.openxmlformats.org/officeDocument/2006/relationships/slide" Target="slide297.xml"/><Relationship Id="rId2" Type="http://schemas.openxmlformats.org/officeDocument/2006/relationships/slide" Target="slide28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2.xml"/><Relationship Id="rId11" Type="http://schemas.openxmlformats.org/officeDocument/2006/relationships/slide" Target="slide288.xml"/><Relationship Id="rId5" Type="http://schemas.openxmlformats.org/officeDocument/2006/relationships/slide" Target="slide291.xml"/><Relationship Id="rId10" Type="http://schemas.openxmlformats.org/officeDocument/2006/relationships/slide" Target="slide305.xml"/><Relationship Id="rId4" Type="http://schemas.openxmlformats.org/officeDocument/2006/relationships/image" Target="../media/image1.png"/><Relationship Id="rId9" Type="http://schemas.openxmlformats.org/officeDocument/2006/relationships/slide" Target="slide30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1.pn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3.png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1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1.pn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2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3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1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3.png"/></Relationships>
</file>

<file path=ppt/slides/_rels/slide2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1.png"/></Relationships>
</file>

<file path=ppt/slides/_rels/slide2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6.png"/><Relationship Id="rId7" Type="http://schemas.openxmlformats.org/officeDocument/2006/relationships/image" Target="../media/image2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81.xml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3" Type="http://schemas.openxmlformats.org/officeDocument/2006/relationships/image" Target="../media/image1.png"/><Relationship Id="rId7" Type="http://schemas.openxmlformats.org/officeDocument/2006/relationships/image" Target="../media/image3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3.png"/><Relationship Id="rId9" Type="http://schemas.openxmlformats.org/officeDocument/2006/relationships/image" Target="../media/image3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.png"/><Relationship Id="rId7" Type="http://schemas.openxmlformats.org/officeDocument/2006/relationships/slide" Target="slide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3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1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1.png"/></Relationships>
</file>

<file path=ppt/slides/_rels/slide3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1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349.png"/></Relationships>
</file>

<file path=ppt/slides/_rels/slide3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1.png"/><Relationship Id="rId7" Type="http://schemas.openxmlformats.org/officeDocument/2006/relationships/image" Target="../media/image2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1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4.png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1.pn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1.xml"/><Relationship Id="rId4" Type="http://schemas.openxmlformats.org/officeDocument/2006/relationships/image" Target="../media/image3.png"/></Relationships>
</file>

<file path=ppt/slides/_rels/slide306.xml.rels><?xml version="1.0" encoding="UTF-8" standalone="yes"?>
<Relationships xmlns="http://schemas.openxmlformats.org/package/2006/relationships"><Relationship Id="rId8" Type="http://schemas.openxmlformats.org/officeDocument/2006/relationships/slide" Target="slide281.xml"/><Relationship Id="rId3" Type="http://schemas.openxmlformats.org/officeDocument/2006/relationships/image" Target="../media/image355.png"/><Relationship Id="rId7" Type="http://schemas.openxmlformats.org/officeDocument/2006/relationships/image" Target="../media/image3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3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81.xml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9.xml.rels><?xml version="1.0" encoding="UTF-8" standalone="yes"?>
<Relationships xmlns="http://schemas.openxmlformats.org/package/2006/relationships"><Relationship Id="rId13" Type="http://schemas.openxmlformats.org/officeDocument/2006/relationships/slide" Target="slide321.xml"/><Relationship Id="rId18" Type="http://schemas.openxmlformats.org/officeDocument/2006/relationships/slide" Target="slide350.xml"/><Relationship Id="rId26" Type="http://schemas.openxmlformats.org/officeDocument/2006/relationships/slide" Target="slide369.xml"/><Relationship Id="rId39" Type="http://schemas.openxmlformats.org/officeDocument/2006/relationships/slide" Target="slide398.xml"/><Relationship Id="rId3" Type="http://schemas.openxmlformats.org/officeDocument/2006/relationships/slide" Target="slide312.xml"/><Relationship Id="rId21" Type="http://schemas.openxmlformats.org/officeDocument/2006/relationships/slide" Target="slide357.xml"/><Relationship Id="rId34" Type="http://schemas.openxmlformats.org/officeDocument/2006/relationships/slide" Target="slide387.xml"/><Relationship Id="rId42" Type="http://schemas.openxmlformats.org/officeDocument/2006/relationships/slide" Target="slide409.xml"/><Relationship Id="rId47" Type="http://schemas.openxmlformats.org/officeDocument/2006/relationships/slide" Target="slide417.xml"/><Relationship Id="rId50" Type="http://schemas.openxmlformats.org/officeDocument/2006/relationships/slide" Target="slide428.xml"/><Relationship Id="rId7" Type="http://schemas.openxmlformats.org/officeDocument/2006/relationships/slide" Target="slide336.xml"/><Relationship Id="rId12" Type="http://schemas.openxmlformats.org/officeDocument/2006/relationships/slide" Target="slide319.xml"/><Relationship Id="rId17" Type="http://schemas.openxmlformats.org/officeDocument/2006/relationships/slide" Target="slide347.xml"/><Relationship Id="rId25" Type="http://schemas.openxmlformats.org/officeDocument/2006/relationships/slide" Target="slide367.xml"/><Relationship Id="rId33" Type="http://schemas.openxmlformats.org/officeDocument/2006/relationships/slide" Target="slide384.xml"/><Relationship Id="rId38" Type="http://schemas.openxmlformats.org/officeDocument/2006/relationships/slide" Target="slide396.xml"/><Relationship Id="rId46" Type="http://schemas.openxmlformats.org/officeDocument/2006/relationships/slide" Target="slide414.xml"/><Relationship Id="rId2" Type="http://schemas.openxmlformats.org/officeDocument/2006/relationships/slide" Target="slide310.xml"/><Relationship Id="rId16" Type="http://schemas.openxmlformats.org/officeDocument/2006/relationships/slide" Target="slide344.xml"/><Relationship Id="rId20" Type="http://schemas.openxmlformats.org/officeDocument/2006/relationships/slide" Target="slide354.xml"/><Relationship Id="rId29" Type="http://schemas.openxmlformats.org/officeDocument/2006/relationships/slide" Target="slide375.xml"/><Relationship Id="rId41" Type="http://schemas.openxmlformats.org/officeDocument/2006/relationships/slide" Target="slide404.xml"/><Relationship Id="rId54" Type="http://schemas.openxmlformats.org/officeDocument/2006/relationships/slide" Target="slide4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9.xml"/><Relationship Id="rId11" Type="http://schemas.openxmlformats.org/officeDocument/2006/relationships/slide" Target="slide314.xml"/><Relationship Id="rId24" Type="http://schemas.openxmlformats.org/officeDocument/2006/relationships/slide" Target="slide365.xml"/><Relationship Id="rId32" Type="http://schemas.openxmlformats.org/officeDocument/2006/relationships/slide" Target="slide381.xml"/><Relationship Id="rId37" Type="http://schemas.openxmlformats.org/officeDocument/2006/relationships/slide" Target="slide433.xml"/><Relationship Id="rId40" Type="http://schemas.openxmlformats.org/officeDocument/2006/relationships/slide" Target="slide402.xml"/><Relationship Id="rId45" Type="http://schemas.openxmlformats.org/officeDocument/2006/relationships/slide" Target="slide412.xml"/><Relationship Id="rId53" Type="http://schemas.openxmlformats.org/officeDocument/2006/relationships/image" Target="../media/image1.png"/><Relationship Id="rId5" Type="http://schemas.openxmlformats.org/officeDocument/2006/relationships/slide" Target="slide323.xml"/><Relationship Id="rId15" Type="http://schemas.openxmlformats.org/officeDocument/2006/relationships/slide" Target="slide332.xml"/><Relationship Id="rId23" Type="http://schemas.openxmlformats.org/officeDocument/2006/relationships/slide" Target="slide363.xml"/><Relationship Id="rId28" Type="http://schemas.openxmlformats.org/officeDocument/2006/relationships/slide" Target="slide373.xml"/><Relationship Id="rId36" Type="http://schemas.openxmlformats.org/officeDocument/2006/relationships/slide" Target="slide393.xml"/><Relationship Id="rId49" Type="http://schemas.openxmlformats.org/officeDocument/2006/relationships/slide" Target="slide426.xml"/><Relationship Id="rId10" Type="http://schemas.openxmlformats.org/officeDocument/2006/relationships/slide" Target="slide339.xml"/><Relationship Id="rId19" Type="http://schemas.openxmlformats.org/officeDocument/2006/relationships/slide" Target="slide352.xml"/><Relationship Id="rId31" Type="http://schemas.openxmlformats.org/officeDocument/2006/relationships/slide" Target="slide379.xml"/><Relationship Id="rId44" Type="http://schemas.openxmlformats.org/officeDocument/2006/relationships/slide" Target="slide400.xml"/><Relationship Id="rId52" Type="http://schemas.openxmlformats.org/officeDocument/2006/relationships/slide" Target="slide4.xml"/><Relationship Id="rId4" Type="http://schemas.openxmlformats.org/officeDocument/2006/relationships/slide" Target="slide316.xml"/><Relationship Id="rId9" Type="http://schemas.openxmlformats.org/officeDocument/2006/relationships/slide" Target="slide341.xml"/><Relationship Id="rId14" Type="http://schemas.openxmlformats.org/officeDocument/2006/relationships/slide" Target="slide326.xml"/><Relationship Id="rId22" Type="http://schemas.openxmlformats.org/officeDocument/2006/relationships/slide" Target="slide360.xml"/><Relationship Id="rId27" Type="http://schemas.openxmlformats.org/officeDocument/2006/relationships/slide" Target="slide371.xml"/><Relationship Id="rId30" Type="http://schemas.openxmlformats.org/officeDocument/2006/relationships/slide" Target="slide377.xml"/><Relationship Id="rId35" Type="http://schemas.openxmlformats.org/officeDocument/2006/relationships/slide" Target="slide390.xml"/><Relationship Id="rId43" Type="http://schemas.openxmlformats.org/officeDocument/2006/relationships/slide" Target="slide407.xml"/><Relationship Id="rId48" Type="http://schemas.openxmlformats.org/officeDocument/2006/relationships/slide" Target="slide419.xml"/><Relationship Id="rId8" Type="http://schemas.openxmlformats.org/officeDocument/2006/relationships/slide" Target="slide334.xml"/><Relationship Id="rId51" Type="http://schemas.openxmlformats.org/officeDocument/2006/relationships/slide" Target="slide4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3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3" Type="http://schemas.openxmlformats.org/officeDocument/2006/relationships/image" Target="../media/image1.png"/><Relationship Id="rId7" Type="http://schemas.openxmlformats.org/officeDocument/2006/relationships/image" Target="../media/image35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0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64.png"/><Relationship Id="rId4" Type="http://schemas.openxmlformats.org/officeDocument/2006/relationships/image" Target="../media/image363.png"/></Relationships>
</file>

<file path=ppt/slides/_rels/slide3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3" Type="http://schemas.openxmlformats.org/officeDocument/2006/relationships/image" Target="../media/image1.png"/><Relationship Id="rId7" Type="http://schemas.openxmlformats.org/officeDocument/2006/relationships/image" Target="../media/image36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3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4.png"/></Relationships>
</file>

<file path=ppt/slides/_rels/slide3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3" Type="http://schemas.openxmlformats.org/officeDocument/2006/relationships/image" Target="../media/image1.png"/><Relationship Id="rId7" Type="http://schemas.openxmlformats.org/officeDocument/2006/relationships/image" Target="../media/image36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3.png"/></Relationships>
</file>

<file path=ppt/slides/_rels/slide3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0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70.pn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5.xml"/><Relationship Id="rId7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3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png"/><Relationship Id="rId3" Type="http://schemas.openxmlformats.org/officeDocument/2006/relationships/image" Target="../media/image1.png"/><Relationship Id="rId7" Type="http://schemas.openxmlformats.org/officeDocument/2006/relationships/image" Target="../media/image37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4.png"/><Relationship Id="rId9" Type="http://schemas.openxmlformats.org/officeDocument/2006/relationships/image" Target="../media/image375.png"/></Relationships>
</file>

<file path=ppt/slides/_rels/slide3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378.png"/></Relationships>
</file>

<file path=ppt/slides/_rels/slide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386.png"/><Relationship Id="rId4" Type="http://schemas.openxmlformats.org/officeDocument/2006/relationships/image" Target="../media/image385.png"/><Relationship Id="rId9" Type="http://schemas.openxmlformats.org/officeDocument/2006/relationships/image" Target="../media/image4.pn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387.png"/></Relationships>
</file>

<file path=ppt/slides/_rels/slide3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3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390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391.png"/></Relationships>
</file>

<file path=ppt/slides/_rels/slide3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393.png"/><Relationship Id="rId4" Type="http://schemas.openxmlformats.org/officeDocument/2006/relationships/image" Target="../media/image392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Relationship Id="rId9" Type="http://schemas.openxmlformats.org/officeDocument/2006/relationships/image" Target="../media/image397.png"/></Relationships>
</file>

<file path=ppt/slides/_rels/slide3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9.png"/><Relationship Id="rId7" Type="http://schemas.openxmlformats.org/officeDocument/2006/relationships/image" Target="../media/image2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403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5" Type="http://schemas.openxmlformats.org/officeDocument/2006/relationships/slide" Target="slide35.xml"/><Relationship Id="rId4" Type="http://schemas.openxmlformats.org/officeDocument/2006/relationships/slide" Target="slide38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405.png"/></Relationships>
</file>

<file path=ppt/slides/_rels/slide3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7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0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08.pn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409.png"/></Relationships>
</file>

<file path=ppt/slides/_rels/slide3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0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12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413.png"/></Relationships>
</file>

<file path=ppt/slides/_rels/slide3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0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16.png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4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19.pn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422.png"/></Relationships>
</file>

<file path=ppt/slides/_rels/slide3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3" Type="http://schemas.openxmlformats.org/officeDocument/2006/relationships/image" Target="../media/image1.png"/><Relationship Id="rId7" Type="http://schemas.openxmlformats.org/officeDocument/2006/relationships/image" Target="../media/image4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Relationship Id="rId9" Type="http://schemas.openxmlformats.org/officeDocument/2006/relationships/image" Target="../media/image425.png"/></Relationships>
</file>

<file path=ppt/slides/_rels/slide3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426.png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9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0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30.pn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4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3.png"/><Relationship Id="rId3" Type="http://schemas.openxmlformats.org/officeDocument/2006/relationships/image" Target="../media/image1.png"/><Relationship Id="rId7" Type="http://schemas.openxmlformats.org/officeDocument/2006/relationships/image" Target="../media/image4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3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0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34.png"/></Relationships>
</file>

<file path=ppt/slides/_rels/slide3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0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36.png"/><Relationship Id="rId4" Type="http://schemas.openxmlformats.org/officeDocument/2006/relationships/image" Target="../media/image435.png"/></Relationships>
</file>

<file path=ppt/slides/_rels/slide3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437.emf"/><Relationship Id="rId9" Type="http://schemas.openxmlformats.org/officeDocument/2006/relationships/image" Target="../media/image439.png"/></Relationships>
</file>

<file path=ppt/slides/_rels/slide3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0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41.png"/><Relationship Id="rId4" Type="http://schemas.openxmlformats.org/officeDocument/2006/relationships/image" Target="../media/image440.png"/></Relationships>
</file>

<file path=ppt/slides/_rels/slide3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3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Relationship Id="rId9" Type="http://schemas.openxmlformats.org/officeDocument/2006/relationships/image" Target="../media/image444.pn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445.png"/></Relationships>
</file>

<file path=ppt/slides/_rels/slide3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7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446.png"/><Relationship Id="rId9" Type="http://schemas.openxmlformats.org/officeDocument/2006/relationships/image" Target="../media/image448.pn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449.png"/></Relationships>
</file>

<file path=ppt/slides/_rels/slide3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10" Type="http://schemas.openxmlformats.org/officeDocument/2006/relationships/image" Target="../media/image453.png"/><Relationship Id="rId4" Type="http://schemas.openxmlformats.org/officeDocument/2006/relationships/image" Target="../media/image1.png"/><Relationship Id="rId9" Type="http://schemas.openxmlformats.org/officeDocument/2006/relationships/image" Target="../media/image4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8.png"/><Relationship Id="rId7" Type="http://schemas.openxmlformats.org/officeDocument/2006/relationships/slide" Target="slide3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454.png"/></Relationships>
</file>

<file path=ppt/slides/_rels/slide3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png"/><Relationship Id="rId13" Type="http://schemas.openxmlformats.org/officeDocument/2006/relationships/image" Target="../media/image462.png"/><Relationship Id="rId3" Type="http://schemas.openxmlformats.org/officeDocument/2006/relationships/image" Target="../media/image1.png"/><Relationship Id="rId7" Type="http://schemas.openxmlformats.org/officeDocument/2006/relationships/image" Target="../media/image456.png"/><Relationship Id="rId12" Type="http://schemas.openxmlformats.org/officeDocument/2006/relationships/image" Target="../media/image46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png"/><Relationship Id="rId11" Type="http://schemas.openxmlformats.org/officeDocument/2006/relationships/image" Target="../media/image460.png"/><Relationship Id="rId5" Type="http://schemas.openxmlformats.org/officeDocument/2006/relationships/image" Target="../media/image2.png"/><Relationship Id="rId10" Type="http://schemas.openxmlformats.org/officeDocument/2006/relationships/image" Target="../media/image459.png"/><Relationship Id="rId4" Type="http://schemas.openxmlformats.org/officeDocument/2006/relationships/slide" Target="slide309.xml"/><Relationship Id="rId9" Type="http://schemas.openxmlformats.org/officeDocument/2006/relationships/image" Target="../media/image458.png"/><Relationship Id="rId14" Type="http://schemas.openxmlformats.org/officeDocument/2006/relationships/image" Target="../media/image3.pn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3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5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Relationship Id="rId9" Type="http://schemas.openxmlformats.org/officeDocument/2006/relationships/image" Target="../media/image466.png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467.png"/></Relationships>
</file>

<file path=ppt/slides/_rels/slide3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9.png"/><Relationship Id="rId7" Type="http://schemas.openxmlformats.org/officeDocument/2006/relationships/image" Target="../media/image2.png"/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470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5.png"/><Relationship Id="rId3" Type="http://schemas.openxmlformats.org/officeDocument/2006/relationships/image" Target="../media/image1.png"/><Relationship Id="rId7" Type="http://schemas.openxmlformats.org/officeDocument/2006/relationships/image" Target="../media/image47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7.png"/><Relationship Id="rId7" Type="http://schemas.openxmlformats.org/officeDocument/2006/relationships/slide" Target="slide309.xml"/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9.png"/><Relationship Id="rId7" Type="http://schemas.openxmlformats.org/officeDocument/2006/relationships/image" Target="../media/image2.png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480.png"/></Relationships>
</file>

<file path=ppt/slides/_rels/slide3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84.png"/><Relationship Id="rId7" Type="http://schemas.openxmlformats.org/officeDocument/2006/relationships/slide" Target="slide309.xml"/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3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9.xml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0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8.png"/><Relationship Id="rId5" Type="http://schemas.openxmlformats.org/officeDocument/2006/relationships/image" Target="../media/image487.png"/><Relationship Id="rId4" Type="http://schemas.openxmlformats.org/officeDocument/2006/relationships/image" Target="../media/image3.png"/></Relationships>
</file>

<file path=ppt/slides/_rels/slide3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9.xml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2.png"/><Relationship Id="rId3" Type="http://schemas.openxmlformats.org/officeDocument/2006/relationships/image" Target="../media/image1.png"/><Relationship Id="rId7" Type="http://schemas.openxmlformats.org/officeDocument/2006/relationships/image" Target="../media/image49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3.png"/></Relationships>
</file>

<file path=ppt/slides/_rels/slide3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9.xml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6.png"/><Relationship Id="rId3" Type="http://schemas.openxmlformats.org/officeDocument/2006/relationships/image" Target="../media/image1.png"/><Relationship Id="rId7" Type="http://schemas.openxmlformats.org/officeDocument/2006/relationships/image" Target="../media/image49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3.png"/></Relationships>
</file>

<file path=ppt/slides/_rels/slide3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9.xml"/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3.png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281.xml"/><Relationship Id="rId7" Type="http://schemas.openxmlformats.org/officeDocument/2006/relationships/image" Target="../media/image2.png"/><Relationship Id="rId2" Type="http://schemas.openxmlformats.org/officeDocument/2006/relationships/slide" Target="slide1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slide" Target="slide43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4.xml"/><Relationship Id="rId7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3.pn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3.png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4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9.xml"/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4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7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4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131.png"/><Relationship Id="rId4" Type="http://schemas.openxmlformats.org/officeDocument/2006/relationships/image" Target="../media/image3.png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4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5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4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4.png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9.xml"/></Relationships>
</file>

<file path=ppt/slides/_rels/slide4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1.png"/><Relationship Id="rId7" Type="http://schemas.openxmlformats.org/officeDocument/2006/relationships/image" Target="../media/image5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4.png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4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9.xml"/><Relationship Id="rId2" Type="http://schemas.openxmlformats.org/officeDocument/2006/relationships/image" Target="../media/image5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9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3.png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433.xml.rels><?xml version="1.0" encoding="UTF-8" standalone="yes"?>
<Relationships xmlns="http://schemas.openxmlformats.org/package/2006/relationships"><Relationship Id="rId8" Type="http://schemas.openxmlformats.org/officeDocument/2006/relationships/slide" Target="slide434.xml"/><Relationship Id="rId13" Type="http://schemas.openxmlformats.org/officeDocument/2006/relationships/slide" Target="slide451.xml"/><Relationship Id="rId18" Type="http://schemas.openxmlformats.org/officeDocument/2006/relationships/slide" Target="slide469.xml"/><Relationship Id="rId3" Type="http://schemas.openxmlformats.org/officeDocument/2006/relationships/slide" Target="slide4.xml"/><Relationship Id="rId21" Type="http://schemas.openxmlformats.org/officeDocument/2006/relationships/slide" Target="slide480.xml"/><Relationship Id="rId7" Type="http://schemas.openxmlformats.org/officeDocument/2006/relationships/slide" Target="slide437.xml"/><Relationship Id="rId12" Type="http://schemas.openxmlformats.org/officeDocument/2006/relationships/slide" Target="slide449.xml"/><Relationship Id="rId17" Type="http://schemas.openxmlformats.org/officeDocument/2006/relationships/slide" Target="slide466.xml"/><Relationship Id="rId25" Type="http://schemas.openxmlformats.org/officeDocument/2006/relationships/slide" Target="slide309.xml"/><Relationship Id="rId2" Type="http://schemas.openxmlformats.org/officeDocument/2006/relationships/slide" Target="slide483.xml"/><Relationship Id="rId16" Type="http://schemas.openxmlformats.org/officeDocument/2006/relationships/slide" Target="slide462.xml"/><Relationship Id="rId20" Type="http://schemas.openxmlformats.org/officeDocument/2006/relationships/slide" Target="slide47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91.xml"/><Relationship Id="rId11" Type="http://schemas.openxmlformats.org/officeDocument/2006/relationships/slide" Target="slide446.xml"/><Relationship Id="rId24" Type="http://schemas.openxmlformats.org/officeDocument/2006/relationships/slide" Target="slide494.xml"/><Relationship Id="rId5" Type="http://schemas.openxmlformats.org/officeDocument/2006/relationships/slide" Target="slide476.xml"/><Relationship Id="rId15" Type="http://schemas.openxmlformats.org/officeDocument/2006/relationships/slide" Target="slide459.xml"/><Relationship Id="rId23" Type="http://schemas.openxmlformats.org/officeDocument/2006/relationships/slide" Target="slide487.xml"/><Relationship Id="rId10" Type="http://schemas.openxmlformats.org/officeDocument/2006/relationships/slide" Target="slide444.xml"/><Relationship Id="rId19" Type="http://schemas.openxmlformats.org/officeDocument/2006/relationships/slide" Target="slide472.xml"/><Relationship Id="rId4" Type="http://schemas.openxmlformats.org/officeDocument/2006/relationships/image" Target="../media/image1.png"/><Relationship Id="rId9" Type="http://schemas.openxmlformats.org/officeDocument/2006/relationships/slide" Target="slide441.xml"/><Relationship Id="rId14" Type="http://schemas.openxmlformats.org/officeDocument/2006/relationships/slide" Target="slide454.xml"/><Relationship Id="rId22" Type="http://schemas.openxmlformats.org/officeDocument/2006/relationships/slide" Target="slide485.xml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33.xml"/><Relationship Id="rId4" Type="http://schemas.openxmlformats.org/officeDocument/2006/relationships/image" Target="../media/image3.png"/></Relationships>
</file>

<file path=ppt/slides/_rels/slide4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541.png"/></Relationships>
</file>

<file path=ppt/slides/_rels/slide4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44.png"/><Relationship Id="rId7" Type="http://schemas.openxmlformats.org/officeDocument/2006/relationships/slide" Target="slide433.xml"/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4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1.png"/><Relationship Id="rId7" Type="http://schemas.openxmlformats.org/officeDocument/2006/relationships/image" Target="../media/image54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53.png"/><Relationship Id="rId5" Type="http://schemas.openxmlformats.org/officeDocument/2006/relationships/slide" Target="slide433.xml"/><Relationship Id="rId10" Type="http://schemas.openxmlformats.org/officeDocument/2006/relationships/image" Target="../media/image552.png"/><Relationship Id="rId4" Type="http://schemas.openxmlformats.org/officeDocument/2006/relationships/image" Target="../media/image3.png"/><Relationship Id="rId9" Type="http://schemas.openxmlformats.org/officeDocument/2006/relationships/image" Target="../media/image551.pn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58.png"/><Relationship Id="rId7" Type="http://schemas.openxmlformats.org/officeDocument/2006/relationships/slide" Target="slide433.xml"/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33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4.xml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5.png"/><Relationship Id="rId3" Type="http://schemas.openxmlformats.org/officeDocument/2006/relationships/image" Target="../media/image1.png"/><Relationship Id="rId7" Type="http://schemas.openxmlformats.org/officeDocument/2006/relationships/image" Target="../media/image56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33.xml"/><Relationship Id="rId10" Type="http://schemas.openxmlformats.org/officeDocument/2006/relationships/image" Target="../media/image567.png"/><Relationship Id="rId4" Type="http://schemas.openxmlformats.org/officeDocument/2006/relationships/image" Target="../media/image3.png"/><Relationship Id="rId9" Type="http://schemas.openxmlformats.org/officeDocument/2006/relationships/image" Target="../media/image566.png"/></Relationships>
</file>

<file path=ppt/slides/_rels/slide4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6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3.png"/><Relationship Id="rId10" Type="http://schemas.openxmlformats.org/officeDocument/2006/relationships/image" Target="../media/image578.png"/><Relationship Id="rId4" Type="http://schemas.openxmlformats.org/officeDocument/2006/relationships/image" Target="../media/image1.png"/><Relationship Id="rId9" Type="http://schemas.openxmlformats.org/officeDocument/2006/relationships/image" Target="../media/image577.png"/></Relationships>
</file>

<file path=ppt/slides/_rels/slide4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581.png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85.xml"/><Relationship Id="rId13" Type="http://schemas.openxmlformats.org/officeDocument/2006/relationships/slide" Target="slide105.xml"/><Relationship Id="rId18" Type="http://schemas.openxmlformats.org/officeDocument/2006/relationships/slide" Target="slide132.xml"/><Relationship Id="rId26" Type="http://schemas.openxmlformats.org/officeDocument/2006/relationships/slide" Target="slide168.xml"/><Relationship Id="rId39" Type="http://schemas.openxmlformats.org/officeDocument/2006/relationships/slide" Target="slide97.xml"/><Relationship Id="rId3" Type="http://schemas.openxmlformats.org/officeDocument/2006/relationships/slide" Target="slide56.xml"/><Relationship Id="rId21" Type="http://schemas.openxmlformats.org/officeDocument/2006/relationships/slide" Target="slide153.xml"/><Relationship Id="rId34" Type="http://schemas.openxmlformats.org/officeDocument/2006/relationships/slide" Target="slide71.xml"/><Relationship Id="rId42" Type="http://schemas.openxmlformats.org/officeDocument/2006/relationships/slide" Target="slide114.xml"/><Relationship Id="rId47" Type="http://schemas.openxmlformats.org/officeDocument/2006/relationships/slide" Target="slide139.xml"/><Relationship Id="rId7" Type="http://schemas.openxmlformats.org/officeDocument/2006/relationships/slide" Target="slide90.xml"/><Relationship Id="rId12" Type="http://schemas.openxmlformats.org/officeDocument/2006/relationships/slide" Target="slide99.xml"/><Relationship Id="rId17" Type="http://schemas.openxmlformats.org/officeDocument/2006/relationships/slide" Target="slide123.xml"/><Relationship Id="rId25" Type="http://schemas.openxmlformats.org/officeDocument/2006/relationships/slide" Target="slide165.xml"/><Relationship Id="rId33" Type="http://schemas.openxmlformats.org/officeDocument/2006/relationships/slide" Target="slide65.xml"/><Relationship Id="rId38" Type="http://schemas.openxmlformats.org/officeDocument/2006/relationships/slide" Target="slide92.xml"/><Relationship Id="rId46" Type="http://schemas.openxmlformats.org/officeDocument/2006/relationships/slide" Target="slide136.xml"/><Relationship Id="rId2" Type="http://schemas.openxmlformats.org/officeDocument/2006/relationships/slide" Target="slide48.xml"/><Relationship Id="rId16" Type="http://schemas.openxmlformats.org/officeDocument/2006/relationships/slide" Target="slide119.xml"/><Relationship Id="rId20" Type="http://schemas.openxmlformats.org/officeDocument/2006/relationships/slide" Target="slide147.xml"/><Relationship Id="rId29" Type="http://schemas.openxmlformats.org/officeDocument/2006/relationships/slide" Target="slide51.xml"/><Relationship Id="rId41" Type="http://schemas.openxmlformats.org/officeDocument/2006/relationships/slide" Target="slide10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9.xml"/><Relationship Id="rId11" Type="http://schemas.openxmlformats.org/officeDocument/2006/relationships/slide" Target="slide68.xml"/><Relationship Id="rId24" Type="http://schemas.openxmlformats.org/officeDocument/2006/relationships/slide" Target="slide162.xml"/><Relationship Id="rId32" Type="http://schemas.openxmlformats.org/officeDocument/2006/relationships/slide" Target="slide62.xml"/><Relationship Id="rId37" Type="http://schemas.openxmlformats.org/officeDocument/2006/relationships/slide" Target="slide87.xml"/><Relationship Id="rId40" Type="http://schemas.openxmlformats.org/officeDocument/2006/relationships/slide" Target="slide102.xml"/><Relationship Id="rId45" Type="http://schemas.openxmlformats.org/officeDocument/2006/relationships/slide" Target="slide129.xml"/><Relationship Id="rId5" Type="http://schemas.openxmlformats.org/officeDocument/2006/relationships/slide" Target="slide95.xml"/><Relationship Id="rId15" Type="http://schemas.openxmlformats.org/officeDocument/2006/relationships/slide" Target="slide117.xml"/><Relationship Id="rId23" Type="http://schemas.openxmlformats.org/officeDocument/2006/relationships/slide" Target="slide159.xml"/><Relationship Id="rId28" Type="http://schemas.openxmlformats.org/officeDocument/2006/relationships/slide" Target="slide174.xml"/><Relationship Id="rId36" Type="http://schemas.openxmlformats.org/officeDocument/2006/relationships/slide" Target="slide82.xml"/><Relationship Id="rId10" Type="http://schemas.openxmlformats.org/officeDocument/2006/relationships/image" Target="../media/image1.png"/><Relationship Id="rId19" Type="http://schemas.openxmlformats.org/officeDocument/2006/relationships/slide" Target="slide143.xml"/><Relationship Id="rId31" Type="http://schemas.openxmlformats.org/officeDocument/2006/relationships/slide" Target="slide58.xml"/><Relationship Id="rId44" Type="http://schemas.openxmlformats.org/officeDocument/2006/relationships/slide" Target="slide126.xml"/><Relationship Id="rId4" Type="http://schemas.openxmlformats.org/officeDocument/2006/relationships/slide" Target="slide60.xml"/><Relationship Id="rId9" Type="http://schemas.openxmlformats.org/officeDocument/2006/relationships/slide" Target="slide4.xml"/><Relationship Id="rId14" Type="http://schemas.openxmlformats.org/officeDocument/2006/relationships/slide" Target="slide111.xml"/><Relationship Id="rId22" Type="http://schemas.openxmlformats.org/officeDocument/2006/relationships/slide" Target="slide156.xml"/><Relationship Id="rId27" Type="http://schemas.openxmlformats.org/officeDocument/2006/relationships/slide" Target="slide171.xml"/><Relationship Id="rId30" Type="http://schemas.openxmlformats.org/officeDocument/2006/relationships/slide" Target="slide433.xml"/><Relationship Id="rId35" Type="http://schemas.openxmlformats.org/officeDocument/2006/relationships/slide" Target="slide76.xml"/><Relationship Id="rId43" Type="http://schemas.openxmlformats.org/officeDocument/2006/relationships/slide" Target="slide121.xml"/><Relationship Id="rId48" Type="http://schemas.openxmlformats.org/officeDocument/2006/relationships/slide" Target="slide150.xml"/></Relationships>
</file>

<file path=ppt/slides/_rels/slide4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5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33.xml"/><Relationship Id="rId4" Type="http://schemas.openxmlformats.org/officeDocument/2006/relationships/image" Target="../media/image1.png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33.xml"/><Relationship Id="rId4" Type="http://schemas.openxmlformats.org/officeDocument/2006/relationships/image" Target="../media/image3.png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33.xml"/><Relationship Id="rId4" Type="http://schemas.openxmlformats.org/officeDocument/2006/relationships/image" Target="../media/image1.png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33.xml"/><Relationship Id="rId4" Type="http://schemas.openxmlformats.org/officeDocument/2006/relationships/image" Target="../media/image1.png"/></Relationships>
</file>

<file path=ppt/slides/_rels/slide4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9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590.png"/></Relationships>
</file>

<file path=ppt/slides/_rels/slide4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33.xml"/></Relationships>
</file>

<file path=ppt/slides/_rels/slide4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480.xml.rels><?xml version="1.0" encoding="UTF-8" standalone="yes"?>
<Relationships xmlns="http://schemas.openxmlformats.org/package/2006/relationships"><Relationship Id="rId8" Type="http://schemas.openxmlformats.org/officeDocument/2006/relationships/slide" Target="slide433.xml"/><Relationship Id="rId3" Type="http://schemas.openxmlformats.org/officeDocument/2006/relationships/image" Target="../media/image595.png"/><Relationship Id="rId7" Type="http://schemas.openxmlformats.org/officeDocument/2006/relationships/image" Target="../media/image3.png"/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598.png"/><Relationship Id="rId5" Type="http://schemas.openxmlformats.org/officeDocument/2006/relationships/slide" Target="slide4.xml"/><Relationship Id="rId10" Type="http://schemas.openxmlformats.org/officeDocument/2006/relationships/image" Target="../media/image597.png"/><Relationship Id="rId4" Type="http://schemas.openxmlformats.org/officeDocument/2006/relationships/image" Target="../media/image596.png"/><Relationship Id="rId9" Type="http://schemas.openxmlformats.org/officeDocument/2006/relationships/image" Target="../media/image2.png"/></Relationships>
</file>

<file path=ppt/slides/_rels/slide4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5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33.xml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33.xml"/><Relationship Id="rId4" Type="http://schemas.openxmlformats.org/officeDocument/2006/relationships/image" Target="../media/image3.png"/></Relationships>
</file>

<file path=ppt/slides/_rels/slide4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03.png"/><Relationship Id="rId7" Type="http://schemas.openxmlformats.org/officeDocument/2006/relationships/slide" Target="slide433.xml"/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5.png"/><Relationship Id="rId3" Type="http://schemas.openxmlformats.org/officeDocument/2006/relationships/image" Target="../media/image1.png"/><Relationship Id="rId7" Type="http://schemas.openxmlformats.org/officeDocument/2006/relationships/image" Target="../media/image60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33.xml"/><Relationship Id="rId10" Type="http://schemas.openxmlformats.org/officeDocument/2006/relationships/image" Target="../media/image607.png"/><Relationship Id="rId4" Type="http://schemas.openxmlformats.org/officeDocument/2006/relationships/image" Target="../media/image3.png"/><Relationship Id="rId9" Type="http://schemas.openxmlformats.org/officeDocument/2006/relationships/image" Target="../media/image606.png"/></Relationships>
</file>

<file path=ppt/slides/_rels/slide4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7.xml.rels><?xml version="1.0" encoding="UTF-8" standalone="yes"?>
<Relationships xmlns="http://schemas.openxmlformats.org/package/2006/relationships"><Relationship Id="rId8" Type="http://schemas.openxmlformats.org/officeDocument/2006/relationships/slide" Target="slide433.xml"/><Relationship Id="rId3" Type="http://schemas.openxmlformats.org/officeDocument/2006/relationships/image" Target="../media/image610.png"/><Relationship Id="rId7" Type="http://schemas.openxmlformats.org/officeDocument/2006/relationships/image" Target="../media/image3.png"/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10" Type="http://schemas.openxmlformats.org/officeDocument/2006/relationships/image" Target="../media/image612.png"/><Relationship Id="rId4" Type="http://schemas.openxmlformats.org/officeDocument/2006/relationships/image" Target="../media/image611.png"/><Relationship Id="rId9" Type="http://schemas.openxmlformats.org/officeDocument/2006/relationships/image" Target="../media/image2.png"/></Relationships>
</file>

<file path=ppt/slides/_rels/slide4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15.png"/><Relationship Id="rId7" Type="http://schemas.openxmlformats.org/officeDocument/2006/relationships/slide" Target="slide433.xml"/><Relationship Id="rId2" Type="http://schemas.openxmlformats.org/officeDocument/2006/relationships/image" Target="../media/image6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33.xml"/><Relationship Id="rId4" Type="http://schemas.openxmlformats.org/officeDocument/2006/relationships/image" Target="../media/image3.png"/></Relationships>
</file>

<file path=ppt/slides/_rels/slide4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19.png"/><Relationship Id="rId7" Type="http://schemas.openxmlformats.org/officeDocument/2006/relationships/slide" Target="slide433.xml"/><Relationship Id="rId2" Type="http://schemas.openxmlformats.org/officeDocument/2006/relationships/image" Target="../media/image6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22.png"/><Relationship Id="rId7" Type="http://schemas.openxmlformats.org/officeDocument/2006/relationships/slide" Target="slide433.xml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623.png"/></Relationships>
</file>

<file path=ppt/slides/_rels/slide4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626.png"/></Relationships>
</file>

<file path=ppt/slides/_rels/slide4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28.png"/><Relationship Id="rId7" Type="http://schemas.openxmlformats.org/officeDocument/2006/relationships/slide" Target="slide433.xml"/><Relationship Id="rId2" Type="http://schemas.openxmlformats.org/officeDocument/2006/relationships/image" Target="../media/image6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4.xml"/><Relationship Id="rId3" Type="http://schemas.openxmlformats.org/officeDocument/2006/relationships/slide" Target="slide4.xml"/><Relationship Id="rId7" Type="http://schemas.openxmlformats.org/officeDocument/2006/relationships/slide" Target="slide20.xml"/><Relationship Id="rId12" Type="http://schemas.openxmlformats.org/officeDocument/2006/relationships/slide" Target="slide31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9.xml"/><Relationship Id="rId5" Type="http://schemas.openxmlformats.org/officeDocument/2006/relationships/slide" Target="slide9.xml"/><Relationship Id="rId10" Type="http://schemas.openxmlformats.org/officeDocument/2006/relationships/slide" Target="slide27.xml"/><Relationship Id="rId4" Type="http://schemas.openxmlformats.org/officeDocument/2006/relationships/image" Target="../media/image1.png"/><Relationship Id="rId9" Type="http://schemas.openxmlformats.org/officeDocument/2006/relationships/slide" Target="slide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7.png"/><Relationship Id="rId7" Type="http://schemas.openxmlformats.org/officeDocument/2006/relationships/slide" Target="slide47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Relationship Id="rId9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7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en-GB" smtClean="0"/>
              <a:t>Stats </a:t>
            </a:r>
            <a:r>
              <a:rPr lang="en-GB" dirty="0" smtClean="0"/>
              <a:t>Past Paper Questions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9368" y="2016423"/>
            <a:ext cx="6400800" cy="1752600"/>
          </a:xfrm>
        </p:spPr>
        <p:txBody>
          <a:bodyPr/>
          <a:lstStyle/>
          <a:p>
            <a:r>
              <a:rPr lang="en-GB" dirty="0" smtClean="0"/>
              <a:t>Revision Past Paper Questions</a:t>
            </a:r>
          </a:p>
        </p:txBody>
      </p:sp>
      <p:pic>
        <p:nvPicPr>
          <p:cNvPr id="6" name="Picture 7" descr="http://www.thecyrenians.org/Resources/Tyneside%20Cyrenians/News/Home_New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96952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068960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99695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2852936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95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home screen to select a topic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3397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topic screen to select a question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to the mark scheme for that question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164288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the question from the mark scheme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642316" y="5112869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see more solutions</a:t>
            </a:r>
            <a:endParaRPr lang="en-GB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94848" y="5112868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go back to first solutions</a:t>
            </a:r>
            <a:endParaRPr lang="en-GB" i="1" dirty="0"/>
          </a:p>
        </p:txBody>
      </p:sp>
      <p:sp>
        <p:nvSpPr>
          <p:cNvPr id="16" name="Rectangle 15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8542673">
            <a:off x="-140430" y="24664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181" y="0"/>
            <a:ext cx="791527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273" y="5589240"/>
            <a:ext cx="78771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55576" y="0"/>
            <a:ext cx="8029400" cy="54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55576" y="548680"/>
            <a:ext cx="8029400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755576" y="3789040"/>
            <a:ext cx="802940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6" y="4365104"/>
            <a:ext cx="802940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755576" y="5589240"/>
            <a:ext cx="8029400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90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628800"/>
            <a:ext cx="8352926" cy="32856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5536" y="1584566"/>
            <a:ext cx="8352927" cy="453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793" y="-168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5" y="2038089"/>
            <a:ext cx="8352928" cy="660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4" y="2698231"/>
            <a:ext cx="8352929" cy="1072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3" y="3767661"/>
            <a:ext cx="8352930" cy="1146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125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29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38015"/>
            <a:ext cx="8352926" cy="42493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95535" y="908720"/>
            <a:ext cx="8352928" cy="730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1638808"/>
            <a:ext cx="8352928" cy="870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2509186"/>
            <a:ext cx="8352928" cy="148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5" y="3998782"/>
            <a:ext cx="8352928" cy="1188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5815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92696"/>
            <a:ext cx="8640960" cy="47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3" y="836712"/>
            <a:ext cx="8352934" cy="42191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5536" y="836712"/>
            <a:ext cx="8352927" cy="651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793" y="-168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5" y="1487867"/>
            <a:ext cx="8352928" cy="1701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4" y="3182503"/>
            <a:ext cx="8352929" cy="491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3" y="3673627"/>
            <a:ext cx="8352930" cy="1382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125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44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76672"/>
            <a:ext cx="8352930" cy="48343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95535" y="476672"/>
            <a:ext cx="8352928" cy="730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1206759"/>
            <a:ext cx="8352928" cy="2879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4086726"/>
            <a:ext cx="8352928" cy="350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5" y="4437112"/>
            <a:ext cx="8352928" cy="87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327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064896" cy="56858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155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80496"/>
            <a:ext cx="8352928" cy="44766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95536" y="655083"/>
            <a:ext cx="8352928" cy="1621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2276871"/>
            <a:ext cx="8352928" cy="486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2763438"/>
            <a:ext cx="8352928" cy="526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3290092"/>
            <a:ext cx="8352928" cy="1867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6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26" y="476672"/>
            <a:ext cx="7983948" cy="59046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80026" y="476673"/>
            <a:ext cx="7983948" cy="122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80026" y="1705769"/>
            <a:ext cx="7983948" cy="715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80026" y="2420888"/>
            <a:ext cx="7983948" cy="62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80026" y="3043016"/>
            <a:ext cx="7983948" cy="333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4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360"/>
            <a:ext cx="7344816" cy="615395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034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5622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5536" y="4417686"/>
            <a:ext cx="8352928" cy="1500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95536" y="332656"/>
            <a:ext cx="8352928" cy="953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1286206"/>
            <a:ext cx="8352928" cy="1773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3059766"/>
            <a:ext cx="8352928" cy="42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3488722"/>
            <a:ext cx="8352928" cy="928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5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28800"/>
            <a:ext cx="9144000" cy="32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628800"/>
            <a:ext cx="91440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988840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636912"/>
            <a:ext cx="914400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212976"/>
            <a:ext cx="91440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91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50695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620688"/>
            <a:ext cx="8496944" cy="488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1109137"/>
            <a:ext cx="8496944" cy="89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1999177"/>
            <a:ext cx="8496944" cy="421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2420888"/>
            <a:ext cx="849694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140968"/>
            <a:ext cx="8496944" cy="2572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3875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8645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4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22263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2" y="476672"/>
            <a:ext cx="864095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0" y="1412777"/>
            <a:ext cx="864096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2708921"/>
            <a:ext cx="8640960" cy="1070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3779750"/>
            <a:ext cx="8640960" cy="1953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33264" y="5854883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045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9421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8" y="620688"/>
            <a:ext cx="849694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2132856"/>
            <a:ext cx="84969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3573016"/>
            <a:ext cx="8496944" cy="1989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34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772816"/>
            <a:ext cx="8640960" cy="16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1799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2" y="1412776"/>
            <a:ext cx="8640957" cy="2179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573325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33264" y="5854883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46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9971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8" y="548680"/>
            <a:ext cx="8496944" cy="499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830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196752"/>
            <a:ext cx="8640958" cy="342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276872"/>
            <a:ext cx="8496942" cy="1074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2276872"/>
            <a:ext cx="8496943" cy="42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708920"/>
            <a:ext cx="8496942" cy="640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70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620688"/>
            <a:ext cx="8496942" cy="493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476672"/>
            <a:ext cx="8928990" cy="52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6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81720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620688"/>
            <a:ext cx="8352928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2420888"/>
            <a:ext cx="8352928" cy="3017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02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915376"/>
            <a:ext cx="8496942" cy="38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20688"/>
            <a:ext cx="8352926" cy="45382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620688"/>
            <a:ext cx="835292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1340768"/>
            <a:ext cx="835292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6" y="2924944"/>
            <a:ext cx="8352928" cy="2257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560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700808"/>
            <a:ext cx="8640958" cy="24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1800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1190626"/>
            <a:ext cx="8640959" cy="3186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7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72" y="260648"/>
            <a:ext cx="7228056" cy="63367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57973" y="260648"/>
            <a:ext cx="7228056" cy="6336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37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476672"/>
            <a:ext cx="8640958" cy="52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5719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692696"/>
            <a:ext cx="8640959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556792"/>
            <a:ext cx="8640959" cy="973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2530604"/>
            <a:ext cx="8640959" cy="826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3356992"/>
            <a:ext cx="8640959" cy="1907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8982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5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772816"/>
            <a:ext cx="8208910" cy="25332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7545" y="1772816"/>
            <a:ext cx="820891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67545" y="2060848"/>
            <a:ext cx="820891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67545" y="2348880"/>
            <a:ext cx="820891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67545" y="2636912"/>
            <a:ext cx="8208910" cy="169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577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052736"/>
            <a:ext cx="8640960" cy="35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5358"/>
            <a:ext cx="9144000" cy="5247284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805358"/>
            <a:ext cx="9144000" cy="1399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2204864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3140968"/>
            <a:ext cx="91440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4005064"/>
            <a:ext cx="9144000" cy="2047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516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496944" cy="27802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1556792"/>
            <a:ext cx="849694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284984"/>
            <a:ext cx="8496944" cy="1052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34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0078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908720"/>
            <a:ext cx="8496944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996952"/>
            <a:ext cx="8496944" cy="1943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7210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2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7516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567962"/>
            <a:ext cx="8496944" cy="1874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587088"/>
            <a:ext cx="8496944" cy="1785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2442476"/>
            <a:ext cx="8496944" cy="1144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776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15590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2852936"/>
            <a:ext cx="8496944" cy="1171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4024606"/>
            <a:ext cx="8496944" cy="896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720080"/>
            <a:ext cx="8496944" cy="2132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234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16832"/>
            <a:ext cx="8496944" cy="216859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3528" y="1916833"/>
            <a:ext cx="8496944" cy="219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85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3584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46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37022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69332"/>
            <a:ext cx="8496944" cy="176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622420"/>
            <a:ext cx="8496944" cy="2152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2132856"/>
            <a:ext cx="8496944" cy="1489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293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0365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836712"/>
            <a:ext cx="849694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068960"/>
            <a:ext cx="8496944" cy="180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2132856"/>
            <a:ext cx="849694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135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08720"/>
            <a:ext cx="8496944" cy="38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1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25883"/>
            <a:ext cx="9143998" cy="5206234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805358"/>
            <a:ext cx="9144000" cy="1687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2492896"/>
            <a:ext cx="9144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1" y="3275596"/>
            <a:ext cx="9144000" cy="1089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-1" y="4365103"/>
            <a:ext cx="9144000" cy="1667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98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08720"/>
            <a:ext cx="8640958" cy="40555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862395"/>
            <a:ext cx="8640959" cy="334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852936"/>
            <a:ext cx="8640959" cy="2111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196752"/>
            <a:ext cx="8640959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94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7190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862395"/>
            <a:ext cx="8640959" cy="3837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583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35376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2787844"/>
            <a:ext cx="8640959" cy="2018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19" y="1992298"/>
            <a:ext cx="8640959" cy="812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196752"/>
            <a:ext cx="8640959" cy="795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625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4895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8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39151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800101"/>
            <a:ext cx="8640959" cy="42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1220366"/>
            <a:ext cx="8640959" cy="1203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423748"/>
            <a:ext cx="8640959" cy="2328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486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40728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908720"/>
            <a:ext cx="8640959" cy="381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4725144"/>
            <a:ext cx="8640959" cy="280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545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37620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862395"/>
            <a:ext cx="8640960" cy="2477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339397"/>
            <a:ext cx="8640960" cy="1331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37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548680"/>
            <a:ext cx="8496944" cy="445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760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1340768"/>
            <a:ext cx="8496940" cy="31872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548680"/>
            <a:ext cx="849694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1844824"/>
            <a:ext cx="8496942" cy="269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43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850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522150"/>
            <a:ext cx="8496942" cy="2464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2987134"/>
            <a:ext cx="8496942" cy="2646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585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517232"/>
            <a:ext cx="8496942" cy="5183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332656"/>
            <a:ext cx="8496944" cy="518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5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352928" cy="590695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97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4259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692696"/>
            <a:ext cx="849694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1196752"/>
            <a:ext cx="849694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636912"/>
            <a:ext cx="8496942" cy="2505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269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3514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476673"/>
            <a:ext cx="8640959" cy="1763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2780928"/>
            <a:ext cx="864095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3573016"/>
            <a:ext cx="8640959" cy="1368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2240197"/>
            <a:ext cx="8640959" cy="540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4941167"/>
            <a:ext cx="8640959" cy="886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5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58542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53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8864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32657"/>
            <a:ext cx="8496944" cy="800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852935"/>
            <a:ext cx="8496944" cy="2367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5220414"/>
            <a:ext cx="8496944" cy="1007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1133626"/>
            <a:ext cx="8496944" cy="1719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270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3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96369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32657"/>
            <a:ext cx="8496944" cy="89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195475"/>
            <a:ext cx="8496944" cy="2169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4365104"/>
            <a:ext cx="8496944" cy="1931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1224641"/>
            <a:ext cx="8496944" cy="97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085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764704"/>
            <a:ext cx="8496942" cy="41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1" y="1556792"/>
            <a:ext cx="8208918" cy="20706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7544" y="1556792"/>
            <a:ext cx="8208911" cy="2070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21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42126"/>
            <a:ext cx="8064896" cy="63737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39552" y="242126"/>
            <a:ext cx="8064896" cy="6373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09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404664"/>
            <a:ext cx="8496944" cy="52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9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39970"/>
            <a:ext cx="9144000" cy="4778060"/>
          </a:xfrm>
          <a:prstGeom prst="rect">
            <a:avLst/>
          </a:prstGeom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1016356"/>
            <a:ext cx="9144000" cy="1020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040168"/>
            <a:ext cx="9144000" cy="417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2437000"/>
            <a:ext cx="9144000" cy="1352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3768360"/>
            <a:ext cx="9144000" cy="67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4444400"/>
            <a:ext cx="9144000" cy="1397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8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9182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9" y="1484784"/>
            <a:ext cx="8496941" cy="899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2384212"/>
            <a:ext cx="8496942" cy="133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323529" y="3717032"/>
            <a:ext cx="8496942" cy="686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073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0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16398"/>
            <a:ext cx="6662890" cy="64252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76827" y="216398"/>
            <a:ext cx="6701679" cy="6425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64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703578"/>
            <a:ext cx="8496944" cy="445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2391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612586"/>
            <a:ext cx="8492011" cy="4247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3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348"/>
            <a:ext cx="8496944" cy="54729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69332"/>
            <a:ext cx="8496944" cy="5507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97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7172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08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52736"/>
            <a:ext cx="8496942" cy="35922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1052736"/>
            <a:ext cx="8492011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3068960"/>
            <a:ext cx="8492011" cy="1569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989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7344816" cy="62588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4624"/>
            <a:ext cx="7344816" cy="6258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58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151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217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6539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69332"/>
            <a:ext cx="8492011" cy="125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621048"/>
            <a:ext cx="8492011" cy="1627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3248308"/>
            <a:ext cx="8492011" cy="1260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4509120"/>
            <a:ext cx="8492011" cy="154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46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19443" y="544522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50" y="44624"/>
            <a:ext cx="6972618" cy="3807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648" y="3819742"/>
            <a:ext cx="6972620" cy="29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6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6752"/>
            <a:ext cx="8352928" cy="39412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1196752"/>
            <a:ext cx="8352927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8" y="1988840"/>
            <a:ext cx="835292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8" y="2420888"/>
            <a:ext cx="835292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2708920"/>
            <a:ext cx="8352927" cy="2429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160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3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5777" y="112164"/>
            <a:ext cx="5612446" cy="66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24" y="44624"/>
            <a:ext cx="7683448" cy="60486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20416" y="44624"/>
            <a:ext cx="7695123" cy="1871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110550" y="2996952"/>
            <a:ext cx="770499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115483" y="1916482"/>
            <a:ext cx="7700056" cy="1080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37024" y="3789040"/>
            <a:ext cx="7678515" cy="24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132092" y="4032294"/>
            <a:ext cx="7683447" cy="2105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69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5" grpId="0" animBg="1"/>
      <p:bldP spid="14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3959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476672"/>
            <a:ext cx="8352927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8" y="2708920"/>
            <a:ext cx="835292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8" y="3717032"/>
            <a:ext cx="8352926" cy="50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6" y="4220072"/>
            <a:ext cx="8352927" cy="1652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16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4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>
            <a:spLocks/>
          </p:cNvSpPr>
          <p:nvPr/>
        </p:nvSpPr>
        <p:spPr>
          <a:xfrm>
            <a:off x="3563888" y="5517232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39752" y="332656"/>
            <a:ext cx="5678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Binomial Distribution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>
            <a:hlinkClick r:id="rId5" action="ppaction://hlinksldjump"/>
          </p:cNvPr>
          <p:cNvSpPr>
            <a:spLocks/>
          </p:cNvSpPr>
          <p:nvPr/>
        </p:nvSpPr>
        <p:spPr>
          <a:xfrm>
            <a:off x="3563888" y="4797152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  <a:endParaRPr lang="en-GB" b="1" dirty="0"/>
          </a:p>
        </p:txBody>
      </p:sp>
      <p:sp>
        <p:nvSpPr>
          <p:cNvPr id="7" name="Rectangle 6">
            <a:hlinkClick r:id="rId6" action="ppaction://hlinksldjump"/>
          </p:cNvPr>
          <p:cNvSpPr>
            <a:spLocks/>
          </p:cNvSpPr>
          <p:nvPr/>
        </p:nvSpPr>
        <p:spPr>
          <a:xfrm>
            <a:off x="4932040" y="1196752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8" name="Rectangle 7">
            <a:hlinkClick r:id="rId7" action="ppaction://hlinksldjump"/>
          </p:cNvPr>
          <p:cNvSpPr>
            <a:spLocks/>
          </p:cNvSpPr>
          <p:nvPr/>
        </p:nvSpPr>
        <p:spPr>
          <a:xfrm>
            <a:off x="3563888" y="1196752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</a:t>
            </a:r>
            <a:endParaRPr lang="en-GB" b="1" dirty="0"/>
          </a:p>
        </p:txBody>
      </p:sp>
      <p:sp>
        <p:nvSpPr>
          <p:cNvPr id="11" name="Rectangle 10">
            <a:hlinkClick r:id="rId8" action="ppaction://hlinksldjump"/>
          </p:cNvPr>
          <p:cNvSpPr>
            <a:spLocks/>
          </p:cNvSpPr>
          <p:nvPr/>
        </p:nvSpPr>
        <p:spPr>
          <a:xfrm>
            <a:off x="3563888" y="2667916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(ii)</a:t>
            </a:r>
            <a:endParaRPr lang="en-GB" b="1" dirty="0"/>
          </a:p>
        </p:txBody>
      </p:sp>
      <p:sp>
        <p:nvSpPr>
          <p:cNvPr id="12" name="Rectangle 11">
            <a:hlinkClick r:id="rId9" action="ppaction://hlinksldjump"/>
          </p:cNvPr>
          <p:cNvSpPr>
            <a:spLocks/>
          </p:cNvSpPr>
          <p:nvPr/>
        </p:nvSpPr>
        <p:spPr>
          <a:xfrm>
            <a:off x="3563888" y="1916832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3" name="Rectangle 12">
            <a:hlinkClick r:id="rId10" action="ppaction://hlinksldjump"/>
          </p:cNvPr>
          <p:cNvSpPr>
            <a:spLocks/>
          </p:cNvSpPr>
          <p:nvPr/>
        </p:nvSpPr>
        <p:spPr>
          <a:xfrm>
            <a:off x="3563888" y="3387996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H</a:t>
            </a:r>
          </a:p>
        </p:txBody>
      </p:sp>
      <p:sp>
        <p:nvSpPr>
          <p:cNvPr id="14" name="Rectangle 13">
            <a:hlinkClick r:id="rId11" action="ppaction://hlinksldjump"/>
          </p:cNvPr>
          <p:cNvSpPr>
            <a:spLocks/>
          </p:cNvSpPr>
          <p:nvPr/>
        </p:nvSpPr>
        <p:spPr>
          <a:xfrm>
            <a:off x="3563888" y="4108076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>
            <a:spLocks/>
          </p:cNvSpPr>
          <p:nvPr/>
        </p:nvSpPr>
        <p:spPr>
          <a:xfrm>
            <a:off x="4932040" y="1947836"/>
            <a:ext cx="1224136" cy="617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(ii) DRV</a:t>
            </a:r>
            <a:endParaRPr lang="en-GB" b="1" dirty="0"/>
          </a:p>
        </p:txBody>
      </p:sp>
      <p:sp>
        <p:nvSpPr>
          <p:cNvPr id="16" name="Rectangle 15">
            <a:hlinkClick r:id="rId13" action="ppaction://hlinksldjump"/>
          </p:cNvPr>
          <p:cNvSpPr/>
          <p:nvPr/>
        </p:nvSpPr>
        <p:spPr>
          <a:xfrm>
            <a:off x="107504" y="74165"/>
            <a:ext cx="2063474" cy="33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</a:t>
            </a:r>
            <a:r>
              <a:rPr lang="en-GB" sz="2000" b="1" dirty="0" smtClean="0">
                <a:latin typeface="Comic Sans MS" panose="030F0702030302020204" pitchFamily="66" charset="0"/>
              </a:rPr>
              <a:t>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980728"/>
            <a:ext cx="8640958" cy="387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7776864" cy="5537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404664"/>
            <a:ext cx="775611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83568" y="2132856"/>
            <a:ext cx="775611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83568" y="3573016"/>
            <a:ext cx="7756116" cy="2404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848" y="5994401"/>
            <a:ext cx="1933612" cy="8064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03848" y="5994400"/>
            <a:ext cx="1933612" cy="806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745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5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980728"/>
            <a:ext cx="8352926" cy="372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6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7776864" cy="5528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392946"/>
            <a:ext cx="7756116" cy="1739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83568" y="2132856"/>
            <a:ext cx="775611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83568" y="3573016"/>
            <a:ext cx="7756116" cy="2360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40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203" y="1844824"/>
            <a:ext cx="4681594" cy="316835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31202" y="1844824"/>
            <a:ext cx="4681595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60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3556"/>
            <a:ext cx="9143998" cy="5573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-6552" y="583557"/>
            <a:ext cx="9150549" cy="973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-6553" y="1562469"/>
            <a:ext cx="9150549" cy="642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2202239"/>
            <a:ext cx="9150549" cy="650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2860060"/>
            <a:ext cx="9150549" cy="963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0" y="3837301"/>
            <a:ext cx="9150549" cy="634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0" y="4471619"/>
            <a:ext cx="9150549" cy="776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-6554" y="5241626"/>
            <a:ext cx="9150549" cy="900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57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92696"/>
            <a:ext cx="8640960" cy="436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208912" cy="57430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337513"/>
            <a:ext cx="8208912" cy="2011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67544" y="2348880"/>
            <a:ext cx="820891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7544" y="4077072"/>
            <a:ext cx="8208912" cy="2070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1117" y="6180537"/>
            <a:ext cx="5061766" cy="6000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41116" y="6180537"/>
            <a:ext cx="5061767" cy="623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023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  <p:bldP spid="16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836712"/>
            <a:ext cx="8784974" cy="33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6216388"/>
            <a:ext cx="3312368" cy="52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32656"/>
            <a:ext cx="8208912" cy="58231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270160"/>
            <a:ext cx="8208912" cy="308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67544" y="3356992"/>
            <a:ext cx="8208912" cy="279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2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915817" y="6214862"/>
            <a:ext cx="3312368" cy="526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392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6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844824"/>
            <a:ext cx="8640958" cy="17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5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80728"/>
            <a:ext cx="8640958" cy="36867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980728"/>
            <a:ext cx="8640958" cy="3686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78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980728"/>
            <a:ext cx="8640958" cy="30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9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620688"/>
            <a:ext cx="8640956" cy="43429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620688"/>
            <a:ext cx="8640958" cy="167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J</a:t>
            </a:r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300486"/>
            <a:ext cx="8640957" cy="2663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9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956985"/>
            <a:ext cx="3744416" cy="29440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9792" y="1894380"/>
            <a:ext cx="3744416" cy="2326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J</a:t>
            </a:r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699792" y="4221088"/>
            <a:ext cx="3744416" cy="742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039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692696"/>
            <a:ext cx="8784974" cy="396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08" y="0"/>
            <a:ext cx="8478392" cy="61912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9056" y="30683"/>
            <a:ext cx="8484945" cy="7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59055" y="783543"/>
            <a:ext cx="8484945" cy="668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65608" y="1479149"/>
            <a:ext cx="8484945" cy="653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65608" y="2157230"/>
            <a:ext cx="8484945" cy="1539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65608" y="3710637"/>
            <a:ext cx="8484945" cy="938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65608" y="4662568"/>
            <a:ext cx="8484945" cy="652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659054" y="5329320"/>
            <a:ext cx="8484945" cy="875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9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284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44" y="520874"/>
            <a:ext cx="202388" cy="2070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96" y="511226"/>
            <a:ext cx="202388" cy="2070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250" y="3237799"/>
            <a:ext cx="202388" cy="207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75656" y="3244586"/>
                <a:ext cx="20037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3244586"/>
                <a:ext cx="200375" cy="246221"/>
              </a:xfrm>
              <a:prstGeom prst="rect">
                <a:avLst/>
              </a:prstGeom>
              <a:blipFill>
                <a:blip r:embed="rId4"/>
                <a:stretch>
                  <a:fillRect l="-21212" r="-21212"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659657" y="3254787"/>
                <a:ext cx="20037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657" y="3254787"/>
                <a:ext cx="200375" cy="246221"/>
              </a:xfrm>
              <a:prstGeom prst="rect">
                <a:avLst/>
              </a:prstGeom>
              <a:blipFill>
                <a:blip r:embed="rId5"/>
                <a:stretch>
                  <a:fillRect l="-21212" r="-21212" b="-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59657" y="3686758"/>
                <a:ext cx="20037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657" y="3686758"/>
                <a:ext cx="200375" cy="246221"/>
              </a:xfrm>
              <a:prstGeom prst="rect">
                <a:avLst/>
              </a:prstGeom>
              <a:blipFill>
                <a:blip r:embed="rId6"/>
                <a:stretch>
                  <a:fillRect l="-21212" r="-21212" b="-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04048" y="4190891"/>
                <a:ext cx="20037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4190891"/>
                <a:ext cx="200375" cy="246221"/>
              </a:xfrm>
              <a:prstGeom prst="rect">
                <a:avLst/>
              </a:prstGeom>
              <a:blipFill>
                <a:blip r:embed="rId7"/>
                <a:stretch>
                  <a:fillRect l="-21212" r="-21212"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1772816"/>
            <a:ext cx="8784976" cy="4032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326" y="511227"/>
            <a:ext cx="177346" cy="1814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04664"/>
            <a:ext cx="878497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7545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462962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0478" y="2401069"/>
            <a:ext cx="177346" cy="1814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832" y="3415797"/>
            <a:ext cx="177346" cy="181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71800" y="3645024"/>
                <a:ext cx="174727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3645024"/>
                <a:ext cx="174727" cy="215444"/>
              </a:xfrm>
              <a:prstGeom prst="rect">
                <a:avLst/>
              </a:prstGeom>
              <a:blipFill>
                <a:blip r:embed="rId9"/>
                <a:stretch>
                  <a:fillRect l="-28571" r="-25000"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798963" y="3933056"/>
                <a:ext cx="20037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963" y="3933056"/>
                <a:ext cx="200375" cy="246221"/>
              </a:xfrm>
              <a:prstGeom prst="rect">
                <a:avLst/>
              </a:prstGeom>
              <a:blipFill>
                <a:blip r:embed="rId10"/>
                <a:stretch>
                  <a:fillRect l="-21212" r="-21212"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685305" y="3655687"/>
                <a:ext cx="174727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305" y="3655687"/>
                <a:ext cx="174727" cy="215444"/>
              </a:xfrm>
              <a:prstGeom prst="rect">
                <a:avLst/>
              </a:prstGeom>
              <a:blipFill>
                <a:blip r:embed="rId9"/>
                <a:stretch>
                  <a:fillRect l="-28571" r="-25000"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444208" y="4694947"/>
                <a:ext cx="20037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4694947"/>
                <a:ext cx="200375" cy="246221"/>
              </a:xfrm>
              <a:prstGeom prst="rect">
                <a:avLst/>
              </a:prstGeom>
              <a:blipFill>
                <a:blip r:embed="rId11"/>
                <a:stretch>
                  <a:fillRect l="-21212" r="-21212"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23528" y="2896502"/>
            <a:ext cx="8496943" cy="1798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7" y="1888390"/>
            <a:ext cx="849694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323528" y="4694946"/>
            <a:ext cx="8496943" cy="506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 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323528" y="525066"/>
            <a:ext cx="8496943" cy="1358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746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9" grpId="0" animBg="1"/>
      <p:bldP spid="20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6938690" cy="633670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61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6503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620689"/>
            <a:ext cx="8496944" cy="121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1835856"/>
            <a:ext cx="8496944" cy="80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2636912"/>
            <a:ext cx="8496944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4509120"/>
            <a:ext cx="8496944" cy="801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5526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4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27021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484784"/>
            <a:ext cx="8784976" cy="1766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548680"/>
            <a:ext cx="87849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3" y="3429000"/>
            <a:ext cx="8784974" cy="16246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0" y="3428999"/>
            <a:ext cx="8784976" cy="99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1" y="4428144"/>
            <a:ext cx="8784975" cy="647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648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  <p:bldP spid="16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052736"/>
            <a:ext cx="8496946" cy="382594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7" y="1070517"/>
            <a:ext cx="8496945" cy="1080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23528" y="2150638"/>
            <a:ext cx="8496944" cy="99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6" y="3140969"/>
            <a:ext cx="8496946" cy="86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5" y="4005064"/>
            <a:ext cx="8496947" cy="873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3788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4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63631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6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6"/>
            <a:ext cx="8784974" cy="34122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1052736"/>
            <a:ext cx="878497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2276872"/>
            <a:ext cx="8784974" cy="2211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3" y="1700808"/>
            <a:ext cx="878497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108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8352928" cy="5702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5" y="260648"/>
            <a:ext cx="8352929" cy="1463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95535" y="2420888"/>
            <a:ext cx="8352929" cy="3542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95535" y="1724422"/>
            <a:ext cx="8352929" cy="696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216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196752"/>
            <a:ext cx="8784972" cy="3470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1173138"/>
            <a:ext cx="8784974" cy="1391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2564904"/>
            <a:ext cx="8784974" cy="2125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75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 b="1" u="sng" dirty="0" smtClean="0"/>
              <a:t>Notes on operating this resource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8340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 smtClean="0"/>
              <a:t>When creating this, I used          and          to quickly navigate between slides directly before or after the slide in question.</a:t>
            </a:r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 smtClean="0"/>
              <a:t>As some mark schemes give additional notes, you can continue to see answers by clicking          but you will not return to the original question with one click of        . </a:t>
            </a:r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 smtClean="0"/>
              <a:t>To view the original question again, continue to click        which should take you back. </a:t>
            </a:r>
            <a:endParaRPr lang="en-GB" sz="3000" dirty="0"/>
          </a:p>
        </p:txBody>
      </p:sp>
      <p:pic>
        <p:nvPicPr>
          <p:cNvPr id="4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221748"/>
            <a:ext cx="726851" cy="483356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980728"/>
            <a:ext cx="868157" cy="868157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482596"/>
            <a:ext cx="750317" cy="498961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198615"/>
            <a:ext cx="796149" cy="796149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563" y="5638775"/>
            <a:ext cx="796149" cy="796149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  <p:sp>
        <p:nvSpPr>
          <p:cNvPr id="11" name="Rectangle 10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35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620683"/>
            <a:ext cx="7632848" cy="2472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6" y="44624"/>
            <a:ext cx="7632848" cy="356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3754"/>
            <a:ext cx="8496942" cy="3745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123754"/>
            <a:ext cx="8496941" cy="2089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9" y="3212976"/>
            <a:ext cx="8496941" cy="167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general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91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566316"/>
            <a:ext cx="8640958" cy="48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563954"/>
            <a:ext cx="8784972" cy="4881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563954"/>
            <a:ext cx="8784974" cy="1640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2204864"/>
            <a:ext cx="878497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79513" y="3501008"/>
            <a:ext cx="8784974" cy="1967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117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48084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5" y="525066"/>
            <a:ext cx="8352929" cy="2687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95535" y="3212976"/>
            <a:ext cx="8352929" cy="2167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2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284735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3" y="404664"/>
            <a:ext cx="8784974" cy="2847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4" y="3567990"/>
            <a:ext cx="8784972" cy="18052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3" y="3539038"/>
            <a:ext cx="8784973" cy="1834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494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927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25066"/>
            <a:ext cx="8496941" cy="2291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9" y="2816260"/>
            <a:ext cx="8496941" cy="268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0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259632" y="162880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(i)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259632" y="335710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259632" y="393316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259632" y="450917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918470" y="278092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(i)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918470" y="220486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918470" y="335699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(ii)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691680" y="643335"/>
            <a:ext cx="55996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Probability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1259632" y="278098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(iii)</a:t>
            </a:r>
            <a:endParaRPr lang="en-GB" b="1" dirty="0"/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1259632" y="508524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1259632" y="566130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 (i)</a:t>
            </a:r>
            <a:endParaRPr lang="en-GB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2915816" y="162880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 (ii)</a:t>
            </a:r>
            <a:endParaRPr lang="en-GB" b="1" dirty="0"/>
          </a:p>
        </p:txBody>
      </p:sp>
      <p:sp>
        <p:nvSpPr>
          <p:cNvPr id="15" name="Rectangle 14">
            <a:hlinkClick r:id="rId15" action="ppaction://hlinksldjump"/>
          </p:cNvPr>
          <p:cNvSpPr/>
          <p:nvPr/>
        </p:nvSpPr>
        <p:spPr>
          <a:xfrm>
            <a:off x="2929260" y="393305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(i)</a:t>
            </a:r>
            <a:endParaRPr lang="en-GB" b="1" dirty="0"/>
          </a:p>
        </p:txBody>
      </p:sp>
      <p:sp>
        <p:nvSpPr>
          <p:cNvPr id="18" name="Rectangle 17">
            <a:hlinkClick r:id="rId16" action="ppaction://hlinksldjump"/>
          </p:cNvPr>
          <p:cNvSpPr/>
          <p:nvPr/>
        </p:nvSpPr>
        <p:spPr>
          <a:xfrm>
            <a:off x="2918470" y="450912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2918470" y="508518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(i)</a:t>
            </a:r>
            <a:endParaRPr lang="en-GB" b="1" dirty="0"/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2918470" y="566130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(ii)</a:t>
            </a:r>
            <a:endParaRPr lang="en-GB" b="1" dirty="0"/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4572000" y="162885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4572000" y="220492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21" action="ppaction://hlinksldjump"/>
          </p:cNvPr>
          <p:cNvSpPr/>
          <p:nvPr/>
        </p:nvSpPr>
        <p:spPr>
          <a:xfrm>
            <a:off x="4572000" y="278098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(i)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4572000" y="335704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(ii)</a:t>
            </a:r>
            <a:endParaRPr lang="en-GB" b="1" dirty="0"/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4572000" y="393311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(i)</a:t>
            </a:r>
            <a:endParaRPr lang="en-GB" b="1" dirty="0"/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4572000" y="450917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(ii)</a:t>
            </a:r>
            <a:endParaRPr lang="en-GB" b="1" dirty="0"/>
          </a:p>
        </p:txBody>
      </p:sp>
      <p:sp>
        <p:nvSpPr>
          <p:cNvPr id="33" name="Rectangle 32">
            <a:hlinkClick r:id="rId25" action="ppaction://hlinksldjump"/>
          </p:cNvPr>
          <p:cNvSpPr/>
          <p:nvPr/>
        </p:nvSpPr>
        <p:spPr>
          <a:xfrm>
            <a:off x="4572000" y="508524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26" action="ppaction://hlinksldjump"/>
          </p:cNvPr>
          <p:cNvSpPr/>
          <p:nvPr/>
        </p:nvSpPr>
        <p:spPr>
          <a:xfrm>
            <a:off x="4572000" y="566130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35" name="Rectangle 34">
            <a:hlinkClick r:id="rId27" action="ppaction://hlinksldjump"/>
          </p:cNvPr>
          <p:cNvSpPr/>
          <p:nvPr/>
        </p:nvSpPr>
        <p:spPr>
          <a:xfrm>
            <a:off x="6228184" y="162880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2014 (i)</a:t>
            </a:r>
            <a:endParaRPr lang="en-GB" b="1" dirty="0"/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6228184" y="220492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2014 (ii)</a:t>
            </a:r>
            <a:endParaRPr lang="en-GB" b="1" dirty="0"/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6228184" y="278098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38" name="Rectangle 37">
            <a:hlinkClick r:id="rId30" action="ppaction://hlinksldjump"/>
          </p:cNvPr>
          <p:cNvSpPr/>
          <p:nvPr/>
        </p:nvSpPr>
        <p:spPr>
          <a:xfrm>
            <a:off x="6228184" y="3357048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9" name="Rectangle 38">
            <a:hlinkClick r:id="rId31" action="ppaction://hlinksldjump"/>
          </p:cNvPr>
          <p:cNvSpPr/>
          <p:nvPr/>
        </p:nvSpPr>
        <p:spPr>
          <a:xfrm>
            <a:off x="6228184" y="393311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40" name="Rectangle 39">
            <a:hlinkClick r:id="rId32" action="ppaction://hlinksldjump"/>
          </p:cNvPr>
          <p:cNvSpPr/>
          <p:nvPr/>
        </p:nvSpPr>
        <p:spPr>
          <a:xfrm>
            <a:off x="6228184" y="4509176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41" name="Rectangle 40">
            <a:hlinkClick r:id="rId33" action="ppaction://hlinksldjump"/>
          </p:cNvPr>
          <p:cNvSpPr/>
          <p:nvPr/>
        </p:nvSpPr>
        <p:spPr>
          <a:xfrm>
            <a:off x="224078" y="103981"/>
            <a:ext cx="2088232" cy="372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4" action="ppaction://hlinksldjump"/>
          </p:cNvPr>
          <p:cNvSpPr/>
          <p:nvPr/>
        </p:nvSpPr>
        <p:spPr>
          <a:xfrm>
            <a:off x="1259632" y="220492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(ii)*</a:t>
            </a:r>
            <a:endParaRPr lang="en-GB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0" y="6488668"/>
            <a:ext cx="303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*discrete uniform distribution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19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836712"/>
            <a:ext cx="8928992" cy="365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14" y="9605"/>
            <a:ext cx="8455498" cy="6323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25014" y="9605"/>
            <a:ext cx="8418984" cy="4730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25014" y="4740438"/>
            <a:ext cx="8418984" cy="737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424" y="6237312"/>
            <a:ext cx="228600" cy="152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5014" y="5445224"/>
            <a:ext cx="8418986" cy="944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83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420952"/>
            <a:ext cx="8928990" cy="236808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20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42" y="0"/>
            <a:ext cx="8640958" cy="6065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3042" y="0"/>
            <a:ext cx="8640958" cy="846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03042" y="846004"/>
            <a:ext cx="8640958" cy="566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03042" y="1412776"/>
            <a:ext cx="8640958" cy="846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03042" y="2258780"/>
            <a:ext cx="8640958" cy="738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14709" y="3008514"/>
            <a:ext cx="8640958" cy="708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514709" y="3717032"/>
            <a:ext cx="8640958" cy="1442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514709" y="5189300"/>
            <a:ext cx="8640958" cy="928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53617" y="47667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579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3999" cy="23042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1605186"/>
            <a:ext cx="9217024" cy="1535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140968"/>
            <a:ext cx="298782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987824" y="3140968"/>
            <a:ext cx="6156176" cy="815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B(ii)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107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052736"/>
            <a:ext cx="8928992" cy="371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6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-52542"/>
            <a:ext cx="8341904" cy="608288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5088" y="0"/>
            <a:ext cx="8208912" cy="601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55576" y="0"/>
            <a:ext cx="8496944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55576" y="3429000"/>
            <a:ext cx="849694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576" y="3933056"/>
            <a:ext cx="849694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576" y="4437112"/>
            <a:ext cx="8496944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</a:t>
            </a: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026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51" y="476672"/>
            <a:ext cx="7920298" cy="4269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0" y="4743732"/>
            <a:ext cx="7920880" cy="113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1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0"/>
            <a:ext cx="648652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1" y="4147517"/>
            <a:ext cx="6336704" cy="27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259632" y="0"/>
            <a:ext cx="6552728" cy="4121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259632" y="4121063"/>
            <a:ext cx="6552728" cy="532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259632" y="4634506"/>
            <a:ext cx="6552728" cy="522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259632" y="5134742"/>
            <a:ext cx="6552728" cy="525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259633" y="5660232"/>
            <a:ext cx="6552728" cy="1197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870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63615"/>
            <a:ext cx="8928992" cy="455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04664"/>
            <a:ext cx="69342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71600" y="404664"/>
            <a:ext cx="7056784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600" y="2780928"/>
            <a:ext cx="705678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971600" y="4509120"/>
            <a:ext cx="705678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971600" y="3356992"/>
            <a:ext cx="705678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2079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4296" y="543002"/>
            <a:ext cx="8596176" cy="389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51520" y="404664"/>
            <a:ext cx="85689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0" y="980728"/>
            <a:ext cx="856895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2276872"/>
            <a:ext cx="856895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6480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793700"/>
            <a:ext cx="8928992" cy="32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721" y="908720"/>
            <a:ext cx="7808558" cy="50405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836712"/>
            <a:ext cx="856895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6" y="1844824"/>
            <a:ext cx="8568952" cy="3149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5002954"/>
            <a:ext cx="8568952" cy="874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029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7150"/>
            <a:ext cx="9144000" cy="546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666752"/>
            <a:ext cx="9144000" cy="66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326887"/>
            <a:ext cx="9144000" cy="718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045093"/>
            <a:ext cx="9144000" cy="56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2611864"/>
            <a:ext cx="9144000" cy="1026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667" y="3668809"/>
            <a:ext cx="9144000" cy="707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667" y="4406980"/>
            <a:ext cx="9144000" cy="894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1667" y="5301208"/>
            <a:ext cx="9144000" cy="859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67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01944"/>
            <a:ext cx="9143998" cy="54541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701944"/>
            <a:ext cx="9143999" cy="2655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356992"/>
            <a:ext cx="9143999" cy="1461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818506"/>
            <a:ext cx="9143999" cy="1361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03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372" y="4149080"/>
            <a:ext cx="6774020" cy="2000713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6372" y="116632"/>
            <a:ext cx="677402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0"/>
            <a:ext cx="79248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5733256"/>
            <a:ext cx="10572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43608" y="0"/>
            <a:ext cx="7920880" cy="3861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43608" y="3861048"/>
            <a:ext cx="792088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43608" y="4293096"/>
            <a:ext cx="79292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43608" y="4653136"/>
            <a:ext cx="79292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43608" y="5013176"/>
            <a:ext cx="792926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43608" y="5373216"/>
            <a:ext cx="792926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01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760"/>
            <a:ext cx="9144000" cy="377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2348880"/>
            <a:ext cx="792088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780928"/>
            <a:ext cx="79563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212976"/>
            <a:ext cx="79292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3717032"/>
            <a:ext cx="79292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4149080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1268760"/>
            <a:ext cx="91440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7884368" y="2348880"/>
            <a:ext cx="1259632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C,D,E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5268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32656"/>
            <a:ext cx="8928990" cy="58283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39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1560" y="0"/>
            <a:ext cx="8019652" cy="6702102"/>
            <a:chOff x="1187624" y="0"/>
            <a:chExt cx="6867525" cy="5628506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4" y="0"/>
              <a:ext cx="6867525" cy="393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3648" y="3933056"/>
              <a:ext cx="6619875" cy="169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>
          <a:xfrm rot="17545211">
            <a:off x="-282164" y="372963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11560" y="0"/>
            <a:ext cx="7992888" cy="4005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1560" y="4005064"/>
            <a:ext cx="799288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827584" y="4725144"/>
            <a:ext cx="777686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827584" y="5877272"/>
            <a:ext cx="7776864" cy="98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99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9" y="4221088"/>
            <a:ext cx="6917362" cy="25004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187624" cy="78977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319" y="44624"/>
            <a:ext cx="6917362" cy="416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-1"/>
            <a:ext cx="7607592" cy="386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861048"/>
            <a:ext cx="72560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51112" y="0"/>
            <a:ext cx="7669360" cy="393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475656" y="3933056"/>
            <a:ext cx="734481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475656" y="4509120"/>
            <a:ext cx="734481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475656" y="5085184"/>
            <a:ext cx="734481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44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836712"/>
            <a:ext cx="8928992" cy="405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5461"/>
            <a:ext cx="9144000" cy="402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1412776"/>
            <a:ext cx="914400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564904"/>
            <a:ext cx="914400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437112"/>
            <a:ext cx="91440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20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22" y="3473216"/>
            <a:ext cx="7997966" cy="26920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522" y="260648"/>
            <a:ext cx="7997966" cy="322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7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521" y="0"/>
            <a:ext cx="8559479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9552" y="0"/>
            <a:ext cx="8604448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39552" y="692696"/>
            <a:ext cx="860444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39552" y="2924944"/>
            <a:ext cx="860444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39552" y="4365104"/>
            <a:ext cx="597666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Diagrams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516216" y="4365104"/>
            <a:ext cx="262778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errors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516216" y="5013176"/>
            <a:ext cx="262778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errors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97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764704"/>
            <a:ext cx="8928992" cy="455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7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0"/>
            <a:ext cx="69723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5229200"/>
            <a:ext cx="68199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15616" y="0"/>
            <a:ext cx="6984776" cy="2492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15616" y="2492896"/>
            <a:ext cx="69847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15616" y="2996952"/>
            <a:ext cx="69847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115616" y="4005064"/>
            <a:ext cx="698477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47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74321"/>
            <a:ext cx="9144000" cy="370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1556792"/>
            <a:ext cx="914400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140968"/>
            <a:ext cx="914400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429000"/>
            <a:ext cx="914400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005064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86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476672"/>
            <a:ext cx="8928990" cy="52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0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195" y="0"/>
            <a:ext cx="8497805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8086355">
            <a:off x="-248989" y="40152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11560" y="0"/>
            <a:ext cx="8532440" cy="40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11560" y="404664"/>
            <a:ext cx="8532440" cy="40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1560" y="764704"/>
            <a:ext cx="853244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11560" y="1484784"/>
            <a:ext cx="853244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11560" y="2996952"/>
            <a:ext cx="853244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11560" y="4437112"/>
            <a:ext cx="853244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46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311494"/>
            <a:ext cx="8928992" cy="23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7957"/>
            <a:ext cx="9144000" cy="5102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4581127"/>
            <a:ext cx="9144000" cy="1398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877956"/>
            <a:ext cx="9144000" cy="3703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36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6672"/>
            <a:ext cx="9144000" cy="5282214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2348372"/>
            <a:ext cx="9144000" cy="1368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074" y="482300"/>
            <a:ext cx="9138926" cy="1866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162" y="3717032"/>
            <a:ext cx="9139837" cy="844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4571576"/>
            <a:ext cx="9144000" cy="1187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293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905164"/>
            <a:ext cx="7632848" cy="19082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9523" y="6191248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40215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343482"/>
            <a:ext cx="7632848" cy="459768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085184"/>
            <a:ext cx="1187624" cy="7897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157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09" y="2"/>
            <a:ext cx="8175424" cy="68579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7709" y="2"/>
            <a:ext cx="8181975" cy="1440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7709" y="1440160"/>
            <a:ext cx="8181975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158" y="2276872"/>
            <a:ext cx="818197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7709" y="3645024"/>
            <a:ext cx="8181975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69376" y="4653136"/>
            <a:ext cx="8181975" cy="2204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766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6191248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75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3440"/>
            <a:ext cx="8513469" cy="6059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7735514">
            <a:off x="-157339" y="468009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11560" y="33440"/>
            <a:ext cx="8532440" cy="3899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11560" y="3929716"/>
            <a:ext cx="8532440" cy="65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11560" y="4581128"/>
            <a:ext cx="8532440" cy="65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3382" y="5229200"/>
            <a:ext cx="8532440" cy="80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83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72520"/>
            <a:ext cx="9143998" cy="5312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793866"/>
            <a:ext cx="9144000" cy="834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" y="1614604"/>
            <a:ext cx="9143999" cy="806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2" y="2415622"/>
            <a:ext cx="9143999" cy="408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" y="2780928"/>
            <a:ext cx="9143999" cy="33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24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3845421"/>
            <a:ext cx="514350" cy="447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640" y="44624"/>
            <a:ext cx="6480720" cy="1785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2" y="4306816"/>
            <a:ext cx="6048670" cy="2506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5856" y="1740886"/>
            <a:ext cx="2013101" cy="25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392946"/>
            <a:ext cx="9143998" cy="5341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-4771" y="392946"/>
            <a:ext cx="9144000" cy="1739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2156470"/>
            <a:ext cx="9144000" cy="840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3012674"/>
            <a:ext cx="9144000" cy="1064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773" y="4077072"/>
            <a:ext cx="9144000" cy="1657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11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581128"/>
            <a:ext cx="7128791" cy="22041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5327" y="5445224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55" y="5828994"/>
            <a:ext cx="1043608" cy="693999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00" y="68161"/>
            <a:ext cx="7128791" cy="45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8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055700"/>
            <a:ext cx="9143998" cy="474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1064679"/>
            <a:ext cx="9144000" cy="564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1600735"/>
            <a:ext cx="9144000" cy="714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4734" y="2324147"/>
            <a:ext cx="9144000" cy="527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1211" y="2852936"/>
            <a:ext cx="9144000" cy="856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57" y="3695587"/>
            <a:ext cx="9144000" cy="2106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23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696" y="44625"/>
            <a:ext cx="5328592" cy="15807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1628800"/>
            <a:ext cx="4176464" cy="29679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696" y="4618630"/>
            <a:ext cx="5328592" cy="219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9" y="385389"/>
            <a:ext cx="9143998" cy="5362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364715"/>
            <a:ext cx="9144000" cy="5383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37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2622" y="188641"/>
            <a:ext cx="7717062" cy="6343952"/>
            <a:chOff x="1071612" y="620688"/>
            <a:chExt cx="7019082" cy="54798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612" y="620688"/>
              <a:ext cx="7019082" cy="405760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612" y="4690845"/>
              <a:ext cx="6962775" cy="140970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717680" y="174111"/>
            <a:ext cx="7722004" cy="734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717680" y="932334"/>
            <a:ext cx="7722004" cy="1281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17680" y="2219075"/>
            <a:ext cx="7722004" cy="1497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733494" y="3731562"/>
            <a:ext cx="7722004" cy="1154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731413" y="4869336"/>
            <a:ext cx="7722004" cy="1663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988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47486"/>
            <a:ext cx="9143998" cy="3363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-8332" y="1690189"/>
            <a:ext cx="9152331" cy="874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8410" y="2578330"/>
            <a:ext cx="9152331" cy="562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3154884"/>
            <a:ext cx="9152331" cy="851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-8409" y="3968292"/>
            <a:ext cx="9152331" cy="1199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0166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179512" y="548680"/>
            <a:ext cx="8784976" cy="4470568"/>
            <a:chOff x="179512" y="548680"/>
            <a:chExt cx="8784976" cy="44705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9512" y="4437112"/>
              <a:ext cx="8784976" cy="58213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9512" y="548680"/>
              <a:ext cx="8784976" cy="3928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365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577988"/>
            <a:ext cx="7776864" cy="1748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6632"/>
            <a:ext cx="7776864" cy="448193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68340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6177681"/>
            <a:ext cx="680319" cy="680319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23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2" y="260648"/>
            <a:ext cx="9125218" cy="593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269940"/>
            <a:ext cx="9289032" cy="733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1012396"/>
            <a:ext cx="9289032" cy="1264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2286164"/>
            <a:ext cx="9289032" cy="2006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4293096"/>
            <a:ext cx="928903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6512" y="5445224"/>
            <a:ext cx="9289032" cy="769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99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8" y="188641"/>
            <a:ext cx="9098864" cy="6480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-36512" y="188639"/>
            <a:ext cx="9289032" cy="2385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2574193"/>
            <a:ext cx="9289032" cy="1430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4005066"/>
            <a:ext cx="9289032" cy="1440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6512" y="5445223"/>
            <a:ext cx="928903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330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836712"/>
            <a:ext cx="8928990" cy="394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2" y="201357"/>
            <a:ext cx="8975249" cy="6005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1086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8332" y="201355"/>
            <a:ext cx="8975249" cy="563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68332" y="764703"/>
            <a:ext cx="8975249" cy="2497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68332" y="3280481"/>
            <a:ext cx="8975249" cy="940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68332" y="4239764"/>
            <a:ext cx="8975249" cy="1943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77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28" y="260648"/>
            <a:ext cx="7555358" cy="2875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28" y="3140968"/>
            <a:ext cx="7555358" cy="355579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087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6236599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973" y="4922488"/>
            <a:ext cx="1002635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74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666"/>
            <a:ext cx="8439684" cy="6479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378666"/>
            <a:ext cx="8476196" cy="3050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3429000"/>
            <a:ext cx="8476196" cy="405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3843446"/>
            <a:ext cx="8476196" cy="449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4293095"/>
            <a:ext cx="8476196" cy="572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6512" y="4869160"/>
            <a:ext cx="8476196" cy="198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6259116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94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723777"/>
            <a:ext cx="7756116" cy="3089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27282"/>
            <a:ext cx="7756116" cy="32964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112" y="119532"/>
            <a:ext cx="4036252" cy="2596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0298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43" y="5424624"/>
            <a:ext cx="100552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7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76672"/>
            <a:ext cx="9143998" cy="5615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468682"/>
            <a:ext cx="9289032" cy="1016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1492774"/>
            <a:ext cx="9289032" cy="122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2717135"/>
            <a:ext cx="9289032" cy="711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3429001"/>
            <a:ext cx="9289032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6512" y="4221088"/>
            <a:ext cx="9289032" cy="1870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29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404664"/>
            <a:ext cx="8928990" cy="3530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6" y="3933056"/>
            <a:ext cx="8928988" cy="123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6086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188639"/>
            <a:ext cx="928903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1772816"/>
            <a:ext cx="9289032" cy="1232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3005166"/>
            <a:ext cx="9289032" cy="146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4437112"/>
            <a:ext cx="9289032" cy="1861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40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87618"/>
            <a:ext cx="8640960" cy="5803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87617"/>
            <a:ext cx="8640960" cy="3023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3429000"/>
            <a:ext cx="8640960" cy="989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4418432"/>
            <a:ext cx="8640960" cy="666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5085184"/>
            <a:ext cx="8640960" cy="110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209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378124"/>
            <a:ext cx="8640960" cy="3470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3834508"/>
            <a:ext cx="8640960" cy="204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656"/>
            <a:ext cx="9144000" cy="5827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301123"/>
            <a:ext cx="9144000" cy="103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1340768"/>
            <a:ext cx="9144000" cy="1543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4734" y="2852936"/>
            <a:ext cx="9144000" cy="760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1211" y="3645024"/>
            <a:ext cx="914400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57" y="5157192"/>
            <a:ext cx="9144000" cy="976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85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48" y="88782"/>
            <a:ext cx="6264696" cy="24041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649" y="5073408"/>
            <a:ext cx="6264695" cy="1746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648" y="2481980"/>
            <a:ext cx="6264696" cy="260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945"/>
            <a:ext cx="9144000" cy="5514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666752"/>
            <a:ext cx="9144000" cy="830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1502310"/>
            <a:ext cx="9144000" cy="793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14734" y="2311743"/>
            <a:ext cx="9144000" cy="89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1211" y="3212976"/>
            <a:ext cx="9144000" cy="2088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57" y="5301208"/>
            <a:ext cx="9144000" cy="884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96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14292"/>
            <a:ext cx="8208912" cy="57510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403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502614" cy="4276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725144"/>
            <a:ext cx="8225271" cy="19635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385718"/>
            <a:ext cx="8502614" cy="3619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4005064"/>
            <a:ext cx="8502614" cy="676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4700331"/>
            <a:ext cx="8225271" cy="744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5445224"/>
            <a:ext cx="8225272" cy="1243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5366" y="5445224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24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692696"/>
            <a:ext cx="8496944" cy="44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7" y="4221088"/>
            <a:ext cx="7851169" cy="1898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16" y="332656"/>
            <a:ext cx="7851171" cy="380500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13316" y="332656"/>
            <a:ext cx="785117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13314" y="908720"/>
            <a:ext cx="7851172" cy="64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113312" y="1551859"/>
            <a:ext cx="7851173" cy="258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13309" y="4221088"/>
            <a:ext cx="7851175" cy="189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9594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63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252" y="188640"/>
            <a:ext cx="6643496" cy="61926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68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18840391">
            <a:off x="-26550" y="26064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265" y="5548110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8980" y="5857872"/>
            <a:ext cx="1002635" cy="66675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1" y="44625"/>
            <a:ext cx="6192689" cy="1848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2" y="1844824"/>
            <a:ext cx="6192688" cy="2752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672" y="4581128"/>
            <a:ext cx="6192688" cy="21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2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48842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332656"/>
            <a:ext cx="8352928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5" y="3501008"/>
            <a:ext cx="8352929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7" y="4221088"/>
            <a:ext cx="8352928" cy="761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7" y="4982236"/>
            <a:ext cx="8352927" cy="838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9594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079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82" y="332656"/>
            <a:ext cx="7710236" cy="60486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16881" y="2852935"/>
            <a:ext cx="7710237" cy="1506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16882" y="332655"/>
            <a:ext cx="7722802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16883" y="4359633"/>
            <a:ext cx="7722802" cy="365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716883" y="4725144"/>
            <a:ext cx="7722801" cy="569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16880" y="5294721"/>
            <a:ext cx="7710238" cy="108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9594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496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31" y="1365431"/>
            <a:ext cx="4474442" cy="3711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9035" y="1422400"/>
            <a:ext cx="4474442" cy="36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7776864" cy="59369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8" y="332656"/>
            <a:ext cx="7776864" cy="430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8" y="763114"/>
            <a:ext cx="7776864" cy="149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7" y="2253258"/>
            <a:ext cx="7776865" cy="677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7" y="5157192"/>
            <a:ext cx="7776865" cy="1112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9594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83567" y="2931254"/>
            <a:ext cx="7776865" cy="84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683567" y="3776306"/>
            <a:ext cx="7776865" cy="1380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83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3418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36097" y="404665"/>
            <a:ext cx="848437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36097" y="2204865"/>
            <a:ext cx="8484374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36097" y="3212976"/>
            <a:ext cx="8484374" cy="611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36097" y="4571415"/>
            <a:ext cx="8484374" cy="1175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9594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3824698"/>
            <a:ext cx="8496942" cy="746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818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5" grpId="0" animBg="1"/>
      <p:bldP spid="14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301" y="65173"/>
            <a:ext cx="6419398" cy="67276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80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8"/>
            <a:ext cx="8352928" cy="42418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5" y="980456"/>
            <a:ext cx="8352929" cy="751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1731742"/>
            <a:ext cx="8352928" cy="611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5" y="2342866"/>
            <a:ext cx="8352929" cy="751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6" y="3748532"/>
            <a:ext cx="8352928" cy="1458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9594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7" y="3093880"/>
            <a:ext cx="8352928" cy="654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36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10" y="332656"/>
            <a:ext cx="7189380" cy="61926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977309" y="332656"/>
            <a:ext cx="7189381" cy="3888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A, B &amp; C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977309" y="5589239"/>
            <a:ext cx="7189381" cy="936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9594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77309" y="4221088"/>
            <a:ext cx="7189381" cy="1368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2631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4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476672"/>
            <a:ext cx="8496944" cy="513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59164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11560" y="332656"/>
            <a:ext cx="792088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11558" y="2420888"/>
            <a:ext cx="792088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11558" y="3356992"/>
            <a:ext cx="7920882" cy="959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611559" y="4316400"/>
            <a:ext cx="7920881" cy="1932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395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29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44"/>
            <a:ext cx="9144000" cy="61450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4734" y="46244"/>
            <a:ext cx="9144000" cy="1132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1178766"/>
            <a:ext cx="9144000" cy="388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14734" y="1584101"/>
            <a:ext cx="9144000" cy="476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1211" y="2077234"/>
            <a:ext cx="9144000" cy="1036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57" y="3130443"/>
            <a:ext cx="9144000" cy="137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4734" y="4525506"/>
            <a:ext cx="9144000" cy="1665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93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20688"/>
            <a:ext cx="8352926" cy="49284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7" y="580596"/>
            <a:ext cx="8352926" cy="1624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9594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7" y="4221089"/>
            <a:ext cx="8352926" cy="1328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7" y="2204862"/>
            <a:ext cx="8352926" cy="1350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7" y="3555376"/>
            <a:ext cx="8352926" cy="665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5414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1" grpId="0" animBg="1"/>
      <p:bldP spid="16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347864" y="249289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</a:t>
            </a:r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0" name="Rectangle 29">
            <a:hlinkClick r:id="rId5" action="ppaction://hlinksldjump"/>
          </p:cNvPr>
          <p:cNvSpPr/>
          <p:nvPr/>
        </p:nvSpPr>
        <p:spPr>
          <a:xfrm>
            <a:off x="3347864" y="378904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116300" y="404664"/>
            <a:ext cx="30348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Probability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3347864" y="184482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</a:t>
            </a:r>
            <a:endParaRPr lang="en-GB" b="1" dirty="0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3347864" y="4437048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</a:t>
            </a:r>
            <a:endParaRPr lang="en-GB" b="1" dirty="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4644008" y="184482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  <a:endParaRPr lang="en-GB" b="1" dirty="0"/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4644008" y="249283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3" name="Rectangle 12">
            <a:hlinkClick r:id="rId10" action="ppaction://hlinksldjump"/>
          </p:cNvPr>
          <p:cNvSpPr/>
          <p:nvPr/>
        </p:nvSpPr>
        <p:spPr>
          <a:xfrm>
            <a:off x="4644008" y="314096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3347864" y="314096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</a:t>
            </a:r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3347864" y="5085184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J</a:t>
            </a:r>
            <a:endParaRPr lang="en-GB" b="1" dirty="0"/>
          </a:p>
        </p:txBody>
      </p:sp>
      <p:sp>
        <p:nvSpPr>
          <p:cNvPr id="21" name="Rectangle 20"/>
          <p:cNvSpPr/>
          <p:nvPr/>
        </p:nvSpPr>
        <p:spPr>
          <a:xfrm>
            <a:off x="7659558" y="620688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With data</a:t>
            </a:r>
            <a:endParaRPr lang="en-GB" b="1" dirty="0"/>
          </a:p>
        </p:txBody>
      </p:sp>
      <p:sp>
        <p:nvSpPr>
          <p:cNvPr id="14" name="Rectangle 13">
            <a:hlinkClick r:id="rId13" action="ppaction://hlinksldjump"/>
          </p:cNvPr>
          <p:cNvSpPr/>
          <p:nvPr/>
        </p:nvSpPr>
        <p:spPr>
          <a:xfrm>
            <a:off x="224078" y="103981"/>
            <a:ext cx="2088232" cy="372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</a:t>
            </a:r>
            <a:r>
              <a:rPr lang="en-GB" sz="2000" b="1" dirty="0" smtClean="0">
                <a:latin typeface="Comic Sans MS" panose="030F0702030302020204" pitchFamily="66" charset="0"/>
              </a:rPr>
              <a:t>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23" y="404664"/>
            <a:ext cx="6544354" cy="604867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1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8720"/>
            <a:ext cx="8640960" cy="43615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908720"/>
            <a:ext cx="8640960" cy="4361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60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481996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6" y="476672"/>
            <a:ext cx="835292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3789040"/>
            <a:ext cx="8352928" cy="2169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2060848"/>
            <a:ext cx="835292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3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5" grpId="0" animBg="1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518083"/>
            <a:ext cx="8640958" cy="3821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80728"/>
            <a:ext cx="8352926" cy="35470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980728"/>
            <a:ext cx="8352927" cy="3547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98" y="1268760"/>
            <a:ext cx="8526804" cy="34381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8597" y="3501008"/>
            <a:ext cx="8526806" cy="1229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08597" y="1268760"/>
            <a:ext cx="8526805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572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548680"/>
            <a:ext cx="8640956" cy="5200638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77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746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369332"/>
            <a:ext cx="8640960" cy="154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1916832"/>
            <a:ext cx="864096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3717032"/>
            <a:ext cx="8640960" cy="2262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8899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3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208912" cy="55760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52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32" y="260648"/>
            <a:ext cx="8432364" cy="4748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4132" y="1988840"/>
            <a:ext cx="8432364" cy="3020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04132" y="260648"/>
            <a:ext cx="843236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4509120"/>
            <a:ext cx="7920878" cy="14649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3" y="4509120"/>
            <a:ext cx="7920878" cy="1464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61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5" grpId="0" animBg="1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2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548680"/>
            <a:ext cx="8784976" cy="478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1346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836712"/>
            <a:ext cx="8496943" cy="4134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2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18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4503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366" y="4964558"/>
            <a:ext cx="5747268" cy="15607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369332"/>
            <a:ext cx="8496943" cy="2005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2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375102"/>
            <a:ext cx="8496943" cy="2532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698367" y="4964558"/>
            <a:ext cx="5747268" cy="1560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5299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72" y="332656"/>
            <a:ext cx="7355856" cy="590465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7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193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76672"/>
            <a:ext cx="8496941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9" y="3068960"/>
            <a:ext cx="8496941" cy="2626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839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2060848"/>
            <a:ext cx="8496940" cy="110572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060848"/>
            <a:ext cx="8496941" cy="110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30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42592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720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4367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2492896"/>
            <a:ext cx="8496941" cy="2423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42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44624"/>
            <a:ext cx="5328592" cy="2251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4165476"/>
            <a:ext cx="5328592" cy="2647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824" y="2322574"/>
            <a:ext cx="3168352" cy="182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666" y="15205"/>
            <a:ext cx="7886700" cy="1325563"/>
          </a:xfrm>
        </p:spPr>
        <p:txBody>
          <a:bodyPr/>
          <a:lstStyle/>
          <a:p>
            <a:r>
              <a:rPr lang="en-GB" dirty="0" smtClean="0"/>
              <a:t>Notes on Edexcel Statistics 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0728"/>
            <a:ext cx="7886700" cy="583875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The statistics course is split into probability related topics (tree and Venn diagrams, DRV’s and the binomial distribution) and those handling data. </a:t>
            </a:r>
          </a:p>
          <a:p>
            <a:endParaRPr lang="en-GB" dirty="0" smtClean="0"/>
          </a:p>
          <a:p>
            <a:r>
              <a:rPr lang="en-GB" dirty="0" smtClean="0"/>
              <a:t>For ease of use, the probability tab only deals with problems involving tree or Venn diagrams. </a:t>
            </a:r>
          </a:p>
          <a:p>
            <a:endParaRPr lang="en-GB" dirty="0" smtClean="0"/>
          </a:p>
          <a:p>
            <a:r>
              <a:rPr lang="en-GB" dirty="0" smtClean="0"/>
              <a:t>There are normally a few questions on handling and representing data from a variety of topics including scatter diagrams, histograms, boxplots, sampling methods and measures of dispersion and variation. </a:t>
            </a:r>
          </a:p>
          <a:p>
            <a:endParaRPr lang="en-GB" dirty="0"/>
          </a:p>
          <a:p>
            <a:r>
              <a:rPr lang="en-GB" dirty="0" smtClean="0"/>
              <a:t>These may include data from the large data set and have been labelled to help highlight questions of a particular topic, (except questions with histograms and box plots to prevent too many labels).</a:t>
            </a:r>
          </a:p>
          <a:p>
            <a:endParaRPr lang="en-GB" dirty="0" smtClean="0"/>
          </a:p>
          <a:p>
            <a:r>
              <a:rPr lang="en-GB" dirty="0" smtClean="0"/>
              <a:t>As well as the practice papers, I have attached the Sample Assessment Materials and Specimen papers</a:t>
            </a:r>
          </a:p>
          <a:p>
            <a:endParaRPr lang="en-GB" dirty="0"/>
          </a:p>
          <a:p>
            <a:r>
              <a:rPr lang="en-GB" dirty="0"/>
              <a:t>Edexcel have provided ‘student-friendly’ mark schemes to help explain where marks are awarded along with expected student solutions. These have been attached where possible in addition to the official mark scheme and labelled SF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50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6632"/>
            <a:ext cx="7992888" cy="4293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463873"/>
            <a:ext cx="7704856" cy="1644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43608" y="116633"/>
            <a:ext cx="799288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43608" y="1052737"/>
            <a:ext cx="7992888" cy="720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43608" y="1772816"/>
            <a:ext cx="7992888" cy="122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43607" y="2996954"/>
            <a:ext cx="7992889" cy="141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31639" y="4433721"/>
            <a:ext cx="7704857" cy="1674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384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613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369332"/>
            <a:ext cx="8640960" cy="1004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3621496"/>
            <a:ext cx="8640960" cy="887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251520" y="1374190"/>
            <a:ext cx="8640960" cy="2247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4509120"/>
            <a:ext cx="8640960" cy="1517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5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 animBg="1"/>
      <p:bldP spid="14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80728"/>
            <a:ext cx="8784974" cy="322568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3" y="980728"/>
            <a:ext cx="878497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3" y="1772816"/>
            <a:ext cx="8784974" cy="1453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513" y="3226636"/>
            <a:ext cx="8784974" cy="578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3" y="3804880"/>
            <a:ext cx="8784974" cy="451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327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4" grpId="0" animBg="1"/>
      <p:bldP spid="17" grpId="0" animBg="1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008094"/>
            <a:ext cx="6912768" cy="244524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08" y="44624"/>
            <a:ext cx="6912768" cy="1468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746" y="1165394"/>
            <a:ext cx="3960614" cy="284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4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7376"/>
          <a:stretch/>
        </p:blipFill>
        <p:spPr>
          <a:xfrm>
            <a:off x="671915" y="5013176"/>
            <a:ext cx="8364582" cy="1032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4624"/>
            <a:ext cx="8352928" cy="2541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741" r="25926" b="25457"/>
          <a:stretch/>
        </p:blipFill>
        <p:spPr>
          <a:xfrm>
            <a:off x="2483768" y="2271723"/>
            <a:ext cx="4104456" cy="2861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1914" y="44624"/>
            <a:ext cx="8364581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83568" y="836712"/>
            <a:ext cx="8352927" cy="417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671913" y="5013176"/>
            <a:ext cx="8364582" cy="1032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97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96" y="1340768"/>
            <a:ext cx="8526808" cy="30256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8597" y="3392324"/>
            <a:ext cx="8526805" cy="99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08596" y="1340768"/>
            <a:ext cx="8541737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08596" y="2012454"/>
            <a:ext cx="8526806" cy="1379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817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0" grpId="0" animBg="1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885784"/>
            <a:ext cx="8496944" cy="340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9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697231"/>
            <a:ext cx="6120680" cy="26988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25092" y="3673616"/>
            <a:ext cx="6131284" cy="2722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diagrams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72294"/>
            <a:ext cx="8784976" cy="2943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548680"/>
            <a:ext cx="8784976" cy="1483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2032278"/>
            <a:ext cx="8784976" cy="1507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51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8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8784976" cy="345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81050"/>
            <a:ext cx="8784976" cy="3516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3897358"/>
            <a:ext cx="87849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38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4828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92946"/>
            <a:ext cx="8496944" cy="3612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8" y="4005064"/>
            <a:ext cx="8496944" cy="1227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90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71648" y="134076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 </a:t>
            </a:r>
          </a:p>
          <a:p>
            <a:pPr algn="ctr"/>
            <a:r>
              <a:rPr lang="en-GB" sz="1200" b="1" dirty="0" smtClean="0"/>
              <a:t>S&amp;L*</a:t>
            </a: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71648" y="191683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2006 (i)</a:t>
            </a:r>
          </a:p>
          <a:p>
            <a:pPr algn="ctr"/>
            <a:r>
              <a:rPr lang="en-GB" sz="1200" b="1" dirty="0" smtClean="0"/>
              <a:t>Box plot</a:t>
            </a:r>
            <a:endParaRPr lang="en-GB" sz="1200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71648" y="3069016"/>
            <a:ext cx="1008000" cy="359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)*</a:t>
            </a:r>
            <a:endParaRPr lang="en-GB" sz="1200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71648" y="4651264"/>
            <a:ext cx="1008000" cy="72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2007 (i)</a:t>
            </a:r>
          </a:p>
          <a:p>
            <a:pPr algn="ctr"/>
            <a:r>
              <a:rPr lang="en-GB" sz="1200" b="1" dirty="0" smtClean="0"/>
              <a:t>Some normal distribution*</a:t>
            </a:r>
            <a:endParaRPr lang="en-GB" sz="1200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71648" y="6021288"/>
            <a:ext cx="1008000" cy="359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)*</a:t>
            </a:r>
            <a:endParaRPr lang="en-GB" sz="1200" b="1" dirty="0"/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128634" y="2492840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</a:t>
            </a:r>
          </a:p>
          <a:p>
            <a:pPr algn="ctr"/>
            <a:r>
              <a:rPr lang="en-GB" sz="1200" b="1" dirty="0" smtClean="0"/>
              <a:t>histogram*</a:t>
            </a:r>
            <a:endParaRPr lang="en-GB" sz="1200" b="1" dirty="0"/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1128634" y="19167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2008</a:t>
            </a:r>
          </a:p>
          <a:p>
            <a:pPr algn="ctr"/>
            <a:r>
              <a:rPr lang="en-GB" sz="1200" b="1" dirty="0" smtClean="0"/>
              <a:t>S&amp;L*</a:t>
            </a:r>
            <a:endParaRPr lang="en-GB" sz="1200" b="1" dirty="0"/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1128634" y="3644968"/>
            <a:ext cx="1008000" cy="1080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2009 (ii)</a:t>
            </a:r>
          </a:p>
          <a:p>
            <a:pPr algn="ctr"/>
            <a:r>
              <a:rPr lang="en-GB" sz="1200" b="1" dirty="0" smtClean="0"/>
              <a:t>Some Normal distribution*</a:t>
            </a:r>
            <a:endParaRPr lang="en-GB" sz="1200" b="1" dirty="0"/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1128634" y="3068904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2009 (i) histogram</a:t>
            </a:r>
            <a:endParaRPr lang="en-GB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56087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Old Spec Data Processing</a:t>
            </a:r>
            <a:endParaRPr lang="en-GB" sz="4000" dirty="0">
              <a:latin typeface="Comic Sans MS" pitchFamily="66" charset="0"/>
            </a:endParaRPr>
          </a:p>
        </p:txBody>
      </p:sp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71648" y="249295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2006 (ii)</a:t>
            </a:r>
            <a:endParaRPr lang="en-GB" sz="1200" b="1" dirty="0"/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71648" y="350100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(ii)</a:t>
            </a:r>
          </a:p>
          <a:p>
            <a:pPr algn="ctr"/>
            <a:r>
              <a:rPr lang="en-GB" sz="1200" b="1" dirty="0" smtClean="0"/>
              <a:t>histogram</a:t>
            </a:r>
            <a:endParaRPr lang="en-GB" sz="1200" b="1" dirty="0"/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71648" y="407707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(iii)</a:t>
            </a:r>
          </a:p>
          <a:p>
            <a:pPr algn="ctr"/>
            <a:r>
              <a:rPr lang="en-GB" sz="1200" b="1" dirty="0" smtClean="0"/>
              <a:t>General</a:t>
            </a:r>
            <a:endParaRPr lang="en-GB" sz="1200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71648" y="544516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2007 (ii)</a:t>
            </a:r>
          </a:p>
          <a:p>
            <a:pPr algn="ctr"/>
            <a:r>
              <a:rPr lang="en-GB" sz="1200" b="1" dirty="0" smtClean="0"/>
              <a:t>histogram*</a:t>
            </a:r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1128634" y="134076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(ii)</a:t>
            </a:r>
          </a:p>
          <a:p>
            <a:pPr algn="ctr"/>
            <a:r>
              <a:rPr lang="en-GB" sz="1200" b="1" dirty="0" smtClean="0"/>
              <a:t>histogram</a:t>
            </a:r>
            <a:endParaRPr lang="en-GB" sz="1200" b="1" dirty="0"/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1128634" y="479709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2010 (i)</a:t>
            </a:r>
          </a:p>
          <a:p>
            <a:pPr algn="ctr"/>
            <a:r>
              <a:rPr lang="en-GB" sz="1200" b="1" dirty="0" smtClean="0"/>
              <a:t>S&amp;L*</a:t>
            </a:r>
            <a:endParaRPr lang="en-GB" sz="1200" b="1" dirty="0"/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1128634" y="535837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2010 (ii)*</a:t>
            </a:r>
            <a:endParaRPr lang="en-GB" sz="1200" b="1" dirty="0"/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1128634" y="5913304"/>
            <a:ext cx="1008000" cy="323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2010* </a:t>
            </a:r>
            <a:endParaRPr lang="en-GB" sz="1200" b="1" dirty="0"/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1128634" y="6288188"/>
            <a:ext cx="10080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(i) </a:t>
            </a:r>
            <a:endParaRPr lang="en-GB" sz="1200" b="1" dirty="0"/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2195736" y="134076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(ii)</a:t>
            </a:r>
          </a:p>
          <a:p>
            <a:pPr algn="ctr"/>
            <a:r>
              <a:rPr lang="en-GB" sz="1200" b="1" dirty="0" smtClean="0"/>
              <a:t>Box plot* </a:t>
            </a:r>
            <a:endParaRPr lang="en-GB" sz="1200" b="1" dirty="0"/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2195736" y="19167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 (iii)* </a:t>
            </a:r>
            <a:endParaRPr lang="en-GB" sz="1200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2195736" y="2491024"/>
            <a:ext cx="1008000" cy="72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2011</a:t>
            </a:r>
          </a:p>
          <a:p>
            <a:pPr algn="ctr"/>
            <a:r>
              <a:rPr lang="en-GB" sz="1200" b="1" dirty="0" smtClean="0"/>
              <a:t>Some normal distribution*</a:t>
            </a:r>
            <a:endParaRPr lang="en-GB" sz="1200" b="1" dirty="0"/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2195736" y="3284984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 (i)</a:t>
            </a:r>
          </a:p>
          <a:p>
            <a:pPr algn="ctr"/>
            <a:r>
              <a:rPr lang="en-GB" sz="1200" b="1" dirty="0" smtClean="0"/>
              <a:t>histogram</a:t>
            </a:r>
            <a:endParaRPr lang="en-GB" sz="1200" b="1" dirty="0"/>
          </a:p>
        </p:txBody>
      </p:sp>
      <p:sp>
        <p:nvSpPr>
          <p:cNvPr id="34" name="Rectangle 33">
            <a:hlinkClick r:id="rId24" action="ppaction://hlinksldjump"/>
          </p:cNvPr>
          <p:cNvSpPr/>
          <p:nvPr/>
        </p:nvSpPr>
        <p:spPr>
          <a:xfrm>
            <a:off x="2195736" y="386104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 (ii)</a:t>
            </a:r>
          </a:p>
          <a:p>
            <a:pPr algn="ctr"/>
            <a:r>
              <a:rPr lang="en-GB" sz="1200" b="1" dirty="0" smtClean="0"/>
              <a:t>S&amp;L*</a:t>
            </a:r>
            <a:endParaRPr lang="en-GB" sz="1200" b="1" dirty="0"/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2195736" y="443711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2012</a:t>
            </a:r>
          </a:p>
          <a:p>
            <a:pPr algn="ctr"/>
            <a:r>
              <a:rPr lang="en-GB" sz="1200" b="1" dirty="0" smtClean="0"/>
              <a:t>histogram</a:t>
            </a:r>
            <a:endParaRPr lang="en-GB" sz="1200" b="1" dirty="0"/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2195736" y="50131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2013</a:t>
            </a:r>
          </a:p>
          <a:p>
            <a:pPr algn="ctr"/>
            <a:r>
              <a:rPr lang="en-GB" sz="1200" b="1" dirty="0" smtClean="0"/>
              <a:t>histogram*</a:t>
            </a:r>
            <a:endParaRPr lang="en-GB" sz="1200" b="1" dirty="0"/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2196342" y="5589240"/>
            <a:ext cx="1008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2013 (i)</a:t>
            </a:r>
          </a:p>
          <a:p>
            <a:pPr algn="ctr"/>
            <a:r>
              <a:rPr lang="en-GB" sz="1200" b="1" dirty="0" smtClean="0"/>
              <a:t>Box and S&amp;L*</a:t>
            </a:r>
            <a:endParaRPr lang="en-GB" sz="1200" b="1" dirty="0"/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3283947" y="1332520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2013 (ii)</a:t>
            </a:r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3283947" y="1908584"/>
            <a:ext cx="1008000" cy="720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2014 (i) S&amp;L, Box Plot*</a:t>
            </a:r>
          </a:p>
        </p:txBody>
      </p:sp>
      <p:sp>
        <p:nvSpPr>
          <p:cNvPr id="40" name="Rectangle 39">
            <a:hlinkClick r:id="rId30" action="ppaction://hlinksldjump"/>
          </p:cNvPr>
          <p:cNvSpPr/>
          <p:nvPr/>
        </p:nvSpPr>
        <p:spPr>
          <a:xfrm>
            <a:off x="3283947" y="2700672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2014 (ii)</a:t>
            </a:r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3283947" y="3276736"/>
            <a:ext cx="1008000" cy="792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2014 (iii) histogram*</a:t>
            </a:r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3283947" y="41407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 </a:t>
            </a:r>
          </a:p>
          <a:p>
            <a:pPr algn="ctr"/>
            <a:r>
              <a:rPr lang="en-GB" sz="1200" b="1" dirty="0" smtClean="0"/>
              <a:t>Box plot</a:t>
            </a:r>
          </a:p>
        </p:txBody>
      </p:sp>
      <p:sp>
        <p:nvSpPr>
          <p:cNvPr id="43" name="Rectangle 42">
            <a:hlinkClick r:id="rId33" action="ppaction://hlinksldjump"/>
          </p:cNvPr>
          <p:cNvSpPr/>
          <p:nvPr/>
        </p:nvSpPr>
        <p:spPr>
          <a:xfrm>
            <a:off x="3275856" y="4725200"/>
            <a:ext cx="1008000" cy="345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 (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)</a:t>
            </a:r>
          </a:p>
        </p:txBody>
      </p:sp>
      <p:sp>
        <p:nvSpPr>
          <p:cNvPr id="44" name="Rectangle 43">
            <a:hlinkClick r:id="rId34" action="ppaction://hlinksldjump"/>
          </p:cNvPr>
          <p:cNvSpPr/>
          <p:nvPr/>
        </p:nvSpPr>
        <p:spPr>
          <a:xfrm>
            <a:off x="3275856" y="5157248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 (ii) Histogram</a:t>
            </a:r>
          </a:p>
        </p:txBody>
      </p:sp>
      <p:sp>
        <p:nvSpPr>
          <p:cNvPr id="45" name="Rectangle 44">
            <a:hlinkClick r:id="rId35" action="ppaction://hlinksldjump"/>
          </p:cNvPr>
          <p:cNvSpPr/>
          <p:nvPr/>
        </p:nvSpPr>
        <p:spPr>
          <a:xfrm>
            <a:off x="3275856" y="573325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  Histogram*</a:t>
            </a:r>
          </a:p>
        </p:txBody>
      </p:sp>
      <p:sp>
        <p:nvSpPr>
          <p:cNvPr id="46" name="Rectangle 45">
            <a:hlinkClick r:id="rId36" action="ppaction://hlinksldjump"/>
          </p:cNvPr>
          <p:cNvSpPr/>
          <p:nvPr/>
        </p:nvSpPr>
        <p:spPr>
          <a:xfrm>
            <a:off x="3275856" y="6309376"/>
            <a:ext cx="1008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2018  Histogram*</a:t>
            </a:r>
          </a:p>
        </p:txBody>
      </p:sp>
      <p:sp>
        <p:nvSpPr>
          <p:cNvPr id="47" name="Rectangle 46">
            <a:hlinkClick r:id="rId37" action="ppaction://hlinksldjump"/>
          </p:cNvPr>
          <p:cNvSpPr/>
          <p:nvPr/>
        </p:nvSpPr>
        <p:spPr>
          <a:xfrm>
            <a:off x="116145" y="74681"/>
            <a:ext cx="2079591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7" action="ppaction://hlinksldjump"/>
          </p:cNvPr>
          <p:cNvSpPr/>
          <p:nvPr/>
        </p:nvSpPr>
        <p:spPr>
          <a:xfrm>
            <a:off x="2420401" y="77275"/>
            <a:ext cx="5247943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*Skew and Stem &amp; Leaf not on new spec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38" action="ppaction://hlinksldjump"/>
          </p:cNvPr>
          <p:cNvSpPr/>
          <p:nvPr/>
        </p:nvSpPr>
        <p:spPr>
          <a:xfrm>
            <a:off x="7082756" y="1836947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 </a:t>
            </a:r>
          </a:p>
        </p:txBody>
      </p:sp>
      <p:sp>
        <p:nvSpPr>
          <p:cNvPr id="50" name="Rectangle 49">
            <a:hlinkClick r:id="rId39" action="ppaction://hlinksldjump"/>
          </p:cNvPr>
          <p:cNvSpPr/>
          <p:nvPr/>
        </p:nvSpPr>
        <p:spPr>
          <a:xfrm>
            <a:off x="5436096" y="1874891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2006 </a:t>
            </a:r>
          </a:p>
        </p:txBody>
      </p:sp>
      <p:sp>
        <p:nvSpPr>
          <p:cNvPr id="51" name="Rectangle 50">
            <a:hlinkClick r:id="rId40" action="ppaction://hlinksldjump"/>
          </p:cNvPr>
          <p:cNvSpPr/>
          <p:nvPr/>
        </p:nvSpPr>
        <p:spPr>
          <a:xfrm>
            <a:off x="5436096" y="2306939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 </a:t>
            </a:r>
            <a:endParaRPr lang="en-GB" sz="1200" b="1" dirty="0"/>
          </a:p>
        </p:txBody>
      </p:sp>
      <p:sp>
        <p:nvSpPr>
          <p:cNvPr id="53" name="Rectangle 52">
            <a:hlinkClick r:id="rId41" action="ppaction://hlinksldjump"/>
          </p:cNvPr>
          <p:cNvSpPr/>
          <p:nvPr/>
        </p:nvSpPr>
        <p:spPr>
          <a:xfrm>
            <a:off x="5436096" y="2738987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 </a:t>
            </a:r>
            <a:endParaRPr lang="en-GB" sz="1200" b="1" dirty="0"/>
          </a:p>
        </p:txBody>
      </p:sp>
      <p:sp>
        <p:nvSpPr>
          <p:cNvPr id="56" name="Rectangle 55">
            <a:hlinkClick r:id="rId42" action="ppaction://hlinksldjump"/>
          </p:cNvPr>
          <p:cNvSpPr/>
          <p:nvPr/>
        </p:nvSpPr>
        <p:spPr>
          <a:xfrm>
            <a:off x="7082756" y="2701015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2009</a:t>
            </a:r>
            <a:endParaRPr lang="en-GB" sz="1200" b="1" dirty="0"/>
          </a:p>
        </p:txBody>
      </p:sp>
      <p:sp>
        <p:nvSpPr>
          <p:cNvPr id="57" name="Rectangle 56">
            <a:hlinkClick r:id="rId43" action="ppaction://hlinksldjump"/>
          </p:cNvPr>
          <p:cNvSpPr/>
          <p:nvPr/>
        </p:nvSpPr>
        <p:spPr>
          <a:xfrm>
            <a:off x="5436096" y="3170979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2009</a:t>
            </a:r>
            <a:endParaRPr lang="en-GB" sz="1200" b="1" dirty="0"/>
          </a:p>
        </p:txBody>
      </p:sp>
      <p:sp>
        <p:nvSpPr>
          <p:cNvPr id="58" name="Rectangle 57">
            <a:hlinkClick r:id="rId44" action="ppaction://hlinksldjump"/>
          </p:cNvPr>
          <p:cNvSpPr/>
          <p:nvPr/>
        </p:nvSpPr>
        <p:spPr>
          <a:xfrm>
            <a:off x="7082644" y="2282793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2006</a:t>
            </a:r>
            <a:endParaRPr lang="en-GB" sz="1200" b="1" dirty="0"/>
          </a:p>
        </p:txBody>
      </p:sp>
      <p:sp>
        <p:nvSpPr>
          <p:cNvPr id="64" name="Rectangle 63">
            <a:hlinkClick r:id="rId45" action="ppaction://hlinksldjump"/>
          </p:cNvPr>
          <p:cNvSpPr/>
          <p:nvPr/>
        </p:nvSpPr>
        <p:spPr>
          <a:xfrm>
            <a:off x="7082756" y="3133119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2010</a:t>
            </a:r>
            <a:endParaRPr lang="en-GB" sz="1200" b="1" dirty="0"/>
          </a:p>
        </p:txBody>
      </p:sp>
      <p:sp>
        <p:nvSpPr>
          <p:cNvPr id="65" name="Rectangle 64">
            <a:hlinkClick r:id="rId46" action="ppaction://hlinksldjump"/>
          </p:cNvPr>
          <p:cNvSpPr/>
          <p:nvPr/>
        </p:nvSpPr>
        <p:spPr>
          <a:xfrm>
            <a:off x="5436208" y="3603027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2010 </a:t>
            </a:r>
            <a:endParaRPr lang="en-GB" sz="1200" b="1" dirty="0"/>
          </a:p>
        </p:txBody>
      </p:sp>
      <p:sp>
        <p:nvSpPr>
          <p:cNvPr id="69" name="Rectangle 68">
            <a:hlinkClick r:id="rId47" action="ppaction://hlinksldjump"/>
          </p:cNvPr>
          <p:cNvSpPr/>
          <p:nvPr/>
        </p:nvSpPr>
        <p:spPr>
          <a:xfrm>
            <a:off x="5436096" y="4005104"/>
            <a:ext cx="1008000" cy="36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2011</a:t>
            </a:r>
          </a:p>
        </p:txBody>
      </p:sp>
      <p:sp>
        <p:nvSpPr>
          <p:cNvPr id="72" name="Rectangle 71">
            <a:hlinkClick r:id="rId48" action="ppaction://hlinksldjump"/>
          </p:cNvPr>
          <p:cNvSpPr/>
          <p:nvPr/>
        </p:nvSpPr>
        <p:spPr>
          <a:xfrm>
            <a:off x="7092392" y="3586243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2012</a:t>
            </a:r>
          </a:p>
        </p:txBody>
      </p:sp>
      <p:sp>
        <p:nvSpPr>
          <p:cNvPr id="79" name="Rectangle 78">
            <a:hlinkClick r:id="rId49" action="ppaction://hlinksldjump"/>
          </p:cNvPr>
          <p:cNvSpPr/>
          <p:nvPr/>
        </p:nvSpPr>
        <p:spPr>
          <a:xfrm>
            <a:off x="7092280" y="4430004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 </a:t>
            </a:r>
          </a:p>
        </p:txBody>
      </p:sp>
      <p:sp>
        <p:nvSpPr>
          <p:cNvPr id="80" name="Rectangle 79">
            <a:hlinkClick r:id="rId50" action="ppaction://hlinksldjump"/>
          </p:cNvPr>
          <p:cNvSpPr/>
          <p:nvPr/>
        </p:nvSpPr>
        <p:spPr>
          <a:xfrm>
            <a:off x="7092280" y="4869104"/>
            <a:ext cx="1008000" cy="345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</a:t>
            </a:r>
          </a:p>
        </p:txBody>
      </p:sp>
      <p:sp>
        <p:nvSpPr>
          <p:cNvPr id="82" name="Rectangle 81">
            <a:hlinkClick r:id="rId51" action="ppaction://hlinksldjump"/>
          </p:cNvPr>
          <p:cNvSpPr/>
          <p:nvPr/>
        </p:nvSpPr>
        <p:spPr>
          <a:xfrm>
            <a:off x="7092392" y="5301152"/>
            <a:ext cx="1008000" cy="360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</a:t>
            </a:r>
          </a:p>
        </p:txBody>
      </p:sp>
      <p:pic>
        <p:nvPicPr>
          <p:cNvPr id="20" name="Picture 7" descr="http://www.thecyrenians.org/Resources/Tyneside%20Cyrenians/News/Home_News1.pn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4" name="Rectangle 83">
            <a:hlinkClick r:id="rId54" action="ppaction://hlinksldjump"/>
          </p:cNvPr>
          <p:cNvSpPr/>
          <p:nvPr/>
        </p:nvSpPr>
        <p:spPr>
          <a:xfrm>
            <a:off x="7082644" y="3997216"/>
            <a:ext cx="10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2013</a:t>
            </a:r>
            <a:endParaRPr lang="en-GB" sz="1200" b="1" dirty="0"/>
          </a:p>
        </p:txBody>
      </p:sp>
      <p:sp>
        <p:nvSpPr>
          <p:cNvPr id="85" name="Rectangle 84"/>
          <p:cNvSpPr/>
          <p:nvPr/>
        </p:nvSpPr>
        <p:spPr>
          <a:xfrm>
            <a:off x="6084168" y="1340768"/>
            <a:ext cx="1376536" cy="360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S2 &amp; S3 sampling</a:t>
            </a:r>
          </a:p>
        </p:txBody>
      </p:sp>
    </p:spTree>
    <p:extLst>
      <p:ext uri="{BB962C8B-B14F-4D97-AF65-F5344CB8AC3E}">
        <p14:creationId xmlns:p14="http://schemas.microsoft.com/office/powerpoint/2010/main" val="22609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326376"/>
            <a:ext cx="6192688" cy="3822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656" y="4149080"/>
            <a:ext cx="6192688" cy="22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7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7624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31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3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39" name="AutoShape 15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1" name="AutoShape 17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7" name="AutoShape 23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9" name="AutoShape 25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360" y="54596"/>
            <a:ext cx="6273280" cy="2870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5360" y="2924944"/>
            <a:ext cx="6273280" cy="39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10472"/>
            <a:ext cx="8964488" cy="55093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639" y="901678"/>
            <a:ext cx="8960221" cy="482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2" y="410472"/>
            <a:ext cx="8964488" cy="491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384488"/>
            <a:ext cx="8964488" cy="1828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3212976"/>
            <a:ext cx="896448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3933056"/>
            <a:ext cx="8964488" cy="1986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38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39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429000"/>
            <a:ext cx="7137644" cy="31348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640" y="44624"/>
            <a:ext cx="7137644" cy="337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0"/>
            <a:ext cx="67341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5526" y="4653136"/>
            <a:ext cx="68008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87624" y="0"/>
            <a:ext cx="6840760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87624" y="1052736"/>
            <a:ext cx="68407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87624" y="1556792"/>
            <a:ext cx="6840760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187624" y="2636912"/>
            <a:ext cx="6840760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187624" y="5589240"/>
            <a:ext cx="684076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7" name="Picture 6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3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48" y="44625"/>
            <a:ext cx="6192688" cy="3337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6870" y="3375184"/>
            <a:ext cx="6209466" cy="33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836712"/>
            <a:ext cx="843444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764704"/>
            <a:ext cx="84344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1772816"/>
            <a:ext cx="843444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2636912"/>
            <a:ext cx="843444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4149080"/>
            <a:ext cx="843444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2699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2555775" y="0"/>
            <a:ext cx="4833039" cy="6851258"/>
            <a:chOff x="2216956" y="24218"/>
            <a:chExt cx="4687308" cy="68270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16956" y="24218"/>
              <a:ext cx="4687308" cy="361414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16956" y="3628738"/>
              <a:ext cx="4664530" cy="3222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30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115" y="692697"/>
            <a:ext cx="808177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7544" y="620688"/>
            <a:ext cx="820891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67544" y="1124744"/>
            <a:ext cx="820891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67544" y="1844824"/>
            <a:ext cx="820891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4" y="3212976"/>
            <a:ext cx="820891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67544" y="4221088"/>
            <a:ext cx="820891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67544" y="4941168"/>
            <a:ext cx="820891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67544" y="5517232"/>
            <a:ext cx="820891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68230"/>
            <a:ext cx="1187624" cy="789770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3304" y="6021288"/>
            <a:ext cx="936104" cy="93610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70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1143000"/>
            <a:ext cx="91440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2223120"/>
            <a:ext cx="9144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231232"/>
            <a:ext cx="9144000" cy="1204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436096"/>
            <a:ext cx="9144000" cy="937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5373216"/>
            <a:ext cx="91440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43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332656"/>
            <a:ext cx="8928990" cy="53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26418"/>
            <a:ext cx="8496944" cy="57668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02804"/>
            <a:ext cx="8496944" cy="1094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1396895"/>
            <a:ext cx="8496944" cy="585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1982602"/>
            <a:ext cx="8496944" cy="766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9" y="2749166"/>
            <a:ext cx="8496944" cy="855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7" y="3604778"/>
            <a:ext cx="8496945" cy="964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7" y="4569072"/>
            <a:ext cx="8496945" cy="1547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78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0"/>
            <a:ext cx="69913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8092" y="2708920"/>
            <a:ext cx="69723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007096" y="0"/>
            <a:ext cx="7165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07096" y="476672"/>
            <a:ext cx="7165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07096" y="980728"/>
            <a:ext cx="71653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07096" y="1844824"/>
            <a:ext cx="71653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07096" y="2708920"/>
            <a:ext cx="716530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07096" y="3501008"/>
            <a:ext cx="716530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07096" y="5229200"/>
            <a:ext cx="716530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072" y="575704"/>
            <a:ext cx="24765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4624"/>
            <a:ext cx="8208912" cy="497845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5010744"/>
            <a:ext cx="8214992" cy="55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0"/>
            <a:ext cx="769152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71600" y="0"/>
            <a:ext cx="7704856" cy="98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600" y="2564904"/>
            <a:ext cx="770485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971600" y="980728"/>
            <a:ext cx="770485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971600" y="3717032"/>
            <a:ext cx="7704856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2271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3846965"/>
            <a:ext cx="6273280" cy="29820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5360" y="44624"/>
            <a:ext cx="6273280" cy="384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578"/>
            <a:ext cx="9144000" cy="49008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978578"/>
            <a:ext cx="9144000" cy="938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1916832"/>
            <a:ext cx="9144000" cy="47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2348880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77" y="2996952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3933056"/>
            <a:ext cx="9144000" cy="1946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98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704"/>
            <a:ext cx="9144000" cy="6274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1704"/>
            <a:ext cx="9147484" cy="83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124744"/>
            <a:ext cx="91474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916832"/>
            <a:ext cx="914748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484" y="3068960"/>
            <a:ext cx="914748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484" y="4725144"/>
            <a:ext cx="9147484" cy="1864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27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1" y="3068960"/>
            <a:ext cx="5235253" cy="381642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1" y="-5037"/>
            <a:ext cx="5235253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0"/>
            <a:ext cx="76962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301208"/>
            <a:ext cx="78962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43608" y="0"/>
            <a:ext cx="7704856" cy="6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43608" y="620688"/>
            <a:ext cx="7704856" cy="6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43608" y="1268760"/>
            <a:ext cx="770485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43608" y="2420888"/>
            <a:ext cx="770485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43608" y="3573016"/>
            <a:ext cx="770485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43608" y="4869160"/>
            <a:ext cx="770485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90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230" y="548680"/>
            <a:ext cx="922429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512332"/>
            <a:ext cx="9396536" cy="756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268760"/>
            <a:ext cx="939653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636912"/>
            <a:ext cx="939653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005064"/>
            <a:ext cx="939653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869160"/>
            <a:ext cx="93965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76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363" y="4221088"/>
            <a:ext cx="6705274" cy="20790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30870"/>
            <a:ext cx="1327077" cy="88250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362" y="44624"/>
            <a:ext cx="670527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0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58221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1" y="332655"/>
            <a:ext cx="8064898" cy="516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39550" y="849475"/>
            <a:ext cx="8064898" cy="512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39550" y="1362136"/>
            <a:ext cx="8064898" cy="1790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39551" y="3152190"/>
            <a:ext cx="8064897" cy="51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39552" y="3664852"/>
            <a:ext cx="8064896" cy="1356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539552" y="5021660"/>
            <a:ext cx="8064896" cy="1133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5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7522"/>
            <a:ext cx="9144000" cy="532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764704"/>
            <a:ext cx="914400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2636912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4077072"/>
            <a:ext cx="9144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4869160"/>
            <a:ext cx="914400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92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9144000" cy="561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476672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916832"/>
            <a:ext cx="914400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284984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725144"/>
            <a:ext cx="914400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56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0"/>
            <a:ext cx="726556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5" y="5445224"/>
            <a:ext cx="6664820" cy="102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30120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29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419100"/>
            <a:ext cx="78867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11560" y="404664"/>
            <a:ext cx="7920880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095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140968"/>
            <a:ext cx="5478780" cy="28620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688" y="34788"/>
            <a:ext cx="5472608" cy="3117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3689" y="5991043"/>
            <a:ext cx="5472608" cy="8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692"/>
            <a:ext cx="7968430" cy="621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8198" y="6237312"/>
            <a:ext cx="1058821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7808006">
            <a:off x="-249362" y="36807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11560" y="0"/>
            <a:ext cx="7992888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11560" y="260648"/>
            <a:ext cx="799288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1560" y="1412776"/>
            <a:ext cx="799288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11560" y="2204864"/>
            <a:ext cx="799288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11560" y="3501008"/>
            <a:ext cx="799288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11560" y="4149080"/>
            <a:ext cx="7992888" cy="2708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0862" y="558924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264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71" y="4437112"/>
            <a:ext cx="7305258" cy="23462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0862" y="558924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187624" cy="7897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36512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371" y="44624"/>
            <a:ext cx="7305258" cy="444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2656"/>
            <a:ext cx="9144000" cy="59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32656"/>
            <a:ext cx="9144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340768"/>
            <a:ext cx="914400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501008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797152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5445224"/>
            <a:ext cx="9144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31032" y="6021288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61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04664"/>
            <a:ext cx="9144000" cy="559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404664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052736"/>
            <a:ext cx="914400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924944"/>
            <a:ext cx="9144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717032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5013176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29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08720"/>
            <a:ext cx="8928992" cy="41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78507" y="306140"/>
            <a:ext cx="72571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Discrete Random Variables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3995936" y="2132856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J</a:t>
            </a:r>
            <a:endParaRPr lang="en-GB" b="1" dirty="0"/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995936" y="1484784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</a:t>
            </a: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3995936" y="278092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Binomial</a:t>
            </a:r>
            <a:endParaRPr lang="en-GB" b="1" dirty="0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107504" y="44624"/>
            <a:ext cx="208823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02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74488"/>
            <a:ext cx="9144000" cy="450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124744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772816"/>
            <a:ext cx="9144000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0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052" y="3835832"/>
            <a:ext cx="6917364" cy="29055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648" y="44623"/>
            <a:ext cx="6912768" cy="378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04664"/>
            <a:ext cx="9144000" cy="563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1032" y="6021288"/>
            <a:ext cx="836712" cy="83671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404664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1340768"/>
            <a:ext cx="9144000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005064"/>
            <a:ext cx="914400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5157192"/>
            <a:ext cx="91440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807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48680"/>
            <a:ext cx="9144000" cy="512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48680"/>
            <a:ext cx="91440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276872"/>
            <a:ext cx="914400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789040"/>
            <a:ext cx="914400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077072"/>
            <a:ext cx="914400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02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365104"/>
            <a:ext cx="7601944" cy="241375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4191" y="6220345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043608" cy="69399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83" y="44624"/>
            <a:ext cx="7601943" cy="4346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0215" y="3953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20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2850"/>
            <a:ext cx="9144000" cy="5092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82850"/>
            <a:ext cx="9144000" cy="673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556792"/>
            <a:ext cx="9144000" cy="673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230734"/>
            <a:ext cx="9144000" cy="982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212976"/>
            <a:ext cx="9144000" cy="2762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26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41219"/>
            <a:ext cx="9143998" cy="5375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3" y="741218"/>
            <a:ext cx="9144000" cy="1247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988838"/>
            <a:ext cx="9144000" cy="122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212975"/>
            <a:ext cx="9144000" cy="2903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85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14" y="4581128"/>
            <a:ext cx="7326010" cy="21264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05536" y="6191248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412" y="116632"/>
            <a:ext cx="732601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04134"/>
            <a:ext cx="9143998" cy="34497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2" y="1704135"/>
            <a:ext cx="9144000" cy="50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-3252" y="2226088"/>
            <a:ext cx="9144000" cy="626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52" y="2852936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556" y="3573016"/>
            <a:ext cx="91440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52" y="4077071"/>
            <a:ext cx="9144000" cy="1098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79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9870"/>
            <a:ext cx="9144000" cy="4638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14" y="1109870"/>
            <a:ext cx="9144000" cy="374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6254" y="1484784"/>
            <a:ext cx="914400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414" y="2824130"/>
            <a:ext cx="9144000" cy="964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414" y="3803674"/>
            <a:ext cx="9144000" cy="1944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66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84290"/>
            <a:ext cx="8208912" cy="585302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915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886664"/>
            <a:ext cx="7848280" cy="2926711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179390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7868540">
            <a:off x="-285228" y="29446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44624"/>
            <a:ext cx="7848280" cy="384517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157192"/>
            <a:ext cx="971600" cy="646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948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2656"/>
            <a:ext cx="9144002" cy="58459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22198"/>
            <a:ext cx="9144000" cy="524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850956"/>
            <a:ext cx="9144000" cy="1353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5191" y="2195311"/>
            <a:ext cx="914400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5191" y="4005064"/>
            <a:ext cx="9144000" cy="81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191" y="4823095"/>
            <a:ext cx="9144000" cy="1364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4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427488"/>
            <a:ext cx="8928990" cy="53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0"/>
            <a:ext cx="8460432" cy="5833688"/>
          </a:xfrm>
          <a:prstGeom prst="rect">
            <a:avLst/>
          </a:prstGeom>
        </p:spPr>
      </p:pic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83568" y="0"/>
            <a:ext cx="8460432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7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83568" y="1268760"/>
            <a:ext cx="84604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3568" y="2195736"/>
            <a:ext cx="8460432" cy="188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83568" y="4077296"/>
            <a:ext cx="8460432" cy="1756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954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646" y="25152"/>
            <a:ext cx="6159682" cy="3471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647" y="5773219"/>
            <a:ext cx="6159681" cy="1040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5448" y="3212976"/>
            <a:ext cx="338470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0"/>
            <a:ext cx="8532440" cy="6179422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11560" y="14882"/>
            <a:ext cx="8532440" cy="3846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05854" y="3879745"/>
            <a:ext cx="8538145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05853" y="4815848"/>
            <a:ext cx="8538145" cy="1363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3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14"/>
            <a:ext cx="9144000" cy="6137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7520"/>
            <a:ext cx="9144000" cy="3679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3717032"/>
            <a:ext cx="9144000" cy="1632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5369503"/>
            <a:ext cx="9144000" cy="817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30416"/>
            <a:ext cx="827584" cy="827584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26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6" y="4267376"/>
            <a:ext cx="7120368" cy="18979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816" y="260648"/>
            <a:ext cx="7120368" cy="40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3372"/>
            <a:ext cx="9144000" cy="4111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373371"/>
            <a:ext cx="9144000" cy="1632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1" y="3015936"/>
            <a:ext cx="9144000" cy="1709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4725144"/>
            <a:ext cx="9144000" cy="759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513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8070136" cy="648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99592" y="-41017"/>
            <a:ext cx="8070136" cy="116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99592" y="1119064"/>
            <a:ext cx="8070136" cy="1877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899592" y="2996952"/>
            <a:ext cx="8070136" cy="3483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3312" y="5503624"/>
            <a:ext cx="620688" cy="620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0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351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369332"/>
            <a:ext cx="8640960" cy="183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2204864"/>
            <a:ext cx="864096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4005064"/>
            <a:ext cx="8640960" cy="1750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8899" y="5949280"/>
            <a:ext cx="1191110" cy="79208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08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3" y="44624"/>
            <a:ext cx="6264697" cy="381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3" y="3861048"/>
            <a:ext cx="6264697" cy="29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01"/>
            <a:ext cx="9144000" cy="5029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932130"/>
            <a:ext cx="9289032" cy="768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1700808"/>
            <a:ext cx="9289032" cy="101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2717134"/>
            <a:ext cx="9289032" cy="1503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4221089"/>
            <a:ext cx="9289032" cy="644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6512" y="4869160"/>
            <a:ext cx="9289032" cy="109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1032" y="5661248"/>
            <a:ext cx="1196752" cy="119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55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09" y="0"/>
            <a:ext cx="7776862" cy="4851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09" y="4851748"/>
            <a:ext cx="7776862" cy="1135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2708" y="-13800"/>
            <a:ext cx="777686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72708" y="900600"/>
            <a:ext cx="7776863" cy="630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72708" y="1545060"/>
            <a:ext cx="7776863" cy="2855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72708" y="4425585"/>
            <a:ext cx="7776863" cy="439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72708" y="4851746"/>
            <a:ext cx="7776863" cy="1109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894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793" y="1592311"/>
            <a:ext cx="2564704" cy="45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718532"/>
            <a:ext cx="8928992" cy="550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2152606"/>
            <a:ext cx="6364288" cy="28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2816"/>
            <a:ext cx="9144000" cy="2245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1829"/>
            <a:ext cx="9144000" cy="1260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772816"/>
            <a:ext cx="914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687216"/>
            <a:ext cx="9144000" cy="1331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553837"/>
            <a:ext cx="9144000" cy="603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5157192"/>
            <a:ext cx="9144000" cy="655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17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445224"/>
            <a:ext cx="6912768" cy="12288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258214" cy="83671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7" y="102878"/>
            <a:ext cx="6912766" cy="2822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618" y="2924944"/>
            <a:ext cx="6912764" cy="25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656"/>
            <a:ext cx="8847672" cy="5858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32656"/>
            <a:ext cx="884767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764704"/>
            <a:ext cx="884767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700809"/>
            <a:ext cx="884767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429000"/>
            <a:ext cx="884767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725144"/>
            <a:ext cx="8847672" cy="146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78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3" y="101940"/>
            <a:ext cx="4248470" cy="3139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3999" y="5518108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658" y="3293099"/>
            <a:ext cx="6696742" cy="2872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5658" y="6165304"/>
            <a:ext cx="6696742" cy="5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472"/>
            <a:ext cx="9144000" cy="5979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257472"/>
            <a:ext cx="9289032" cy="1803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2060847"/>
            <a:ext cx="9289032" cy="1369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3429949"/>
            <a:ext cx="9289032" cy="892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4322204"/>
            <a:ext cx="9289032" cy="71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36512" y="5040522"/>
            <a:ext cx="9289032" cy="1196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145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383838"/>
            <a:ext cx="5688632" cy="2389569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4" y="130188"/>
            <a:ext cx="5688633" cy="2578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695" y="2708920"/>
            <a:ext cx="5688631" cy="1670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4441" y="4267944"/>
            <a:ext cx="11715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2295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140968"/>
            <a:ext cx="8640960" cy="194486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548680"/>
            <a:ext cx="8640960" cy="2295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3140968"/>
            <a:ext cx="8640960" cy="831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251520" y="3972962"/>
            <a:ext cx="8640960" cy="1112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868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</p:bld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58" y="10336"/>
            <a:ext cx="8693246" cy="6180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448" y="17445"/>
            <a:ext cx="8723551" cy="1323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20448" y="1340768"/>
            <a:ext cx="8723551" cy="1102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15257" y="2443161"/>
            <a:ext cx="8723551" cy="1201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639" y="3645026"/>
            <a:ext cx="8723551" cy="851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25639" y="4496497"/>
            <a:ext cx="8723551" cy="971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5445225"/>
            <a:ext cx="8723551" cy="74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450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44624"/>
            <a:ext cx="5904656" cy="165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08" y="260648"/>
            <a:ext cx="3168350" cy="1794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176" y="1009423"/>
            <a:ext cx="853826" cy="297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673" y="2077230"/>
            <a:ext cx="5904654" cy="343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672" y="2420888"/>
            <a:ext cx="5904656" cy="329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1880" y="2636912"/>
            <a:ext cx="2160240" cy="1712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9673" y="4358618"/>
            <a:ext cx="5904654" cy="366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9672" y="4725144"/>
            <a:ext cx="5904656" cy="2014582"/>
          </a:xfrm>
          <a:prstGeom prst="rect">
            <a:avLst/>
          </a:prstGeom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80558"/>
            <a:ext cx="1403648" cy="93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36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35" y="260648"/>
            <a:ext cx="8835663" cy="5976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94810" y="269939"/>
            <a:ext cx="8834456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94810" y="629980"/>
            <a:ext cx="8834456" cy="81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94810" y="1448013"/>
            <a:ext cx="8834456" cy="3565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08333" y="5013175"/>
            <a:ext cx="8834456" cy="1233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66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10" y="4581128"/>
            <a:ext cx="6800980" cy="22379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06462" y="54438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80558"/>
            <a:ext cx="1403648" cy="93342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509" y="55848"/>
            <a:ext cx="6800982" cy="2941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1509" y="2996952"/>
            <a:ext cx="6800982" cy="16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648"/>
            <a:ext cx="9144000" cy="5959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260648"/>
            <a:ext cx="9144000" cy="2043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2304150"/>
            <a:ext cx="9144000" cy="908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14734" y="3212975"/>
            <a:ext cx="9144000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1211" y="4005063"/>
            <a:ext cx="9144000" cy="695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157" y="4725144"/>
            <a:ext cx="9144000" cy="475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4734" y="5191649"/>
            <a:ext cx="9144000" cy="1038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26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5268200" cy="3024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068960"/>
            <a:ext cx="5268200" cy="38351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229200"/>
            <a:ext cx="1403648" cy="933426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168" y="2098016"/>
            <a:ext cx="3030091" cy="24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2671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332655"/>
            <a:ext cx="8496944" cy="9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1279536"/>
            <a:ext cx="8496944" cy="2653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3933056"/>
            <a:ext cx="8496944" cy="166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6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87" y="1772816"/>
            <a:ext cx="873442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8142"/>
            <a:ext cx="8496944" cy="28817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988142"/>
            <a:ext cx="8496944" cy="288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48770"/>
            <a:ext cx="5184576" cy="3536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3557946"/>
            <a:ext cx="5184576" cy="32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5036338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35332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56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20" y="116632"/>
            <a:ext cx="7735368" cy="4432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120" y="4578959"/>
            <a:ext cx="7735368" cy="15212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29120" y="116632"/>
            <a:ext cx="773536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229120" y="1556792"/>
            <a:ext cx="773536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229120" y="2780928"/>
            <a:ext cx="7735368" cy="1768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229120" y="4549038"/>
            <a:ext cx="7735368" cy="1551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228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4" grpId="0" animBg="1"/>
    </p:bld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6632"/>
            <a:ext cx="4078122" cy="2428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564904"/>
            <a:ext cx="4078122" cy="42623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0112" y="4873396"/>
            <a:ext cx="3456384" cy="12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7776864" cy="62055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13318" y="44624"/>
            <a:ext cx="7779162" cy="65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113318" y="701988"/>
            <a:ext cx="7779162" cy="49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13318" y="1196752"/>
            <a:ext cx="7779162" cy="65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13318" y="1854116"/>
            <a:ext cx="7779162" cy="710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13318" y="2564904"/>
            <a:ext cx="7779162" cy="2522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113318" y="5087318"/>
            <a:ext cx="7779162" cy="1172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79950"/>
            <a:ext cx="1403648" cy="93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08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37676"/>
            <a:ext cx="8784976" cy="51235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488239"/>
            <a:ext cx="8784976" cy="1183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512" y="1671667"/>
            <a:ext cx="8784976" cy="1111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2" y="2783606"/>
            <a:ext cx="8784976" cy="1725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4509120"/>
            <a:ext cx="878497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985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200248"/>
            <a:ext cx="6867094" cy="4029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53" y="4232696"/>
            <a:ext cx="6867094" cy="2004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293018"/>
            <a:ext cx="596812" cy="56498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58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1210"/>
            <a:ext cx="7776864" cy="58361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8" y="401210"/>
            <a:ext cx="7756116" cy="188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8" y="2291098"/>
            <a:ext cx="7756116" cy="1065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3356992"/>
            <a:ext cx="775611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8" y="4293096"/>
            <a:ext cx="7756116" cy="1043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683568" y="5336540"/>
            <a:ext cx="7756116" cy="878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259632" cy="837655"/>
          </a:xfrm>
          <a:prstGeom prst="rect">
            <a:avLst/>
          </a:prstGeom>
          <a:noFill/>
        </p:spPr>
      </p:pic>
      <p:pic>
        <p:nvPicPr>
          <p:cNvPr id="16" name="Picture 15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28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0292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69332"/>
            <a:ext cx="8640960" cy="1196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1566084"/>
            <a:ext cx="8640960" cy="63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204864"/>
            <a:ext cx="86409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924944"/>
            <a:ext cx="8640960" cy="847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772598"/>
            <a:ext cx="8640960" cy="1661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5" name="Picture 1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5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696648"/>
            <a:ext cx="4464496" cy="3748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8" y="1700808"/>
            <a:ext cx="4464496" cy="3095264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080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632848" cy="57127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32656"/>
            <a:ext cx="762791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1196752"/>
            <a:ext cx="762791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55576" y="5421136"/>
            <a:ext cx="7627914" cy="624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(ii)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55576" y="5157192"/>
            <a:ext cx="7627914" cy="26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755576" y="2399182"/>
            <a:ext cx="7627914" cy="741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755576" y="1916832"/>
            <a:ext cx="7627914" cy="482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755576" y="4293096"/>
            <a:ext cx="762791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755576" y="3140968"/>
            <a:ext cx="762791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40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6535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2656"/>
            <a:ext cx="8352928" cy="600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932808"/>
            <a:ext cx="8347993" cy="924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5" y="5251650"/>
            <a:ext cx="8347994" cy="73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(ii)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0601" y="4907990"/>
            <a:ext cx="8362797" cy="343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</a:t>
            </a:r>
            <a:r>
              <a:rPr lang="en-GB" sz="2800" b="1" dirty="0" err="1" smtClean="0"/>
              <a:t>i</a:t>
            </a:r>
            <a:r>
              <a:rPr lang="en-GB" sz="2800" b="1" dirty="0"/>
              <a:t>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0601" y="2568668"/>
            <a:ext cx="8352928" cy="57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/>
              <a:t>ii)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0601" y="1857710"/>
            <a:ext cx="8362798" cy="718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/>
              <a:t>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0601" y="4029152"/>
            <a:ext cx="8352928" cy="878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7" y="3140968"/>
            <a:ext cx="8347992" cy="888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9" name="Picture 1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063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332656"/>
            <a:ext cx="8352930" cy="5681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332656"/>
            <a:ext cx="8352927" cy="165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5" y="1987824"/>
            <a:ext cx="8352928" cy="1873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36676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95535" y="3861048"/>
            <a:ext cx="8352928" cy="217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7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67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4" grpId="0" animBg="1"/>
    </p:bld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736" y="77954"/>
            <a:ext cx="4752528" cy="2486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36" y="2541186"/>
            <a:ext cx="4752528" cy="42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32656"/>
            <a:ext cx="7632846" cy="585792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32656"/>
            <a:ext cx="7627914" cy="1134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1467390"/>
            <a:ext cx="7627914" cy="782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55576" y="5236066"/>
            <a:ext cx="7627914" cy="952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55576" y="4731912"/>
            <a:ext cx="7627914" cy="5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755576" y="2249488"/>
            <a:ext cx="7627914" cy="817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755576" y="3788024"/>
            <a:ext cx="7627914" cy="94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755576" y="3066602"/>
            <a:ext cx="7627914" cy="71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27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02" y="332656"/>
            <a:ext cx="8362796" cy="54300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2656"/>
            <a:ext cx="8352928" cy="600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932808"/>
            <a:ext cx="8347993" cy="752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5" y="4907990"/>
            <a:ext cx="8347994" cy="854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0601" y="4407670"/>
            <a:ext cx="8362797" cy="50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0601" y="1685050"/>
            <a:ext cx="8362798" cy="89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/>
              <a:t>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0601" y="3685492"/>
            <a:ext cx="8352928" cy="722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7" y="2563888"/>
            <a:ext cx="8347992" cy="1121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9" name="Picture 1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26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743" y="56022"/>
            <a:ext cx="4608514" cy="3805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744" y="3902987"/>
            <a:ext cx="4608512" cy="282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632848" cy="572117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576" y="5121880"/>
            <a:ext cx="7627914" cy="93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32656"/>
            <a:ext cx="7627914" cy="1669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2005742"/>
            <a:ext cx="7627914" cy="928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755576" y="2934256"/>
            <a:ext cx="7627914" cy="670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755576" y="4437112"/>
            <a:ext cx="7627914" cy="684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755576" y="3604954"/>
            <a:ext cx="7627914" cy="832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451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8" grpId="0" animBg="1"/>
      <p:bldP spid="17" grpId="0" animBg="1"/>
      <p:bldP spid="19" grpId="0" animBg="1"/>
      <p:bldP spid="20" grpId="0" animBg="1"/>
    </p:bld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01" y="332656"/>
            <a:ext cx="8362798" cy="54553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2656"/>
            <a:ext cx="8352928" cy="932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1265464"/>
            <a:ext cx="8347993" cy="80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0601" y="4548206"/>
            <a:ext cx="8362797" cy="1239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0601" y="2066480"/>
            <a:ext cx="8362798" cy="1072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0601" y="3984730"/>
            <a:ext cx="8352928" cy="57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7" y="3139326"/>
            <a:ext cx="8347992" cy="845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9" name="Picture 1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694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7624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31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3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39" name="AutoShape 15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1" name="AutoShape 17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7" name="AutoShape 23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9" name="AutoShape 25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556792"/>
            <a:ext cx="8352926" cy="18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5280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124744"/>
            <a:ext cx="8784976" cy="352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38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2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052736"/>
            <a:ext cx="8496944" cy="279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5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8342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1484784"/>
            <a:ext cx="8496942" cy="909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2393894"/>
            <a:ext cx="8496941" cy="891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3284984"/>
            <a:ext cx="8496942" cy="1034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6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46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824163" y="4437112"/>
            <a:ext cx="206347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Binomial Distribution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3707904" y="4653136"/>
            <a:ext cx="208823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Probability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3644537" y="1700808"/>
            <a:ext cx="2079591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Data Processing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907729" y="-171400"/>
            <a:ext cx="3140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u="sng" dirty="0" smtClean="0">
                <a:latin typeface="Comic Sans MS" pitchFamily="66" charset="0"/>
              </a:rPr>
              <a:t>Home</a:t>
            </a:r>
            <a:endParaRPr lang="en-GB" sz="8800" b="1" u="sng" dirty="0">
              <a:latin typeface="Comic Sans MS" pitchFamily="66" charset="0"/>
            </a:endParaRPr>
          </a:p>
        </p:txBody>
      </p:sp>
      <p:pic>
        <p:nvPicPr>
          <p:cNvPr id="17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176340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6613823" y="4437112"/>
            <a:ext cx="208823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DRVs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3" y="476672"/>
            <a:ext cx="8352934" cy="4120616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5" y="476672"/>
            <a:ext cx="8352928" cy="4120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35332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797" y="4221088"/>
            <a:ext cx="2321315" cy="25457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58797" y="4221088"/>
            <a:ext cx="2321315" cy="2545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(Alternative)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645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628800"/>
            <a:ext cx="8640960" cy="170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409" y="92813"/>
            <a:ext cx="6071182" cy="66723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536408" y="92813"/>
            <a:ext cx="6071183" cy="3696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536408" y="3789040"/>
            <a:ext cx="6071183" cy="297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62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124744"/>
            <a:ext cx="8496944" cy="379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628800"/>
            <a:ext cx="8208910" cy="266952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67544" y="1628800"/>
            <a:ext cx="820891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67544" y="2780928"/>
            <a:ext cx="82089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4" y="3429000"/>
            <a:ext cx="8208912" cy="89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1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61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30870"/>
            <a:ext cx="1327077" cy="88250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88012"/>
            <a:ext cx="8496944" cy="388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5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37912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373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0" y="1138388"/>
            <a:ext cx="8640960" cy="395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1533760"/>
            <a:ext cx="8640960" cy="527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2060848"/>
            <a:ext cx="8640960" cy="1131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192710"/>
            <a:ext cx="8640960" cy="1376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730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11455"/>
            <a:ext cx="6624736" cy="18022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259632" y="1811456"/>
            <a:ext cx="6624736" cy="362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259632" y="2173522"/>
            <a:ext cx="6624736" cy="535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259632" y="2708920"/>
            <a:ext cx="6624736" cy="928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165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124744"/>
            <a:ext cx="8496944" cy="34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84784"/>
            <a:ext cx="8784974" cy="22388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9512" y="1484784"/>
            <a:ext cx="8784975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2" y="2132856"/>
            <a:ext cx="8784975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2636912"/>
            <a:ext cx="8784975" cy="1086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647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</p:bld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556792"/>
            <a:ext cx="8640960" cy="283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98" y="1628800"/>
            <a:ext cx="8526804" cy="2264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8597" y="1628800"/>
            <a:ext cx="8526805" cy="2264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5496" y="35332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8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50750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1951" y="6021288"/>
            <a:ext cx="1149930" cy="764703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921896"/>
            <a:ext cx="936104" cy="93610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764704"/>
            <a:ext cx="8640959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412776"/>
            <a:ext cx="8640959" cy="2700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4113748"/>
            <a:ext cx="8640959" cy="1749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11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1124744"/>
            <a:ext cx="7776862" cy="34380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78636" y="1124744"/>
            <a:ext cx="777686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9" y="2276872"/>
            <a:ext cx="777193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3568" y="3789040"/>
            <a:ext cx="7771930" cy="773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17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5536" y="6191248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793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700808"/>
            <a:ext cx="8496942" cy="25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8640960" cy="13552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520" y="1704135"/>
            <a:ext cx="8640960" cy="86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20" y="2564904"/>
            <a:ext cx="8640960" cy="514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661248"/>
            <a:ext cx="1196752" cy="119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3221726"/>
            <a:ext cx="8208912" cy="71133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7544" y="3221726"/>
            <a:ext cx="8208912" cy="711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1236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</p:bld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17939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25878"/>
            <a:ext cx="1331640" cy="88553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764704"/>
            <a:ext cx="8352928" cy="4592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0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7959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3528" y="1387515"/>
            <a:ext cx="8496943" cy="646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7" y="2034053"/>
            <a:ext cx="8496944" cy="856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5" y="2894803"/>
            <a:ext cx="8496945" cy="1352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4" y="4247707"/>
            <a:ext cx="8496946" cy="673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2128" y="5877272"/>
            <a:ext cx="1331640" cy="88553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4" y="1124743"/>
            <a:ext cx="849694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554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6" grpId="0" animBg="1"/>
    </p:bld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4" y="548680"/>
            <a:ext cx="8496952" cy="49738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3528" y="548681"/>
            <a:ext cx="8496943" cy="1177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7" y="1726062"/>
            <a:ext cx="8496944" cy="2206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4" y="3933056"/>
            <a:ext cx="8496946" cy="1589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37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96752"/>
            <a:ext cx="8640958" cy="3424632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262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276872"/>
            <a:ext cx="8496942" cy="1074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2276872"/>
            <a:ext cx="8496943" cy="42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708920"/>
            <a:ext cx="8496942" cy="640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24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92696"/>
            <a:ext cx="8640960" cy="44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6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566316"/>
            <a:ext cx="8640958" cy="487890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585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6059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04664"/>
            <a:ext cx="8784975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908720"/>
            <a:ext cx="87849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3140968"/>
            <a:ext cx="8784975" cy="3322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6180472"/>
            <a:ext cx="699332" cy="69933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340768"/>
            <a:ext cx="8784975" cy="18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51370"/>
            <a:ext cx="1363352" cy="906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05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</p:bld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988840"/>
            <a:ext cx="8496942" cy="2223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988840"/>
            <a:ext cx="8784975" cy="391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2884684"/>
            <a:ext cx="8784976" cy="1327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9092" y="6180472"/>
            <a:ext cx="699332" cy="69933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380628"/>
            <a:ext cx="8784975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566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557"/>
          <a:stretch/>
        </p:blipFill>
        <p:spPr>
          <a:xfrm>
            <a:off x="827584" y="341792"/>
            <a:ext cx="7632848" cy="58955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80558"/>
            <a:ext cx="1403648" cy="93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73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10" y="620688"/>
            <a:ext cx="8554380" cy="3363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94810" y="598884"/>
            <a:ext cx="8554380" cy="1724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94810" y="2322937"/>
            <a:ext cx="8554380" cy="1660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85" y="4120040"/>
            <a:ext cx="7488830" cy="13251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27584" y="4120040"/>
            <a:ext cx="7488831" cy="1325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8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229200"/>
            <a:ext cx="1403648" cy="933426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242646"/>
            <a:ext cx="5328592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332655"/>
            <a:ext cx="8496944" cy="936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636912"/>
            <a:ext cx="849694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3933056"/>
            <a:ext cx="8496944" cy="166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3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9950"/>
            <a:ext cx="1403648" cy="93342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628800"/>
            <a:ext cx="8496942" cy="17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276872"/>
            <a:ext cx="8496944" cy="739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160" y="3175109"/>
            <a:ext cx="7271680" cy="4794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2276872"/>
            <a:ext cx="8496944" cy="1377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638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93258"/>
            <a:ext cx="1259632" cy="837655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293018"/>
            <a:ext cx="596812" cy="56498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844824"/>
            <a:ext cx="8496944" cy="2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0768"/>
            <a:ext cx="8352928" cy="29975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1340768"/>
            <a:ext cx="8352928" cy="2997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2128" y="5877272"/>
            <a:ext cx="1259632" cy="837655"/>
          </a:xfrm>
          <a:prstGeom prst="rect">
            <a:avLst/>
          </a:prstGeom>
          <a:noFill/>
        </p:spPr>
      </p:pic>
      <p:pic>
        <p:nvPicPr>
          <p:cNvPr id="16" name="Picture 15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745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563954"/>
            <a:ext cx="8784972" cy="4881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3" y="563954"/>
            <a:ext cx="8784974" cy="1640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2204864"/>
            <a:ext cx="878497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79513" y="3501008"/>
            <a:ext cx="8784974" cy="1967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06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</p:bld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8947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724154"/>
            <a:ext cx="8640960" cy="1791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613566"/>
            <a:ext cx="8640960" cy="3103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96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764704"/>
            <a:ext cx="8496944" cy="4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22876"/>
            <a:ext cx="7632848" cy="62122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22876"/>
            <a:ext cx="7627914" cy="1305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1628800"/>
            <a:ext cx="762791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755576" y="4077072"/>
            <a:ext cx="7627914" cy="245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1" name="Picture 2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6180472"/>
            <a:ext cx="699332" cy="69933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45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7" grpId="0" animBg="1"/>
    </p:bld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5392559" y="1412776"/>
            <a:ext cx="1260000" cy="540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0000">
                <a:srgbClr val="FFFF00"/>
              </a:gs>
              <a:gs pos="100000">
                <a:srgbClr val="92D05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SAM (</a:t>
            </a:r>
            <a:r>
              <a:rPr lang="en-GB" b="1" dirty="0" err="1" smtClean="0">
                <a:solidFill>
                  <a:srgbClr val="FF0000"/>
                </a:solidFill>
              </a:rPr>
              <a:t>i</a:t>
            </a:r>
            <a:r>
              <a:rPr lang="en-GB" b="1" dirty="0" smtClean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629757" y="149335"/>
            <a:ext cx="4365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Data Processing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923928" y="5085184"/>
            <a:ext cx="1260000" cy="54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Specimen (</a:t>
            </a:r>
            <a:r>
              <a:rPr lang="en-GB" b="1" dirty="0" err="1" smtClean="0">
                <a:solidFill>
                  <a:srgbClr val="FF0000"/>
                </a:solidFill>
              </a:rPr>
              <a:t>i</a:t>
            </a:r>
            <a:r>
              <a:rPr lang="en-GB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5386482" y="3249040"/>
            <a:ext cx="1260000" cy="540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2483768" y="2024784"/>
            <a:ext cx="1260000" cy="54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Practice E (ii)</a:t>
            </a: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2483768" y="1412776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2483768" y="2636912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3" name="Rectangle 12">
            <a:hlinkClick r:id="rId10" action="ppaction://hlinksldjump"/>
          </p:cNvPr>
          <p:cNvSpPr/>
          <p:nvPr/>
        </p:nvSpPr>
        <p:spPr>
          <a:xfrm>
            <a:off x="2483768" y="3248920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(ii)</a:t>
            </a:r>
          </a:p>
        </p:txBody>
      </p:sp>
      <p:sp>
        <p:nvSpPr>
          <p:cNvPr id="14" name="Rectangle 13">
            <a:hlinkClick r:id="rId11" action="ppaction://hlinksldjump"/>
          </p:cNvPr>
          <p:cNvSpPr/>
          <p:nvPr/>
        </p:nvSpPr>
        <p:spPr>
          <a:xfrm>
            <a:off x="2483768" y="3861048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2483768" y="4473056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 (ii)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19032" y="378776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sampling techniques</a:t>
            </a:r>
          </a:p>
        </p:txBody>
      </p:sp>
      <p:sp>
        <p:nvSpPr>
          <p:cNvPr id="18" name="Rectangle 17">
            <a:hlinkClick r:id="rId13" action="ppaction://hlinksldjump"/>
          </p:cNvPr>
          <p:cNvSpPr/>
          <p:nvPr/>
        </p:nvSpPr>
        <p:spPr>
          <a:xfrm>
            <a:off x="2483768" y="5085184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21" name="Rectangle 20">
            <a:hlinkClick r:id="rId14" action="ppaction://hlinksldjump"/>
          </p:cNvPr>
          <p:cNvSpPr/>
          <p:nvPr/>
        </p:nvSpPr>
        <p:spPr>
          <a:xfrm>
            <a:off x="2483768" y="5697192"/>
            <a:ext cx="1260000" cy="540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 (ii)</a:t>
            </a:r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3935125" y="1412776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I</a:t>
            </a:r>
            <a:r>
              <a:rPr lang="en-GB" b="1" dirty="0" smtClean="0"/>
              <a:t>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23" name="Rectangle 22">
            <a:hlinkClick r:id="rId16" action="ppaction://hlinksldjump"/>
          </p:cNvPr>
          <p:cNvSpPr/>
          <p:nvPr/>
        </p:nvSpPr>
        <p:spPr>
          <a:xfrm>
            <a:off x="3935125" y="2024784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 (ii)</a:t>
            </a:r>
          </a:p>
        </p:txBody>
      </p:sp>
      <p:sp>
        <p:nvSpPr>
          <p:cNvPr id="24" name="Rectangle 23">
            <a:hlinkClick r:id="rId17" action="ppaction://hlinksldjump"/>
          </p:cNvPr>
          <p:cNvSpPr/>
          <p:nvPr/>
        </p:nvSpPr>
        <p:spPr>
          <a:xfrm>
            <a:off x="3923928" y="2636912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 (iii)</a:t>
            </a:r>
          </a:p>
        </p:txBody>
      </p:sp>
      <p:sp>
        <p:nvSpPr>
          <p:cNvPr id="25" name="Rectangle 24">
            <a:hlinkClick r:id="rId18" action="ppaction://hlinksldjump"/>
          </p:cNvPr>
          <p:cNvSpPr/>
          <p:nvPr/>
        </p:nvSpPr>
        <p:spPr>
          <a:xfrm>
            <a:off x="3923928" y="3249040"/>
            <a:ext cx="1260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J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26" name="Rectangle 25">
            <a:hlinkClick r:id="rId19" action="ppaction://hlinksldjump"/>
          </p:cNvPr>
          <p:cNvSpPr/>
          <p:nvPr/>
        </p:nvSpPr>
        <p:spPr>
          <a:xfrm>
            <a:off x="3923928" y="3861048"/>
            <a:ext cx="1260000" cy="540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Practice </a:t>
            </a:r>
            <a:r>
              <a:rPr lang="en-GB" b="1" dirty="0">
                <a:solidFill>
                  <a:srgbClr val="FF0000"/>
                </a:solidFill>
              </a:rPr>
              <a:t>J</a:t>
            </a:r>
            <a:r>
              <a:rPr lang="en-GB" b="1" dirty="0" smtClean="0">
                <a:solidFill>
                  <a:srgbClr val="FF0000"/>
                </a:solidFill>
              </a:rPr>
              <a:t> (ii)</a:t>
            </a:r>
          </a:p>
        </p:txBody>
      </p:sp>
      <p:sp>
        <p:nvSpPr>
          <p:cNvPr id="27" name="Rectangle 26">
            <a:hlinkClick r:id="rId20" action="ppaction://hlinksldjump"/>
          </p:cNvPr>
          <p:cNvSpPr/>
          <p:nvPr/>
        </p:nvSpPr>
        <p:spPr>
          <a:xfrm>
            <a:off x="3923928" y="4473176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</a:t>
            </a:r>
            <a:r>
              <a:rPr lang="en-GB" b="1" dirty="0"/>
              <a:t>J</a:t>
            </a:r>
            <a:r>
              <a:rPr lang="en-GB" b="1" dirty="0" smtClean="0"/>
              <a:t> (iii)</a:t>
            </a:r>
          </a:p>
        </p:txBody>
      </p:sp>
      <p:sp>
        <p:nvSpPr>
          <p:cNvPr id="28" name="Rectangle 27">
            <a:hlinkClick r:id="rId21" action="ppaction://hlinksldjump"/>
          </p:cNvPr>
          <p:cNvSpPr/>
          <p:nvPr/>
        </p:nvSpPr>
        <p:spPr>
          <a:xfrm>
            <a:off x="3923928" y="5697312"/>
            <a:ext cx="1260000" cy="540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47000">
                <a:srgbClr val="92D050">
                  <a:tint val="44500"/>
                  <a:satMod val="160000"/>
                </a:srgbClr>
              </a:gs>
              <a:gs pos="100000">
                <a:srgbClr val="00206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 (ii)</a:t>
            </a:r>
          </a:p>
        </p:txBody>
      </p:sp>
      <p:sp>
        <p:nvSpPr>
          <p:cNvPr id="29" name="Rectangle 28">
            <a:hlinkClick r:id="rId22" action="ppaction://hlinksldjump"/>
          </p:cNvPr>
          <p:cNvSpPr/>
          <p:nvPr/>
        </p:nvSpPr>
        <p:spPr>
          <a:xfrm>
            <a:off x="5386482" y="2024784"/>
            <a:ext cx="1260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(ii)</a:t>
            </a:r>
          </a:p>
        </p:txBody>
      </p:sp>
      <p:sp>
        <p:nvSpPr>
          <p:cNvPr id="30" name="Rectangle 29">
            <a:hlinkClick r:id="rId23" action="ppaction://hlinksldjump"/>
          </p:cNvPr>
          <p:cNvSpPr/>
          <p:nvPr/>
        </p:nvSpPr>
        <p:spPr>
          <a:xfrm>
            <a:off x="5400232" y="2636912"/>
            <a:ext cx="1260000" cy="540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(iii)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19032" y="1052736"/>
            <a:ext cx="1260000" cy="90004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correlation and regression</a:t>
            </a:r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5364088" y="3861048"/>
            <a:ext cx="1260000" cy="540000"/>
          </a:xfrm>
          <a:prstGeom prst="rect">
            <a:avLst/>
          </a:prstGeom>
          <a:gradFill flip="none" rotWithShape="1">
            <a:gsLst>
              <a:gs pos="100000">
                <a:srgbClr val="FFFF00"/>
              </a:gs>
              <a:gs pos="75000">
                <a:srgbClr val="FFFF00"/>
              </a:gs>
              <a:gs pos="17000">
                <a:srgbClr val="92D050"/>
              </a:gs>
              <a:gs pos="0">
                <a:srgbClr val="92D05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2018 (ii)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24328" y="2096912"/>
            <a:ext cx="1260000" cy="90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large data set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24328" y="3140968"/>
            <a:ext cx="1260000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measures of central tendency and variation</a:t>
            </a:r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116145" y="74681"/>
            <a:ext cx="2079591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</a:t>
            </a:r>
            <a:r>
              <a:rPr lang="en-GB" sz="2000" b="1" dirty="0" smtClean="0">
                <a:latin typeface="Comic Sans MS" panose="030F0702030302020204" pitchFamily="66" charset="0"/>
              </a:rPr>
              <a:t>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20688"/>
            <a:ext cx="8640960" cy="46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3882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813098"/>
            <a:ext cx="8640957" cy="1535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2348880"/>
            <a:ext cx="8640958" cy="2394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1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9" y="1124744"/>
            <a:ext cx="8785002" cy="35264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2636912"/>
            <a:ext cx="8784976" cy="2014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498" y="1124744"/>
            <a:ext cx="8784987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98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2595302"/>
            <a:ext cx="6109848" cy="421807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1162" y="44624"/>
            <a:ext cx="6109848" cy="396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7963" y="440682"/>
            <a:ext cx="3787653" cy="288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368144"/>
            <a:ext cx="8064894" cy="6121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4" y="344530"/>
            <a:ext cx="8064894" cy="1886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39554" y="2231232"/>
            <a:ext cx="8064894" cy="4282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3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8" y="3068960"/>
            <a:ext cx="8785004" cy="1382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99" y="404664"/>
            <a:ext cx="8785002" cy="1712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717032"/>
            <a:ext cx="8784976" cy="757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498" y="369332"/>
            <a:ext cx="8784987" cy="1747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498" y="3068960"/>
            <a:ext cx="8784987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87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48084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5" y="525066"/>
            <a:ext cx="8352929" cy="2687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95535" y="3212976"/>
            <a:ext cx="8352929" cy="2167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54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9" y="476672"/>
            <a:ext cx="8785002" cy="515980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498" y="476672"/>
            <a:ext cx="8784987" cy="5183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5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593576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0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744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657364"/>
            <a:ext cx="8496941" cy="147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9" y="2132856"/>
            <a:ext cx="8496941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9" y="3717032"/>
            <a:ext cx="8496941" cy="1743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6691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4" grpId="0" animBg="1"/>
    </p:bld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8" y="476672"/>
            <a:ext cx="8785004" cy="50929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2348880"/>
            <a:ext cx="8784976" cy="3244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498" y="432048"/>
            <a:ext cx="8784987" cy="191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84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5" y="398704"/>
            <a:ext cx="8208910" cy="1302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148" y="1730180"/>
            <a:ext cx="4447087" cy="2426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3149" y="4221087"/>
            <a:ext cx="4447086" cy="252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5326" y="2852936"/>
            <a:ext cx="591718" cy="216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5326" y="5327709"/>
            <a:ext cx="591718" cy="19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4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2171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8718"/>
            <a:ext cx="8496941" cy="5308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6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59442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4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50847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8718"/>
            <a:ext cx="8496941" cy="1940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348880"/>
            <a:ext cx="8496941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9" y="3933056"/>
            <a:ext cx="8496941" cy="1556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09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</p:bld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5488394"/>
            <a:ext cx="2880320" cy="7736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47712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8718"/>
            <a:ext cx="8496941" cy="237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780928"/>
            <a:ext cx="8496941" cy="2430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31840" y="5488394"/>
            <a:ext cx="2880320" cy="773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42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</p:bld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476672"/>
            <a:ext cx="8496942" cy="512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284735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3" y="404664"/>
            <a:ext cx="8784974" cy="2847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4" y="3567990"/>
            <a:ext cx="8784972" cy="18052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3" y="3539038"/>
            <a:ext cx="8784973" cy="1834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9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764704"/>
            <a:ext cx="8496940" cy="4299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741090"/>
            <a:ext cx="8496941" cy="1751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492896"/>
            <a:ext cx="8496941" cy="2594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4411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55451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1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779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1535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084462"/>
            <a:ext cx="8496941" cy="3243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40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836712"/>
            <a:ext cx="8496940" cy="39540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708920"/>
            <a:ext cx="8496941" cy="2105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325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489" y="37026"/>
            <a:ext cx="5057022" cy="1735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3489" y="3624264"/>
            <a:ext cx="5057022" cy="3189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9792" y="1607270"/>
            <a:ext cx="3744416" cy="2037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9184" y="2522839"/>
            <a:ext cx="552576" cy="2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54758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4664"/>
            <a:ext cx="8496941" cy="3613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4018126"/>
            <a:ext cx="8496941" cy="1862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88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2355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908720"/>
            <a:ext cx="8496941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996952"/>
            <a:ext cx="8496941" cy="214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322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15936"/>
            <a:ext cx="8496942" cy="41456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915936"/>
            <a:ext cx="8496941" cy="1823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739750"/>
            <a:ext cx="8496941" cy="2345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47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23284"/>
            <a:ext cx="8496942" cy="30550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923284"/>
            <a:ext cx="8496941" cy="56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1484784"/>
            <a:ext cx="8496941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2204864"/>
            <a:ext cx="8496943" cy="713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9" y="2918764"/>
            <a:ext cx="8496941" cy="1083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923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6" grpId="0" animBg="1"/>
    </p:bld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585963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5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927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25066"/>
            <a:ext cx="8496941" cy="2291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9" y="2816260"/>
            <a:ext cx="8496941" cy="268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45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648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9" y="2060848"/>
            <a:ext cx="8496941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3645024"/>
            <a:ext cx="8496941" cy="1575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4404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2674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741090"/>
            <a:ext cx="8496941" cy="1925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666312"/>
            <a:ext cx="8496941" cy="238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8516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800" y="2495266"/>
            <a:ext cx="5795356" cy="4318110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5800" y="55678"/>
            <a:ext cx="5795356" cy="331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5490" y="404664"/>
            <a:ext cx="4673020" cy="2024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734" y="1311645"/>
            <a:ext cx="706034" cy="21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5123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9" y="3645024"/>
            <a:ext cx="8496941" cy="205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1988840"/>
            <a:ext cx="8496941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147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6" grpId="0" animBg="1"/>
    </p:bld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1019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32656"/>
            <a:ext cx="8496941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9" y="1772816"/>
            <a:ext cx="8496941" cy="3685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9966" y="5727120"/>
            <a:ext cx="3004068" cy="6237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69966" y="5703506"/>
            <a:ext cx="3004068" cy="64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565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505274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501160"/>
            <a:ext cx="8496941" cy="5100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887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72" y="332656"/>
            <a:ext cx="7355856" cy="590465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80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193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76672"/>
            <a:ext cx="8496941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9" y="3068960"/>
            <a:ext cx="8496941" cy="2626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24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2060848"/>
            <a:ext cx="8496940" cy="110572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2060848"/>
            <a:ext cx="8496941" cy="110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776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873398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0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331768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331768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331768" y="36450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555904" y="5373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555904" y="1916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555904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555904" y="3068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11074" y="355303"/>
            <a:ext cx="8242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Binomial Distribution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1331768" y="53732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3780040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8" name="Rectangle 17">
            <a:hlinkClick r:id="rId13" action="ppaction://hlinksldjump"/>
          </p:cNvPr>
          <p:cNvSpPr/>
          <p:nvPr/>
        </p:nvSpPr>
        <p:spPr>
          <a:xfrm>
            <a:off x="3780040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3780040" y="364502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3780040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(i)</a:t>
            </a:r>
            <a:endParaRPr lang="en-GB" b="1" dirty="0"/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3780040" y="53732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(ii)</a:t>
            </a:r>
            <a:endParaRPr lang="en-GB" b="1" dirty="0"/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5004176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5004176" y="30690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(ii)*</a:t>
            </a:r>
            <a:endParaRPr lang="en-GB" b="1" dirty="0"/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5004176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(ii)</a:t>
            </a:r>
            <a:endParaRPr lang="en-GB" b="1" dirty="0"/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5004176" y="53732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9" name="Rectangle 28">
            <a:hlinkClick r:id="rId21" action="ppaction://hlinksldjump"/>
          </p:cNvPr>
          <p:cNvSpPr/>
          <p:nvPr/>
        </p:nvSpPr>
        <p:spPr>
          <a:xfrm>
            <a:off x="6228312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6228312" y="191683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6228312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6228312" y="3068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June </a:t>
            </a:r>
            <a:r>
              <a:rPr lang="en-GB" b="1" dirty="0" smtClean="0"/>
              <a:t>2017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3" name="Rectangle 32">
            <a:hlinkClick r:id="rId25" action="ppaction://hlinksldjump"/>
          </p:cNvPr>
          <p:cNvSpPr/>
          <p:nvPr/>
        </p:nvSpPr>
        <p:spPr>
          <a:xfrm>
            <a:off x="6228312" y="36450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(ii)</a:t>
            </a:r>
            <a:endParaRPr lang="en-GB" b="1" dirty="0"/>
          </a:p>
        </p:txBody>
      </p:sp>
      <p:sp>
        <p:nvSpPr>
          <p:cNvPr id="34" name="Rectangle 33">
            <a:hlinkClick r:id="rId26" action="ppaction://hlinksldjump"/>
          </p:cNvPr>
          <p:cNvSpPr/>
          <p:nvPr/>
        </p:nvSpPr>
        <p:spPr>
          <a:xfrm>
            <a:off x="6228312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5" name="Rectangle 34">
            <a:hlinkClick r:id="rId27" action="ppaction://hlinksldjump"/>
          </p:cNvPr>
          <p:cNvSpPr/>
          <p:nvPr/>
        </p:nvSpPr>
        <p:spPr>
          <a:xfrm>
            <a:off x="6228312" y="47970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(ii)</a:t>
            </a:r>
            <a:endParaRPr lang="en-GB" b="1" dirty="0"/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107504" y="74165"/>
            <a:ext cx="2063474" cy="33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1331768" y="1916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(ii)</a:t>
            </a:r>
            <a:endParaRPr lang="en-GB" b="1" dirty="0"/>
          </a:p>
        </p:txBody>
      </p:sp>
      <p:sp>
        <p:nvSpPr>
          <p:cNvPr id="38" name="Rectangle 37">
            <a:hlinkClick r:id="rId30" action="ppaction://hlinksldjump"/>
          </p:cNvPr>
          <p:cNvSpPr/>
          <p:nvPr/>
        </p:nvSpPr>
        <p:spPr>
          <a:xfrm>
            <a:off x="2420401" y="77275"/>
            <a:ext cx="5247943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*Poisson Distribution not on new spec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1" action="ppaction://hlinksldjump"/>
          </p:cNvPr>
          <p:cNvSpPr/>
          <p:nvPr/>
        </p:nvSpPr>
        <p:spPr>
          <a:xfrm>
            <a:off x="1331768" y="306901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(ii)</a:t>
            </a:r>
            <a:endParaRPr lang="en-GB" b="1" dirty="0"/>
          </a:p>
        </p:txBody>
      </p:sp>
      <p:sp>
        <p:nvSpPr>
          <p:cNvPr id="40" name="Rectangle 39">
            <a:hlinkClick r:id="rId32" action="ppaction://hlinksldjump"/>
          </p:cNvPr>
          <p:cNvSpPr/>
          <p:nvPr/>
        </p:nvSpPr>
        <p:spPr>
          <a:xfrm>
            <a:off x="1331768" y="42211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(ii)*</a:t>
            </a:r>
            <a:endParaRPr lang="en-GB" b="1" dirty="0"/>
          </a:p>
        </p:txBody>
      </p:sp>
      <p:sp>
        <p:nvSpPr>
          <p:cNvPr id="41" name="Rectangle 40">
            <a:hlinkClick r:id="rId33" action="ppaction://hlinksldjump"/>
          </p:cNvPr>
          <p:cNvSpPr/>
          <p:nvPr/>
        </p:nvSpPr>
        <p:spPr>
          <a:xfrm>
            <a:off x="1331768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(iii)*</a:t>
            </a:r>
            <a:endParaRPr lang="en-GB" b="1" dirty="0"/>
          </a:p>
        </p:txBody>
      </p:sp>
      <p:sp>
        <p:nvSpPr>
          <p:cNvPr id="42" name="Rectangle 41">
            <a:hlinkClick r:id="rId34" action="ppaction://hlinksldjump"/>
          </p:cNvPr>
          <p:cNvSpPr/>
          <p:nvPr/>
        </p:nvSpPr>
        <p:spPr>
          <a:xfrm>
            <a:off x="1331768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(ii)</a:t>
            </a:r>
            <a:endParaRPr lang="en-GB" b="1" dirty="0"/>
          </a:p>
        </p:txBody>
      </p:sp>
      <p:sp>
        <p:nvSpPr>
          <p:cNvPr id="43" name="Rectangle 42">
            <a:hlinkClick r:id="rId35" action="ppaction://hlinksldjump"/>
          </p:cNvPr>
          <p:cNvSpPr/>
          <p:nvPr/>
        </p:nvSpPr>
        <p:spPr>
          <a:xfrm>
            <a:off x="2555904" y="13407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(iii)</a:t>
            </a:r>
            <a:endParaRPr lang="en-GB" b="1" dirty="0"/>
          </a:p>
        </p:txBody>
      </p:sp>
      <p:sp>
        <p:nvSpPr>
          <p:cNvPr id="44" name="Rectangle 43">
            <a:hlinkClick r:id="rId36" action="ppaction://hlinksldjump"/>
          </p:cNvPr>
          <p:cNvSpPr/>
          <p:nvPr/>
        </p:nvSpPr>
        <p:spPr>
          <a:xfrm>
            <a:off x="2555904" y="249295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  <p:sp>
        <p:nvSpPr>
          <p:cNvPr id="45" name="Rectangle 44">
            <a:hlinkClick r:id="rId37" action="ppaction://hlinksldjump"/>
          </p:cNvPr>
          <p:cNvSpPr/>
          <p:nvPr/>
        </p:nvSpPr>
        <p:spPr>
          <a:xfrm>
            <a:off x="2555904" y="36450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 (ii)</a:t>
            </a:r>
            <a:endParaRPr lang="en-GB" b="1" dirty="0"/>
          </a:p>
        </p:txBody>
      </p:sp>
      <p:sp>
        <p:nvSpPr>
          <p:cNvPr id="46" name="Rectangle 45">
            <a:hlinkClick r:id="rId38" action="ppaction://hlinksldjump"/>
          </p:cNvPr>
          <p:cNvSpPr/>
          <p:nvPr/>
        </p:nvSpPr>
        <p:spPr>
          <a:xfrm>
            <a:off x="2555904" y="47972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(ii)*</a:t>
            </a:r>
            <a:endParaRPr lang="en-GB" b="1" dirty="0"/>
          </a:p>
        </p:txBody>
      </p:sp>
      <p:sp>
        <p:nvSpPr>
          <p:cNvPr id="47" name="Rectangle 46">
            <a:hlinkClick r:id="rId39" action="ppaction://hlinksldjump"/>
          </p:cNvPr>
          <p:cNvSpPr/>
          <p:nvPr/>
        </p:nvSpPr>
        <p:spPr>
          <a:xfrm>
            <a:off x="2555904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(ii)</a:t>
            </a:r>
            <a:endParaRPr lang="en-GB" b="1" dirty="0"/>
          </a:p>
        </p:txBody>
      </p:sp>
      <p:sp>
        <p:nvSpPr>
          <p:cNvPr id="48" name="Rectangle 47">
            <a:hlinkClick r:id="rId40" action="ppaction://hlinksldjump"/>
          </p:cNvPr>
          <p:cNvSpPr/>
          <p:nvPr/>
        </p:nvSpPr>
        <p:spPr>
          <a:xfrm>
            <a:off x="3780040" y="1916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49" name="Rectangle 48">
            <a:hlinkClick r:id="rId41" action="ppaction://hlinksldjump"/>
          </p:cNvPr>
          <p:cNvSpPr/>
          <p:nvPr/>
        </p:nvSpPr>
        <p:spPr>
          <a:xfrm>
            <a:off x="3780040" y="30689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(ii)</a:t>
            </a:r>
            <a:endParaRPr lang="en-GB" b="1" dirty="0"/>
          </a:p>
        </p:txBody>
      </p:sp>
      <p:sp>
        <p:nvSpPr>
          <p:cNvPr id="50" name="Rectangle 49">
            <a:hlinkClick r:id="rId42" action="ppaction://hlinksldjump"/>
          </p:cNvPr>
          <p:cNvSpPr/>
          <p:nvPr/>
        </p:nvSpPr>
        <p:spPr>
          <a:xfrm>
            <a:off x="3780040" y="422114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(ii)</a:t>
            </a:r>
            <a:endParaRPr lang="en-GB" b="1" dirty="0"/>
          </a:p>
        </p:txBody>
      </p:sp>
      <p:sp>
        <p:nvSpPr>
          <p:cNvPr id="51" name="Rectangle 50">
            <a:hlinkClick r:id="rId43" action="ppaction://hlinksldjump"/>
          </p:cNvPr>
          <p:cNvSpPr/>
          <p:nvPr/>
        </p:nvSpPr>
        <p:spPr>
          <a:xfrm>
            <a:off x="3780040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(iii)*</a:t>
            </a:r>
            <a:endParaRPr lang="en-GB" b="1" dirty="0"/>
          </a:p>
        </p:txBody>
      </p:sp>
      <p:sp>
        <p:nvSpPr>
          <p:cNvPr id="52" name="Rectangle 51">
            <a:hlinkClick r:id="rId44" action="ppaction://hlinksldjump"/>
          </p:cNvPr>
          <p:cNvSpPr/>
          <p:nvPr/>
        </p:nvSpPr>
        <p:spPr>
          <a:xfrm>
            <a:off x="5004176" y="19168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(ii)</a:t>
            </a:r>
            <a:endParaRPr lang="en-GB" b="1" dirty="0"/>
          </a:p>
        </p:txBody>
      </p:sp>
      <p:sp>
        <p:nvSpPr>
          <p:cNvPr id="54" name="Rectangle 53">
            <a:hlinkClick r:id="rId45" action="ppaction://hlinksldjump"/>
          </p:cNvPr>
          <p:cNvSpPr/>
          <p:nvPr/>
        </p:nvSpPr>
        <p:spPr>
          <a:xfrm>
            <a:off x="5004176" y="249289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55" name="Rectangle 54">
            <a:hlinkClick r:id="rId46" action="ppaction://hlinksldjump"/>
          </p:cNvPr>
          <p:cNvSpPr/>
          <p:nvPr/>
        </p:nvSpPr>
        <p:spPr>
          <a:xfrm>
            <a:off x="5004176" y="364508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(iii)</a:t>
            </a:r>
            <a:endParaRPr lang="en-GB" b="1" dirty="0"/>
          </a:p>
        </p:txBody>
      </p:sp>
      <p:sp>
        <p:nvSpPr>
          <p:cNvPr id="56" name="Rectangle 55">
            <a:hlinkClick r:id="rId47" action="ppaction://hlinksldjump"/>
          </p:cNvPr>
          <p:cNvSpPr/>
          <p:nvPr/>
        </p:nvSpPr>
        <p:spPr>
          <a:xfrm>
            <a:off x="5004176" y="422108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57" name="Rectangle 56">
            <a:hlinkClick r:id="rId48" action="ppaction://hlinksldjump"/>
          </p:cNvPr>
          <p:cNvSpPr/>
          <p:nvPr/>
        </p:nvSpPr>
        <p:spPr>
          <a:xfrm>
            <a:off x="5004176" y="59493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(ii)*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379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32656"/>
            <a:ext cx="8496940" cy="5705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32656"/>
            <a:ext cx="8496941" cy="1861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4149080"/>
            <a:ext cx="8496941" cy="1889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4837" y="5973780"/>
            <a:ext cx="1191110" cy="79208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2194032"/>
            <a:ext cx="8496941" cy="1955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852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124744"/>
            <a:ext cx="8496940" cy="213549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9" y="1124744"/>
            <a:ext cx="8496941" cy="213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855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614363"/>
            <a:ext cx="8534568" cy="41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496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4496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70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42592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5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548680"/>
            <a:ext cx="8496940" cy="4367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548680"/>
            <a:ext cx="8496941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2492896"/>
            <a:ext cx="8496941" cy="2423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241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814609"/>
            <a:ext cx="6480720" cy="4036917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980728"/>
            <a:ext cx="4176462" cy="1759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166982"/>
            <a:ext cx="6480720" cy="7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18" y="332656"/>
            <a:ext cx="8461764" cy="58956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18" y="332657"/>
            <a:ext cx="8461764" cy="1403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41118" y="1736468"/>
            <a:ext cx="8461764" cy="2556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41118" y="4293096"/>
            <a:ext cx="8461764" cy="1958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63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8" y="659836"/>
            <a:ext cx="8785004" cy="42643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56348"/>
            <a:ext cx="8784976" cy="2749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498" y="3405386"/>
            <a:ext cx="8784987" cy="73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498" y="4141424"/>
            <a:ext cx="8784987" cy="80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70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0768"/>
            <a:ext cx="8208912" cy="19484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7545" y="2740350"/>
            <a:ext cx="8208912" cy="572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67545" y="1340768"/>
            <a:ext cx="8208912" cy="1399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99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268760"/>
            <a:ext cx="8640960" cy="290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9570"/>
            <a:ext cx="5328592" cy="1257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63116"/>
            <a:ext cx="5328592" cy="257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4241202"/>
            <a:ext cx="5328590" cy="192410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4413" y="1628800"/>
            <a:ext cx="3492083" cy="33383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6176" y="908720"/>
            <a:ext cx="2160240" cy="72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3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18" y="476672"/>
            <a:ext cx="8461764" cy="52886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18" y="476671"/>
            <a:ext cx="8461764" cy="1709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41118" y="2186057"/>
            <a:ext cx="8461764" cy="954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41118" y="4797152"/>
            <a:ext cx="8461764" cy="968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41118" y="3140969"/>
            <a:ext cx="8461764" cy="1656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021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6" grpId="0" animBg="1"/>
    </p:bld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8" y="764704"/>
            <a:ext cx="8785004" cy="4264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56348"/>
            <a:ext cx="8784976" cy="1356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498" y="2012454"/>
            <a:ext cx="8784987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498" y="3092574"/>
            <a:ext cx="8784987" cy="48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498" y="3558578"/>
            <a:ext cx="8784987" cy="453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498" y="4012282"/>
            <a:ext cx="8784987" cy="466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498" y="4478286"/>
            <a:ext cx="8784987" cy="550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42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6" grpId="0" animBg="1"/>
      <p:bldP spid="17" grpId="0" animBg="1"/>
    </p:bld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476672"/>
            <a:ext cx="8496944" cy="52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7" y="404664"/>
            <a:ext cx="8784986" cy="3914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566726"/>
            <a:ext cx="4176464" cy="16705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92947"/>
            <a:ext cx="8784976" cy="393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08" y="786815"/>
            <a:ext cx="8784977" cy="337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1124744"/>
            <a:ext cx="8784975" cy="3206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483769" y="5085184"/>
            <a:ext cx="417646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483767" y="4566725"/>
            <a:ext cx="4176465" cy="506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944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6" grpId="0" animBg="1"/>
    </p:bld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404664"/>
            <a:ext cx="8784976" cy="553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983750"/>
            <a:ext cx="4464494" cy="3669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4008" y="1626265"/>
            <a:ext cx="4403938" cy="2741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13" y="4725144"/>
            <a:ext cx="8784974" cy="9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6399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92696"/>
            <a:ext cx="8784976" cy="2448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3140967"/>
            <a:ext cx="8784976" cy="2215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5242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4624"/>
            <a:ext cx="6048672" cy="4610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7" y="4653914"/>
            <a:ext cx="5688631" cy="419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7" y="5073880"/>
            <a:ext cx="5688632" cy="1483050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65366" y="5589240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97" y="1772816"/>
            <a:ext cx="2850578" cy="25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447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92697"/>
            <a:ext cx="8784976" cy="86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3004891"/>
            <a:ext cx="8784976" cy="928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580405"/>
            <a:ext cx="8784976" cy="373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1953505"/>
            <a:ext cx="8784976" cy="1070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3933057"/>
            <a:ext cx="8784976" cy="1230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530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3" grpId="0" animBg="1"/>
      <p:bldP spid="16" grpId="0" animBg="1"/>
      <p:bldP spid="17" grpId="0" animBg="1"/>
    </p:bld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2530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994670"/>
            <a:ext cx="8784974" cy="27385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69331"/>
            <a:ext cx="8784976" cy="755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2970021"/>
            <a:ext cx="8784976" cy="655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124743"/>
            <a:ext cx="8784976" cy="1809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(ii)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2" y="3625892"/>
            <a:ext cx="8784976" cy="691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4317099"/>
            <a:ext cx="8784976" cy="651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79512" y="4969025"/>
            <a:ext cx="8784976" cy="806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1625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8028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620688"/>
            <a:ext cx="8496944" cy="1979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599876"/>
            <a:ext cx="8496944" cy="169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4293096"/>
            <a:ext cx="8496944" cy="1154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089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80728"/>
            <a:ext cx="8784974" cy="38318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980728"/>
            <a:ext cx="87849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1844825"/>
            <a:ext cx="8784976" cy="847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79512" y="2692520"/>
            <a:ext cx="8784976" cy="2143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484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3" grpId="0" animBg="1"/>
    </p:bld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836712"/>
            <a:ext cx="8640958" cy="36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17456"/>
            <a:ext cx="8496942" cy="1931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673192"/>
            <a:ext cx="8496942" cy="27000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332657"/>
            <a:ext cx="8496942" cy="612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9" y="945396"/>
            <a:ext cx="849694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1521460"/>
            <a:ext cx="8496942" cy="84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23527" y="2586011"/>
            <a:ext cx="8505575" cy="626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23528" y="3204752"/>
            <a:ext cx="8496942" cy="983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23528" y="4188086"/>
            <a:ext cx="8496942" cy="1175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375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496944" cy="59114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332656"/>
            <a:ext cx="849694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7" y="1556792"/>
            <a:ext cx="84969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5" y="2996952"/>
            <a:ext cx="8496945" cy="3247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7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14651"/>
            <a:ext cx="5512716" cy="2826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115024"/>
            <a:ext cx="5512716" cy="3122288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0002" y="1700807"/>
            <a:ext cx="3548502" cy="34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60" y="476672"/>
            <a:ext cx="8479680" cy="47616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76672"/>
            <a:ext cx="849694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9" y="1052736"/>
            <a:ext cx="849694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1916832"/>
            <a:ext cx="8496942" cy="1119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23528" y="3035958"/>
            <a:ext cx="8496942" cy="465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23528" y="3501008"/>
            <a:ext cx="8496942" cy="1737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</a:t>
            </a:r>
            <a:r>
              <a:rPr lang="en-GB" sz="2800" b="1" dirty="0" smtClean="0"/>
              <a:t>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279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6" grpId="0" animBg="1"/>
      <p:bldP spid="18" grpId="0" animBg="1"/>
    </p:bld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6877"/>
          <a:stretch/>
        </p:blipFill>
        <p:spPr>
          <a:xfrm>
            <a:off x="323527" y="1132666"/>
            <a:ext cx="8496946" cy="3512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1132666"/>
            <a:ext cx="8496942" cy="539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3529" y="1673398"/>
            <a:ext cx="8496942" cy="139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9" y="3068960"/>
            <a:ext cx="8496942" cy="1574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7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3421"/>
          <a:stretch/>
        </p:blipFill>
        <p:spPr>
          <a:xfrm>
            <a:off x="323527" y="404664"/>
            <a:ext cx="8496946" cy="30798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4664"/>
            <a:ext cx="8496942" cy="713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1118396"/>
            <a:ext cx="8496942" cy="2456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b="55997"/>
          <a:stretch/>
        </p:blipFill>
        <p:spPr>
          <a:xfrm>
            <a:off x="323527" y="3655152"/>
            <a:ext cx="8496946" cy="13580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527" y="3655152"/>
            <a:ext cx="8496944" cy="1358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101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6" grpId="0" animBg="1"/>
    </p:bld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839836"/>
            <a:ext cx="6748462" cy="901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4" y="404664"/>
            <a:ext cx="8352932" cy="5266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332656"/>
            <a:ext cx="8352930" cy="1672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7" y="2005250"/>
            <a:ext cx="8352929" cy="1455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5" y="3933056"/>
            <a:ext cx="8352931" cy="1809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3" y="3460984"/>
            <a:ext cx="8352933" cy="472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15616" y="5839836"/>
            <a:ext cx="6748462" cy="901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notes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0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 action="ppaction://hlinksldjump"/>
          </p:cNvPr>
          <p:cNvSpPr/>
          <p:nvPr/>
        </p:nvSpPr>
        <p:spPr>
          <a:xfrm>
            <a:off x="2987824" y="198884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2731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Probability </a:t>
            </a:r>
            <a:r>
              <a:rPr lang="en-GB" sz="4400" dirty="0" smtClean="0">
                <a:latin typeface="Comic Sans MS" pitchFamily="66" charset="0"/>
              </a:rPr>
              <a:t>Distributions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987824" y="256496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987824" y="314102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6" name="Rectangle 25">
            <a:hlinkClick r:id="rId7" action="ppaction://hlinksldjump"/>
          </p:cNvPr>
          <p:cNvSpPr/>
          <p:nvPr/>
        </p:nvSpPr>
        <p:spPr>
          <a:xfrm>
            <a:off x="2987824" y="371703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</a:t>
            </a:r>
            <a:r>
              <a:rPr lang="en-GB" b="1" dirty="0" smtClean="0"/>
              <a:t>2011</a:t>
            </a:r>
            <a:endParaRPr lang="en-GB" b="1" dirty="0"/>
          </a:p>
        </p:txBody>
      </p:sp>
      <p:sp>
        <p:nvSpPr>
          <p:cNvPr id="27" name="Rectangle 26">
            <a:hlinkClick r:id="rId8" action="ppaction://hlinksldjump"/>
          </p:cNvPr>
          <p:cNvSpPr/>
          <p:nvPr/>
        </p:nvSpPr>
        <p:spPr>
          <a:xfrm>
            <a:off x="2987824" y="429304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28" name="Rectangle 27">
            <a:hlinkClick r:id="rId9" action="ppaction://hlinksldjump"/>
          </p:cNvPr>
          <p:cNvSpPr/>
          <p:nvPr/>
        </p:nvSpPr>
        <p:spPr>
          <a:xfrm>
            <a:off x="4644008" y="1988840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0" name="Rectangle 29">
            <a:hlinkClick r:id="rId10" action="ppaction://hlinksldjump"/>
          </p:cNvPr>
          <p:cNvSpPr/>
          <p:nvPr/>
        </p:nvSpPr>
        <p:spPr>
          <a:xfrm>
            <a:off x="4644008" y="2564904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</a:t>
            </a:r>
            <a:r>
              <a:rPr lang="en-GB" b="1" dirty="0" smtClean="0"/>
              <a:t>2013</a:t>
            </a:r>
            <a:endParaRPr lang="en-GB" b="1" dirty="0"/>
          </a:p>
        </p:txBody>
      </p:sp>
      <p:sp>
        <p:nvSpPr>
          <p:cNvPr id="32" name="Rectangle 31">
            <a:hlinkClick r:id="rId11" action="ppaction://hlinksldjump"/>
          </p:cNvPr>
          <p:cNvSpPr/>
          <p:nvPr/>
        </p:nvSpPr>
        <p:spPr>
          <a:xfrm>
            <a:off x="4644008" y="314091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2014</a:t>
            </a:r>
            <a:endParaRPr lang="en-GB" b="1" dirty="0"/>
          </a:p>
        </p:txBody>
      </p:sp>
      <p:sp>
        <p:nvSpPr>
          <p:cNvPr id="33" name="Rectangle 32">
            <a:hlinkClick r:id="rId12" action="ppaction://hlinksldjump"/>
          </p:cNvPr>
          <p:cNvSpPr/>
          <p:nvPr/>
        </p:nvSpPr>
        <p:spPr>
          <a:xfrm>
            <a:off x="4644008" y="3717032"/>
            <a:ext cx="1584176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39" name="Rectangle 38">
            <a:hlinkClick r:id="rId13" action="ppaction://hlinksldjump"/>
          </p:cNvPr>
          <p:cNvSpPr/>
          <p:nvPr/>
        </p:nvSpPr>
        <p:spPr>
          <a:xfrm>
            <a:off x="107504" y="44624"/>
            <a:ext cx="208823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13" action="ppaction://hlinksldjump"/>
          </p:cNvPr>
          <p:cNvSpPr/>
          <p:nvPr/>
        </p:nvSpPr>
        <p:spPr>
          <a:xfrm>
            <a:off x="2267744" y="44624"/>
            <a:ext cx="547260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note. ignore all E(X) and </a:t>
            </a:r>
            <a:r>
              <a:rPr lang="en-GB" sz="2000" b="1" dirty="0" err="1" smtClean="0">
                <a:latin typeface="Comic Sans MS" panose="030F0702030302020204" pitchFamily="66" charset="0"/>
              </a:rPr>
              <a:t>Var</a:t>
            </a:r>
            <a:r>
              <a:rPr lang="en-GB" sz="2000" b="1" dirty="0" smtClean="0">
                <a:latin typeface="Comic Sans MS" panose="030F0702030302020204" pitchFamily="66" charset="0"/>
              </a:rPr>
              <a:t>(X) questions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7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412776"/>
            <a:ext cx="5524500" cy="31146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809750" y="1412776"/>
            <a:ext cx="552450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809750" y="3717032"/>
            <a:ext cx="5524500" cy="810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0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6216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86854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5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0167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620688"/>
            <a:ext cx="8496944" cy="2862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78685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3483326"/>
            <a:ext cx="8496944" cy="1149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332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23" y="764704"/>
            <a:ext cx="8578754" cy="44624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2623" y="764704"/>
            <a:ext cx="8578754" cy="4462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15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23" y="2060848"/>
            <a:ext cx="8578754" cy="34139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23" y="404664"/>
            <a:ext cx="8578754" cy="15773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82623" y="369332"/>
            <a:ext cx="8578754" cy="1612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2424" y="5786854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82623" y="2017340"/>
            <a:ext cx="8578754" cy="3457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reduced marks for 1 tailed approach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5931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23" y="404664"/>
            <a:ext cx="8578754" cy="56727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82623" y="4581128"/>
            <a:ext cx="8578754" cy="1496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r>
              <a:rPr lang="en-GB" sz="2800" b="1" dirty="0" smtClean="0"/>
              <a:t> marks for 1 tailed approach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82623" y="369332"/>
            <a:ext cx="8578754" cy="4211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marks for 1 tailed approach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9159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9499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37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5790"/>
            <a:ext cx="8064896" cy="6405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504" y="4436096"/>
            <a:ext cx="8064896" cy="2305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3358" y="5450158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335790"/>
            <a:ext cx="8064896" cy="71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4" y="1052736"/>
            <a:ext cx="806489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2276872"/>
            <a:ext cx="8064896" cy="2159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36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764704"/>
            <a:ext cx="8640960" cy="44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064896" cy="62900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3358" y="5450158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18594" y="335790"/>
            <a:ext cx="8069830" cy="2373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18594" y="2708920"/>
            <a:ext cx="806983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18594" y="3645024"/>
            <a:ext cx="8069830" cy="2977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28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476672"/>
            <a:ext cx="8928990" cy="52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556792"/>
            <a:ext cx="8352928" cy="240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5668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3528" y="1124744"/>
            <a:ext cx="8496944" cy="1689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2814514"/>
            <a:ext cx="8496944" cy="1877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30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7722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30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7332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3528" y="1052736"/>
            <a:ext cx="8496944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3275596"/>
            <a:ext cx="8496944" cy="158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7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6124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3528" y="392946"/>
            <a:ext cx="8496944" cy="1451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1844824"/>
            <a:ext cx="8496944" cy="4195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057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20688"/>
            <a:ext cx="8640958" cy="48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8496944" cy="26771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3528" y="1052736"/>
            <a:ext cx="8496944" cy="2677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82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40701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3528" y="3861048"/>
            <a:ext cx="8496944" cy="1189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978724"/>
            <a:ext cx="8496944" cy="2882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0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548680"/>
            <a:ext cx="8496944" cy="51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8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7090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980728"/>
            <a:ext cx="8496944" cy="1129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2110406"/>
            <a:ext cx="8496944" cy="95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3068960"/>
            <a:ext cx="8496944" cy="1620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775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721"/>
            <a:ext cx="9144000" cy="538491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332720"/>
            <a:ext cx="9217024" cy="1728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2084461"/>
            <a:ext cx="9217024" cy="678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2778328"/>
            <a:ext cx="9217024" cy="794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3596630"/>
            <a:ext cx="9217024" cy="127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4869160"/>
            <a:ext cx="9217024" cy="872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7080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28695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980728"/>
            <a:ext cx="849694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1988840"/>
            <a:ext cx="8496944" cy="1861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01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052736"/>
            <a:ext cx="8640960" cy="20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2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9" y="692696"/>
            <a:ext cx="8638662" cy="39313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2669" y="692696"/>
            <a:ext cx="8638662" cy="3931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(One-Tailed)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35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9" y="692696"/>
            <a:ext cx="8638662" cy="40734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2669" y="692696"/>
            <a:ext cx="8638662" cy="4073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Alternative (</a:t>
            </a:r>
            <a:r>
              <a:rPr lang="en-GB" sz="2800" b="1" dirty="0" smtClean="0"/>
              <a:t>One-Tailed)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18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0" y="908720"/>
            <a:ext cx="8638660" cy="42347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2669" y="908720"/>
            <a:ext cx="8638662" cy="4234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(Two-Tailed)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18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6230"/>
          <a:stretch/>
        </p:blipFill>
        <p:spPr>
          <a:xfrm>
            <a:off x="252670" y="435354"/>
            <a:ext cx="8638660" cy="400175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2669" y="435354"/>
            <a:ext cx="8638662" cy="400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(Two-Tailed)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8" y="4545926"/>
            <a:ext cx="7344814" cy="16193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5617" y="4545926"/>
            <a:ext cx="7339881" cy="1645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959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620688"/>
            <a:ext cx="8352926" cy="45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0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9" y="404664"/>
            <a:ext cx="8638662" cy="53190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2669" y="404664"/>
            <a:ext cx="863866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2669" y="1556792"/>
            <a:ext cx="863866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2669" y="2924944"/>
            <a:ext cx="8638662" cy="283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15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132856"/>
            <a:ext cx="8352926" cy="129583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5537" y="2132856"/>
            <a:ext cx="8352926" cy="1295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8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098902"/>
            <a:ext cx="8496944" cy="326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14" y="261090"/>
            <a:ext cx="8455498" cy="5858759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25014" y="218189"/>
            <a:ext cx="8418986" cy="1194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25014" y="1396682"/>
            <a:ext cx="8418986" cy="448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725014" y="1820683"/>
            <a:ext cx="8418986" cy="672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25014" y="2420888"/>
            <a:ext cx="8418986" cy="2662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725014" y="5044957"/>
            <a:ext cx="8418986" cy="1074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6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6"/>
            <a:ext cx="8784974" cy="39346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1052736"/>
            <a:ext cx="8784975" cy="1557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2610698"/>
            <a:ext cx="8784975" cy="1388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3998962"/>
            <a:ext cx="8784975" cy="988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883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369332"/>
            <a:ext cx="8640960" cy="2123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492896"/>
            <a:ext cx="864096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789040"/>
            <a:ext cx="8640960" cy="2203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13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628800"/>
            <a:ext cx="8640958" cy="21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1584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836712"/>
            <a:ext cx="8784975" cy="4158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3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6264"/>
            <a:ext cx="8640960" cy="60854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369332"/>
            <a:ext cx="8640960" cy="6102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3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052736"/>
            <a:ext cx="8496942" cy="32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2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31331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836712"/>
            <a:ext cx="864095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19" y="1340768"/>
            <a:ext cx="8640960" cy="1319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19" y="2660526"/>
            <a:ext cx="8640960" cy="1332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628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800630"/>
            <a:ext cx="8640958" cy="442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8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340768"/>
            <a:ext cx="8640962" cy="32364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1340768"/>
            <a:ext cx="8640959" cy="467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19" y="1808148"/>
            <a:ext cx="8640960" cy="1404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19" y="3212976"/>
            <a:ext cx="8640960" cy="1364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60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836712"/>
            <a:ext cx="8640962" cy="44333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836712"/>
            <a:ext cx="8640959" cy="4433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75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5" y="44624"/>
            <a:ext cx="5356060" cy="1872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b="22996"/>
          <a:stretch/>
        </p:blipFill>
        <p:spPr>
          <a:xfrm>
            <a:off x="2699792" y="1916832"/>
            <a:ext cx="3824492" cy="1860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7705" y="3777488"/>
            <a:ext cx="5328590" cy="30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92696"/>
            <a:ext cx="8640960" cy="44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7484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3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780928"/>
            <a:ext cx="8496943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7" y="3356992"/>
            <a:ext cx="8496944" cy="1323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753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124744"/>
            <a:ext cx="8640958" cy="339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908720"/>
            <a:ext cx="8496946" cy="45406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3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1916832"/>
            <a:ext cx="8496943" cy="1031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7" y="2948558"/>
            <a:ext cx="8496944" cy="250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42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96752"/>
            <a:ext cx="8496946" cy="31582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196752"/>
            <a:ext cx="8496943" cy="3158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27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340768"/>
            <a:ext cx="8640960" cy="281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556792"/>
            <a:ext cx="8352926" cy="20607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95536" y="1533178"/>
            <a:ext cx="8352927" cy="8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95538" y="2412068"/>
            <a:ext cx="8352926" cy="1229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61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790436"/>
            <a:ext cx="8640960" cy="44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84605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2" y="1412776"/>
            <a:ext cx="864095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2708920"/>
            <a:ext cx="8640958" cy="455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0" y="3164582"/>
            <a:ext cx="8640959" cy="1117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384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92696"/>
            <a:ext cx="8640960" cy="470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924</TotalTime>
  <Words>3631</Words>
  <Application>Microsoft Office PowerPoint</Application>
  <PresentationFormat>On-screen Show (4:3)</PresentationFormat>
  <Paragraphs>1779</Paragraphs>
  <Slides>498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498</vt:i4>
      </vt:variant>
    </vt:vector>
  </HeadingPairs>
  <TitlesOfParts>
    <vt:vector size="504" baseType="lpstr">
      <vt:lpstr>Arial</vt:lpstr>
      <vt:lpstr>Calibri</vt:lpstr>
      <vt:lpstr>Calibri Light</vt:lpstr>
      <vt:lpstr>Cambria Math</vt:lpstr>
      <vt:lpstr>Comic Sans MS</vt:lpstr>
      <vt:lpstr>Theme1</vt:lpstr>
      <vt:lpstr>Stats Past Paper Questions</vt:lpstr>
      <vt:lpstr>Notes on operating this resource</vt:lpstr>
      <vt:lpstr>Notes on Edexcel Statistics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682</cp:revision>
  <dcterms:created xsi:type="dcterms:W3CDTF">2014-02-21T20:01:10Z</dcterms:created>
  <dcterms:modified xsi:type="dcterms:W3CDTF">2019-04-23T20:07:32Z</dcterms:modified>
</cp:coreProperties>
</file>