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56" r:id="rId3"/>
    <p:sldId id="264" r:id="rId4"/>
    <p:sldId id="257" r:id="rId5"/>
    <p:sldId id="258" r:id="rId6"/>
    <p:sldId id="260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3126" autoAdjust="0"/>
  </p:normalViewPr>
  <p:slideViewPr>
    <p:cSldViewPr>
      <p:cViewPr varScale="1">
        <p:scale>
          <a:sx n="90" d="100"/>
          <a:sy n="90" d="100"/>
        </p:scale>
        <p:origin x="5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341DD-4381-4568-A6C4-255C70B6591F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A4910-0BC2-4333-BEE9-AE4260894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41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A4910-0BC2-4333-BEE9-AE4260894A3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49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Highest altitude not an</a:t>
            </a:r>
            <a:r>
              <a:rPr lang="en-GB" baseline="0" dirty="0" smtClean="0"/>
              <a:t> official record as balloonist must bring envelope down to claim a record.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A4910-0BC2-4333-BEE9-AE4260894A3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759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96F9-946F-4A57-B8E5-8702E748E35E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76AE-A877-4C82-A1AB-45DF5816C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21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96F9-946F-4A57-B8E5-8702E748E35E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76AE-A877-4C82-A1AB-45DF5816C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08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96F9-946F-4A57-B8E5-8702E748E35E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76AE-A877-4C82-A1AB-45DF5816C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78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96F9-946F-4A57-B8E5-8702E748E35E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76AE-A877-4C82-A1AB-45DF5816C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8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96F9-946F-4A57-B8E5-8702E748E35E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76AE-A877-4C82-A1AB-45DF5816C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1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96F9-946F-4A57-B8E5-8702E748E35E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76AE-A877-4C82-A1AB-45DF5816C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43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96F9-946F-4A57-B8E5-8702E748E35E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76AE-A877-4C82-A1AB-45DF5816C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47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96F9-946F-4A57-B8E5-8702E748E35E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76AE-A877-4C82-A1AB-45DF5816C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78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96F9-946F-4A57-B8E5-8702E748E35E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76AE-A877-4C82-A1AB-45DF5816C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36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96F9-946F-4A57-B8E5-8702E748E35E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76AE-A877-4C82-A1AB-45DF5816C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05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96F9-946F-4A57-B8E5-8702E748E35E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76AE-A877-4C82-A1AB-45DF5816C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08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496F9-946F-4A57-B8E5-8702E748E35E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376AE-A877-4C82-A1AB-45DF5816CC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8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redbullstratos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is this real life graph showing?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955110" cy="488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5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4900" b="1" dirty="0" smtClean="0"/>
              <a:t>Felix Baumgartner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Falling From Space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9572" y="5157192"/>
            <a:ext cx="7304856" cy="1201688"/>
          </a:xfrm>
        </p:spPr>
        <p:txBody>
          <a:bodyPr>
            <a:normAutofit/>
          </a:bodyPr>
          <a:lstStyle/>
          <a:p>
            <a:r>
              <a:rPr lang="en-GB" dirty="0" smtClean="0">
                <a:hlinkClick r:id="rId2"/>
              </a:rPr>
              <a:t>http://www.redbullstratos.com</a:t>
            </a:r>
            <a:endParaRPr lang="en-GB" dirty="0" smtClean="0"/>
          </a:p>
          <a:p>
            <a:r>
              <a:rPr lang="en-GB" dirty="0" smtClean="0"/>
              <a:t>watch ‘day of </a:t>
            </a:r>
            <a:r>
              <a:rPr lang="en-GB" smtClean="0"/>
              <a:t>the supersonic jump</a:t>
            </a:r>
            <a:r>
              <a:rPr lang="en-GB" dirty="0" smtClean="0"/>
              <a:t>’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1744198"/>
            <a:ext cx="5256584" cy="336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6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Cool Chart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62" y="1484784"/>
            <a:ext cx="3923261" cy="5110049"/>
          </a:xfrm>
        </p:spPr>
      </p:pic>
    </p:spTree>
    <p:extLst>
      <p:ext uri="{BB962C8B-B14F-4D97-AF65-F5344CB8AC3E}">
        <p14:creationId xmlns:p14="http://schemas.microsoft.com/office/powerpoint/2010/main" val="360836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Records Broken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78112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First skydiver to go faster than the speed of sound – maximum velocity 1,342km/h.</a:t>
            </a:r>
          </a:p>
          <a:p>
            <a:r>
              <a:rPr lang="en-GB" dirty="0" smtClean="0"/>
              <a:t>Highest ever </a:t>
            </a:r>
            <a:r>
              <a:rPr lang="en-GB" dirty="0" err="1" smtClean="0"/>
              <a:t>freefall</a:t>
            </a:r>
            <a:r>
              <a:rPr lang="en-GB" dirty="0" smtClean="0"/>
              <a:t> – 39,045m.</a:t>
            </a:r>
          </a:p>
          <a:p>
            <a:r>
              <a:rPr lang="en-GB" dirty="0" smtClean="0"/>
              <a:t>Also the highest altitude for a manned balloon flight – unofficial record.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6" r="52382"/>
          <a:stretch/>
        </p:blipFill>
        <p:spPr bwMode="auto">
          <a:xfrm>
            <a:off x="5220072" y="1412776"/>
            <a:ext cx="3387749" cy="513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0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13" y="0"/>
            <a:ext cx="8229600" cy="1143000"/>
          </a:xfrm>
        </p:spPr>
        <p:txBody>
          <a:bodyPr/>
          <a:lstStyle/>
          <a:p>
            <a:r>
              <a:rPr lang="en-GB" b="1" dirty="0" smtClean="0"/>
              <a:t>The Ascent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 ascent took 2 hours 30 to reach an altitude of 39,045m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b="1" dirty="0" smtClean="0"/>
              <a:t>Q: What was the average velocity of the ascent?</a:t>
            </a:r>
          </a:p>
          <a:p>
            <a:pPr marL="0" indent="0" algn="ctr">
              <a:buNone/>
            </a:pPr>
            <a:r>
              <a:rPr lang="en-GB" b="1" dirty="0" smtClean="0"/>
              <a:t>Q: Sketch a distance-time graph – assume constant velocity.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752528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4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13" y="0"/>
            <a:ext cx="8229600" cy="1143000"/>
          </a:xfrm>
        </p:spPr>
        <p:txBody>
          <a:bodyPr/>
          <a:lstStyle/>
          <a:p>
            <a:r>
              <a:rPr lang="en-GB" b="1" dirty="0" smtClean="0"/>
              <a:t>The </a:t>
            </a:r>
            <a:r>
              <a:rPr lang="en-GB" b="1" dirty="0" err="1" smtClean="0"/>
              <a:t>Freefall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5122912" cy="5949280"/>
          </a:xfrm>
        </p:spPr>
        <p:txBody>
          <a:bodyPr>
            <a:normAutofit/>
          </a:bodyPr>
          <a:lstStyle/>
          <a:p>
            <a:r>
              <a:rPr lang="en-GB" dirty="0" smtClean="0"/>
              <a:t>Felix was in </a:t>
            </a:r>
            <a:r>
              <a:rPr lang="en-GB" dirty="0" err="1" smtClean="0"/>
              <a:t>freefall</a:t>
            </a:r>
            <a:r>
              <a:rPr lang="en-GB" dirty="0" smtClean="0"/>
              <a:t> for 4:20 minutes.</a:t>
            </a:r>
          </a:p>
          <a:p>
            <a:r>
              <a:rPr lang="en-GB" dirty="0" smtClean="0"/>
              <a:t>He reached his terminal velocity of 1,342km/h after 42 seconds.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b="1" dirty="0" smtClean="0"/>
              <a:t>Q: What was his average acceleration until reaching terminal velocity?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0768"/>
            <a:ext cx="3074434" cy="461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52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157" y="116632"/>
            <a:ext cx="8229600" cy="778098"/>
          </a:xfrm>
        </p:spPr>
        <p:txBody>
          <a:bodyPr/>
          <a:lstStyle/>
          <a:p>
            <a:r>
              <a:rPr lang="en-GB" b="1" dirty="0" smtClean="0"/>
              <a:t>The Parachute is Deployed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76664"/>
          </a:xfrm>
        </p:spPr>
        <p:txBody>
          <a:bodyPr>
            <a:normAutofit/>
          </a:bodyPr>
          <a:lstStyle/>
          <a:p>
            <a:r>
              <a:rPr lang="en-GB" dirty="0" smtClean="0"/>
              <a:t>His parachute was opened after 4:20 minutes.</a:t>
            </a:r>
          </a:p>
          <a:p>
            <a:r>
              <a:rPr lang="en-GB" dirty="0" smtClean="0"/>
              <a:t>His total descent (including </a:t>
            </a:r>
            <a:r>
              <a:rPr lang="en-GB" dirty="0" err="1" smtClean="0"/>
              <a:t>freefall</a:t>
            </a:r>
            <a:r>
              <a:rPr lang="en-GB" dirty="0" smtClean="0"/>
              <a:t>) took 9:09 minutes.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b="1" dirty="0" smtClean="0"/>
              <a:t>Q: Sketch a velocity-time graph for the whole descent.</a:t>
            </a:r>
          </a:p>
          <a:p>
            <a:pPr marL="0" indent="0" algn="ctr">
              <a:buNone/>
            </a:pPr>
            <a:endParaRPr lang="en-GB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758" y="3140968"/>
            <a:ext cx="4968552" cy="226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88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83587" cy="397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336542"/>
            <a:ext cx="86835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“Sometimes you have to go up really high to see how small you are.”</a:t>
            </a:r>
          </a:p>
          <a:p>
            <a:pPr algn="ctr"/>
            <a:r>
              <a:rPr lang="en-GB" dirty="0" smtClean="0"/>
              <a:t>Felix Baumgartner’s last words before jumping (14</a:t>
            </a:r>
            <a:r>
              <a:rPr lang="en-GB" baseline="30000" dirty="0" smtClean="0"/>
              <a:t>th</a:t>
            </a:r>
            <a:r>
              <a:rPr lang="en-GB" dirty="0" smtClean="0"/>
              <a:t> October 2012)</a:t>
            </a:r>
            <a:r>
              <a:rPr lang="en-GB" sz="4000" dirty="0" smtClean="0"/>
              <a:t>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710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3250704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To discuss and interpret graphs, modelling real life situations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0987"/>
            <a:ext cx="4953000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5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On-screen Show (4:3)</PresentationFormat>
  <Paragraphs>37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Office Theme</vt:lpstr>
      <vt:lpstr>What is this real life graph showing?</vt:lpstr>
      <vt:lpstr>Felix Baumgartner  Falling From Space</vt:lpstr>
      <vt:lpstr>Cool Chart</vt:lpstr>
      <vt:lpstr>Records Broken</vt:lpstr>
      <vt:lpstr>The Ascent</vt:lpstr>
      <vt:lpstr>The Freefall</vt:lpstr>
      <vt:lpstr>The Parachute is Deployed</vt:lpstr>
      <vt:lpstr>PowerPoint Presentation</vt:lpstr>
      <vt:lpstr>To discuss and interpret graphs, modelling real life situations</vt:lpstr>
    </vt:vector>
  </TitlesOfParts>
  <Company>Wyvern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Felix Baumgartner  Falling From Space</dc:title>
  <dc:creator>Cunningham, J (Staff)</dc:creator>
  <cp:lastModifiedBy>GS Westwater</cp:lastModifiedBy>
  <cp:revision>11</cp:revision>
  <dcterms:created xsi:type="dcterms:W3CDTF">2012-10-16T08:26:05Z</dcterms:created>
  <dcterms:modified xsi:type="dcterms:W3CDTF">2017-03-27T10:37:02Z</dcterms:modified>
</cp:coreProperties>
</file>