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30" r:id="rId2"/>
    <p:sldId id="433" r:id="rId3"/>
    <p:sldId id="439" r:id="rId4"/>
    <p:sldId id="447" r:id="rId5"/>
    <p:sldId id="451" r:id="rId6"/>
    <p:sldId id="452" r:id="rId7"/>
    <p:sldId id="462" r:id="rId8"/>
    <p:sldId id="464" r:id="rId9"/>
    <p:sldId id="466" r:id="rId10"/>
    <p:sldId id="470" r:id="rId11"/>
    <p:sldId id="472" r:id="rId12"/>
    <p:sldId id="473" r:id="rId13"/>
    <p:sldId id="475" r:id="rId14"/>
    <p:sldId id="476" r:id="rId15"/>
    <p:sldId id="479" r:id="rId16"/>
    <p:sldId id="480" r:id="rId17"/>
    <p:sldId id="482" r:id="rId18"/>
    <p:sldId id="483" r:id="rId19"/>
    <p:sldId id="484" r:id="rId20"/>
    <p:sldId id="485" r:id="rId21"/>
    <p:sldId id="487" r:id="rId22"/>
    <p:sldId id="488" r:id="rId23"/>
    <p:sldId id="489" r:id="rId24"/>
    <p:sldId id="490" r:id="rId25"/>
    <p:sldId id="491" r:id="rId26"/>
    <p:sldId id="492" r:id="rId27"/>
    <p:sldId id="493" r:id="rId28"/>
    <p:sldId id="494" r:id="rId29"/>
    <p:sldId id="495" r:id="rId30"/>
    <p:sldId id="496" r:id="rId31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6" autoAdjust="0"/>
    <p:restoredTop sz="86421" autoAdjust="0"/>
  </p:normalViewPr>
  <p:slideViewPr>
    <p:cSldViewPr>
      <p:cViewPr varScale="1">
        <p:scale>
          <a:sx n="100" d="100"/>
          <a:sy n="100" d="100"/>
        </p:scale>
        <p:origin x="18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66"/>
    </p:cViewPr>
  </p:sorterViewPr>
  <p:notesViewPr>
    <p:cSldViewPr>
      <p:cViewPr varScale="1">
        <p:scale>
          <a:sx n="57" d="100"/>
          <a:sy n="57" d="100"/>
        </p:scale>
        <p:origin x="-22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BC680-22B6-4C7B-9D0C-1762B4E70266}" type="datetimeFigureOut">
              <a:rPr lang="en-GB" smtClean="0"/>
              <a:t>13/09/2014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A10C4-89C9-42EF-A3AF-FDA8642497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728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3FA6C-A387-40F5-964B-079FAF408649}" type="datetimeFigureOut">
              <a:rPr lang="en-GB" smtClean="0"/>
              <a:t>13/09/2014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108E9-8103-492F-8427-453BD9C6C8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09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2567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294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979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790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112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996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455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215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0416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2422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2278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318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8513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015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9815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9934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1642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241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9543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9620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3948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669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16997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296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515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999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87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9403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177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08E9-8103-492F-8427-453BD9C6C86E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28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73552" y="6492875"/>
            <a:ext cx="2133600" cy="365125"/>
          </a:xfrm>
        </p:spPr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26" name="Picture 2" descr="C:\Users\Sandra\AppData\Local\Microsoft\Windows\Temporary Internet Files\Content.IE5\JBUESYEL\MC900432685[1].png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030" y="2856945"/>
            <a:ext cx="1144111" cy="114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Sandra\AppData\Local\Microsoft\Windows\Temporary Internet Files\Content.IE5\JBUESYEL\MC900432685[1].png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856945"/>
            <a:ext cx="1144111" cy="114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850" y="765175"/>
            <a:ext cx="914400" cy="91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08579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625975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533537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891334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119105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632439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73840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840667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034058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461861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488328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34C21-6F2A-4424-9612-B8BB9E7F97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80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3.5 m s</a:t>
            </a:r>
            <a:r>
              <a:rPr lang="en-GB" sz="7200" baseline="30000" dirty="0" smtClean="0"/>
              <a:t>-1</a:t>
            </a:r>
          </a:p>
          <a:p>
            <a:r>
              <a:rPr lang="en-GB" sz="7200" dirty="0" smtClean="0"/>
              <a:t>v = 12.5 m s</a:t>
            </a:r>
            <a:r>
              <a:rPr lang="en-GB" sz="7200" baseline="30000" dirty="0" smtClean="0"/>
              <a:t>-1</a:t>
            </a:r>
          </a:p>
          <a:p>
            <a:r>
              <a:rPr lang="en-GB" sz="7200" dirty="0" smtClean="0"/>
              <a:t>a = 0.9 m s</a:t>
            </a:r>
            <a:r>
              <a:rPr lang="en-GB" sz="7200" baseline="30000" dirty="0" smtClean="0"/>
              <a:t>-2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s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  <p:pic>
        <p:nvPicPr>
          <p:cNvPr id="6" name="Picture 2" descr="C:\Users\Sandra\AppData\Local\Microsoft\Windows\Temporary Internet Files\Content.IE5\JBUESYEL\MC900432685[1].png">
            <a:hlinkClick r:id="" action="ppaction://hlinkshowjump?jump=las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856945"/>
            <a:ext cx="1144111" cy="114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98258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10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13 m  </a:t>
            </a:r>
          </a:p>
          <a:p>
            <a:r>
              <a:rPr lang="en-GB" sz="7200" dirty="0" smtClean="0"/>
              <a:t>v = 9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a = 2.5 m s</a:t>
            </a:r>
            <a:r>
              <a:rPr lang="en-GB" sz="7200" baseline="30000" dirty="0" smtClean="0"/>
              <a:t>-2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u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327900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11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114 m   </a:t>
            </a:r>
          </a:p>
          <a:p>
            <a:r>
              <a:rPr lang="en-GB" sz="7200" dirty="0" smtClean="0"/>
              <a:t>a = 1.5 m s</a:t>
            </a:r>
            <a:r>
              <a:rPr lang="en-GB" sz="7200" baseline="30000" dirty="0" smtClean="0"/>
              <a:t>-2</a:t>
            </a:r>
          </a:p>
          <a:p>
            <a:r>
              <a:rPr lang="en-GB" sz="7200" dirty="0" smtClean="0"/>
              <a:t>t = 12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u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8599257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15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v = 4.2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 </a:t>
            </a:r>
          </a:p>
          <a:p>
            <a:r>
              <a:rPr lang="en-GB" sz="7200" dirty="0" smtClean="0"/>
              <a:t>t = 9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a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7963016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13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2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v = 4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a = 0.1 m s</a:t>
            </a:r>
            <a:r>
              <a:rPr lang="en-GB" sz="7200" baseline="30000" dirty="0" smtClean="0"/>
              <a:t>-2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t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6873104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14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80 m  </a:t>
            </a:r>
          </a:p>
          <a:p>
            <a:r>
              <a:rPr lang="en-GB" sz="7200" dirty="0" smtClean="0"/>
              <a:t>v = 20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t = 8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a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40863026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15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dirty="0" smtClean="0"/>
              <a:t>s = 110 m </a:t>
            </a:r>
            <a:endParaRPr lang="en-GB" sz="7200" dirty="0" smtClean="0"/>
          </a:p>
          <a:p>
            <a:r>
              <a:rPr lang="pl-PL" sz="7200" dirty="0" smtClean="0"/>
              <a:t>u = 7 m s</a:t>
            </a:r>
            <a:r>
              <a:rPr lang="pl-PL" sz="7200" baseline="30000" dirty="0" smtClean="0"/>
              <a:t>-1</a:t>
            </a:r>
            <a:r>
              <a:rPr lang="pl-PL" sz="7200" dirty="0" smtClean="0"/>
              <a:t>  </a:t>
            </a:r>
            <a:endParaRPr lang="en-GB" sz="7200" dirty="0" smtClean="0"/>
          </a:p>
          <a:p>
            <a:r>
              <a:rPr lang="pl-PL" sz="7200" dirty="0" smtClean="0"/>
              <a:t>a = 0.8 m s</a:t>
            </a:r>
            <a:r>
              <a:rPr lang="pl-PL" sz="7200" baseline="30000" dirty="0" smtClean="0"/>
              <a:t>-2</a:t>
            </a:r>
            <a:endParaRPr lang="en-GB" sz="7200" baseline="30000" dirty="0" smtClean="0"/>
          </a:p>
          <a:p>
            <a:r>
              <a:rPr lang="pl-PL" sz="7200" dirty="0" smtClean="0">
                <a:solidFill>
                  <a:srgbClr val="FF0000"/>
                </a:solidFill>
              </a:rPr>
              <a:t>v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40249224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16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300 m   </a:t>
            </a:r>
          </a:p>
          <a:p>
            <a:r>
              <a:rPr lang="en-GB" sz="7200" dirty="0" smtClean="0"/>
              <a:t>a = 2.5 m s</a:t>
            </a:r>
            <a:r>
              <a:rPr lang="en-GB" sz="7200" baseline="30000" dirty="0" smtClean="0"/>
              <a:t>-2</a:t>
            </a:r>
          </a:p>
          <a:p>
            <a:r>
              <a:rPr lang="en-GB" sz="7200" dirty="0" smtClean="0"/>
              <a:t>t = 20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v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1957113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17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2.5 m s</a:t>
            </a:r>
            <a:r>
              <a:rPr lang="en-GB" sz="7200" baseline="30000" dirty="0" smtClean="0"/>
              <a:t>-1</a:t>
            </a:r>
          </a:p>
          <a:p>
            <a:r>
              <a:rPr lang="en-GB" sz="7200" dirty="0" smtClean="0"/>
              <a:t>a = 1.5 m s</a:t>
            </a:r>
            <a:r>
              <a:rPr lang="en-GB" sz="7200" baseline="30000" dirty="0" smtClean="0"/>
              <a:t>-2</a:t>
            </a:r>
          </a:p>
          <a:p>
            <a:r>
              <a:rPr lang="en-GB" sz="7200" dirty="0" smtClean="0"/>
              <a:t>t = 16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s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9022949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18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150 m </a:t>
            </a:r>
          </a:p>
          <a:p>
            <a:r>
              <a:rPr lang="en-GB" sz="7200" dirty="0" smtClean="0"/>
              <a:t>u = 22 m s</a:t>
            </a:r>
            <a:r>
              <a:rPr lang="en-GB" sz="7200" baseline="30000" dirty="0" smtClean="0"/>
              <a:t>-1</a:t>
            </a:r>
          </a:p>
          <a:p>
            <a:r>
              <a:rPr lang="en-GB" sz="7200" dirty="0" smtClean="0"/>
              <a:t>t = 12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v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46332192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19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2.5 m s</a:t>
            </a:r>
            <a:r>
              <a:rPr lang="en-GB" sz="7200" baseline="30000" dirty="0" smtClean="0"/>
              <a:t>-1</a:t>
            </a:r>
          </a:p>
          <a:p>
            <a:r>
              <a:rPr lang="en-GB" sz="7200" dirty="0" smtClean="0"/>
              <a:t>v = 20 m s</a:t>
            </a:r>
            <a:r>
              <a:rPr lang="en-GB" sz="7200" baseline="30000" dirty="0" smtClean="0"/>
              <a:t>-1</a:t>
            </a:r>
          </a:p>
          <a:p>
            <a:r>
              <a:rPr lang="en-GB" sz="7200" dirty="0" smtClean="0"/>
              <a:t>t = 7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s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62059951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v = 5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a = 0.2 m s</a:t>
            </a:r>
            <a:r>
              <a:rPr lang="en-GB" sz="7200" baseline="30000" dirty="0" smtClean="0"/>
              <a:t>-2 </a:t>
            </a:r>
          </a:p>
          <a:p>
            <a:r>
              <a:rPr lang="en-GB" sz="7200" dirty="0" smtClean="0"/>
              <a:t>t = 12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s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5261979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20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3 m s</a:t>
            </a:r>
            <a:r>
              <a:rPr lang="en-GB" sz="7200" baseline="30000" dirty="0" smtClean="0"/>
              <a:t>-1 </a:t>
            </a:r>
          </a:p>
          <a:p>
            <a:r>
              <a:rPr lang="en-GB" sz="7200" dirty="0" smtClean="0"/>
              <a:t>v = 18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 </a:t>
            </a:r>
          </a:p>
          <a:p>
            <a:r>
              <a:rPr lang="en-GB" sz="7200" dirty="0" smtClean="0"/>
              <a:t>t = 10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a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7308196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21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5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 </a:t>
            </a:r>
          </a:p>
          <a:p>
            <a:r>
              <a:rPr lang="en-GB" sz="7200" dirty="0" smtClean="0"/>
              <a:t>a = 2 m s</a:t>
            </a:r>
            <a:r>
              <a:rPr lang="en-GB" sz="7200" baseline="30000" dirty="0" smtClean="0"/>
              <a:t>-2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t = 20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s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2569263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0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 </a:t>
            </a:r>
          </a:p>
          <a:p>
            <a:r>
              <a:rPr lang="en-GB" sz="7200" dirty="0" smtClean="0"/>
              <a:t>a = 1.5 m s</a:t>
            </a:r>
            <a:r>
              <a:rPr lang="en-GB" sz="7200" baseline="30000" dirty="0" smtClean="0"/>
              <a:t>-2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t = 10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s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796355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4314069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23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0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v = 9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a = 1.8 m s</a:t>
            </a:r>
            <a:r>
              <a:rPr lang="en-GB" sz="7200" baseline="30000" dirty="0" smtClean="0"/>
              <a:t>-2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t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22950237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24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160 m </a:t>
            </a:r>
          </a:p>
          <a:p>
            <a:r>
              <a:rPr lang="en-GB" sz="7200" dirty="0" smtClean="0"/>
              <a:t>u = 8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  </a:t>
            </a:r>
          </a:p>
          <a:p>
            <a:r>
              <a:rPr lang="en-GB" sz="7200" dirty="0" smtClean="0"/>
              <a:t>t = 10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v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0854985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25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44.4 m </a:t>
            </a:r>
          </a:p>
          <a:p>
            <a:r>
              <a:rPr lang="en-GB" sz="7200" dirty="0" smtClean="0"/>
              <a:t>u = 0.1 m s</a:t>
            </a:r>
            <a:r>
              <a:rPr lang="en-GB" sz="7200" baseline="30000" dirty="0" smtClean="0"/>
              <a:t>-1</a:t>
            </a:r>
          </a:p>
          <a:p>
            <a:r>
              <a:rPr lang="en-GB" sz="7200" dirty="0" smtClean="0"/>
              <a:t>t = 12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a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42789298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26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2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v = 8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a = 2 m s</a:t>
            </a:r>
            <a:r>
              <a:rPr lang="en-GB" sz="7200" baseline="30000" dirty="0" smtClean="0"/>
              <a:t>-2</a:t>
            </a:r>
            <a:r>
              <a:rPr lang="en-GB" sz="7200" dirty="0" smtClean="0"/>
              <a:t> 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s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72346510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27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102.4 m</a:t>
            </a:r>
          </a:p>
          <a:p>
            <a:r>
              <a:rPr lang="en-GB" sz="7200" dirty="0" smtClean="0"/>
              <a:t>u = 0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  </a:t>
            </a:r>
          </a:p>
          <a:p>
            <a:r>
              <a:rPr lang="en-GB" sz="7200" dirty="0" smtClean="0"/>
              <a:t>t = 8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a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36509519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28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63 m   </a:t>
            </a:r>
          </a:p>
          <a:p>
            <a:r>
              <a:rPr lang="en-GB" sz="7200" dirty="0" smtClean="0"/>
              <a:t>a = 1.5 m s</a:t>
            </a:r>
            <a:r>
              <a:rPr lang="en-GB" sz="7200" baseline="30000" dirty="0" smtClean="0"/>
              <a:t>-2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t = 6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v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4967226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29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80 m  </a:t>
            </a:r>
          </a:p>
          <a:p>
            <a:r>
              <a:rPr lang="en-GB" sz="7200" dirty="0" smtClean="0"/>
              <a:t>v = 3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a = -0.7 m s</a:t>
            </a:r>
            <a:r>
              <a:rPr lang="en-GB" sz="7200" baseline="30000" dirty="0" smtClean="0"/>
              <a:t>-2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u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0230106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3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dirty="0" smtClean="0"/>
              <a:t>u = 12 m s</a:t>
            </a:r>
            <a:r>
              <a:rPr lang="pl-PL" sz="7200" baseline="30000" dirty="0" smtClean="0"/>
              <a:t>-1</a:t>
            </a:r>
            <a:r>
              <a:rPr lang="pl-PL" sz="7200" dirty="0" smtClean="0"/>
              <a:t>  </a:t>
            </a:r>
            <a:endParaRPr lang="en-GB" sz="7200" dirty="0" smtClean="0"/>
          </a:p>
          <a:p>
            <a:r>
              <a:rPr lang="pl-PL" sz="7200" dirty="0" smtClean="0"/>
              <a:t>a = -0.4 m s</a:t>
            </a:r>
            <a:r>
              <a:rPr lang="pl-PL" sz="7200" baseline="30000" dirty="0" smtClean="0"/>
              <a:t>-2</a:t>
            </a:r>
            <a:r>
              <a:rPr lang="pl-PL" sz="7200" dirty="0" smtClean="0"/>
              <a:t> t = 15 s </a:t>
            </a:r>
            <a:endParaRPr lang="en-GB" sz="7200" dirty="0" smtClean="0"/>
          </a:p>
          <a:p>
            <a:r>
              <a:rPr lang="pl-PL" sz="7200" dirty="0" smtClean="0">
                <a:solidFill>
                  <a:srgbClr val="FF0000"/>
                </a:solidFill>
              </a:rPr>
              <a:t>v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78553621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30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50 m </a:t>
            </a:r>
          </a:p>
          <a:p>
            <a:r>
              <a:rPr lang="en-GB" sz="7200" dirty="0" smtClean="0"/>
              <a:t>u = 3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  </a:t>
            </a:r>
          </a:p>
          <a:p>
            <a:r>
              <a:rPr lang="en-GB" sz="7200" dirty="0" smtClean="0"/>
              <a:t>t = 5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a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  <p:pic>
        <p:nvPicPr>
          <p:cNvPr id="6" name="Picture 2" descr="C:\Users\Sandra\AppData\Local\Microsoft\Windows\Temporary Internet Files\Content.IE5\JBUESYEL\MC900432685[1]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030" y="2856945"/>
            <a:ext cx="1144111" cy="114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7320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4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v = 25 m s</a:t>
            </a:r>
            <a:r>
              <a:rPr lang="en-GB" sz="7200" baseline="30000" dirty="0" smtClean="0"/>
              <a:t>-1 </a:t>
            </a:r>
          </a:p>
          <a:p>
            <a:r>
              <a:rPr lang="en-GB" sz="7200" dirty="0" smtClean="0"/>
              <a:t>a = 1.8 m s</a:t>
            </a:r>
            <a:r>
              <a:rPr lang="en-GB" sz="7200" baseline="30000" dirty="0" smtClean="0"/>
              <a:t>-2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t = 10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s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92086921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5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360 m  </a:t>
            </a:r>
          </a:p>
          <a:p>
            <a:r>
              <a:rPr lang="en-GB" sz="7200" dirty="0" smtClean="0"/>
              <a:t>v = 40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 </a:t>
            </a:r>
          </a:p>
          <a:p>
            <a:r>
              <a:rPr lang="en-GB" sz="7200" dirty="0" smtClean="0"/>
              <a:t>t = 16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u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13253499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6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25 m </a:t>
            </a:r>
          </a:p>
          <a:p>
            <a:r>
              <a:rPr lang="en-GB" sz="7200" dirty="0" smtClean="0"/>
              <a:t>u = 0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v = 5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 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t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5810308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7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u = 0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v = 12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a = 0.6 m s</a:t>
            </a:r>
            <a:r>
              <a:rPr lang="en-GB" sz="7200" baseline="30000" dirty="0" smtClean="0"/>
              <a:t>-2</a:t>
            </a:r>
            <a:r>
              <a:rPr lang="en-GB" sz="7200" dirty="0" smtClean="0"/>
              <a:t>  </a:t>
            </a:r>
            <a:r>
              <a:rPr lang="en-GB" sz="7200" dirty="0" smtClean="0">
                <a:solidFill>
                  <a:srgbClr val="FF0000"/>
                </a:solidFill>
              </a:rPr>
              <a:t>s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06196358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8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v = 4 m s</a:t>
            </a:r>
            <a:r>
              <a:rPr lang="en-GB" sz="7200" baseline="30000" dirty="0" smtClean="0"/>
              <a:t>-1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a = -0.5 m s</a:t>
            </a:r>
            <a:r>
              <a:rPr lang="en-GB" sz="7200" baseline="30000" dirty="0" smtClean="0"/>
              <a:t>-2</a:t>
            </a:r>
            <a:r>
              <a:rPr lang="en-GB" sz="7200" dirty="0" smtClean="0"/>
              <a:t> </a:t>
            </a:r>
          </a:p>
          <a:p>
            <a:r>
              <a:rPr lang="en-GB" sz="7200" dirty="0" smtClean="0"/>
              <a:t>t = 16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u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3467376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4C21-6F2A-4424-9612-B8BB9E7F97CE}" type="slidenum">
              <a:rPr lang="en-GB" smtClean="0"/>
              <a:t>9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764704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s = 96 m   </a:t>
            </a:r>
          </a:p>
          <a:p>
            <a:r>
              <a:rPr lang="en-GB" sz="7200" dirty="0" smtClean="0"/>
              <a:t>a = 0.5 m s</a:t>
            </a:r>
            <a:r>
              <a:rPr lang="en-GB" sz="7200" baseline="30000" dirty="0" smtClean="0"/>
              <a:t>-2</a:t>
            </a:r>
          </a:p>
          <a:p>
            <a:r>
              <a:rPr lang="en-GB" sz="7200" dirty="0" smtClean="0"/>
              <a:t>t = 16 s 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v = ?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76470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13549408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ATAFILEFULLNAME" val="C:\Users\Sandra\Dropbox\BINGO FILES\Inprogress\SAT progress\Pythagoras short side\EXCEL MASTER.xlsm"/>
  <p:tag name="SKIPFEEDBACK" val="NO"/>
  <p:tag name="TESTMODE" val="NO"/>
  <p:tag name="TESTSTARTRECORD" val="1"/>
  <p:tag name="TESTENDRECORD" val="0"/>
  <p:tag name="DATAFOLDER" val="C:\Users\Sandra\Dropbox\BINGO FILES\Inprogress\negative numbers\"/>
  <p:tag name="DATAFILE" val="EXCEL MASTER.xlsm"/>
  <p:tag name="WORKSHEETINDEX" val="0"/>
  <p:tag name="ROTATEDATA" val="NO"/>
  <p:tag name="OUTPUTFOLDER" val="C:\Users\Sandra\Documents\"/>
  <p:tag name="OUTPUTFILE" val="t1.pptx"/>
  <p:tag name="MERGEMODE" val="SLIDES"/>
  <p:tag name="ISPRING_ULTRA_SCORM_COURSE_ID" val="46DF9D02-0F28-475F-94EE-F70201836FB4"/>
  <p:tag name="ISPRING_SCORM_RATE_SLIDES" val="1"/>
  <p:tag name="ISPRING_SCORM_RATE_QUIZZES" val="0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GqzH0Xpbttk5AMAAHQOAAAdAAAAdW5pdmVyc2FsL2NvbW1vbl9tZXNzYWdlcy5sbmetV91u2zYUvi/QdyAEFNgulrYDWhSD44C2GFuILLkSHSdbB4GRGJsIRbr6cZtd7Wn2YHuSHVFyYqcdJMW9sGDS/r7z950jcnD2NZVoy7NcaHVqvT15YyGuYp0ItTq1FvT8lw8WygumEia14qeW0hY6G758MZBMrUq24vD95QuEBinPc1jmw2r1uEYiObXmo2jsz+bYu45cf+JHI2diDcc63TB1j1y90p+yn359/+Hr23fvfx68bpBdiMIZdt1DKmSY3r3pQOTRwHcjYCNu5JErag2rZz+cv6Cu4xFr2Hzph54H5NIaVs9W3CIIiEej0HVsEjlh5PnU5MIllNjW8FqXaM22HBUabQX/goo1h0oWIuMolyIxP8QaNlTJ24zZAV463iSivu+GEfHs3Y41JCpBdsa+gD56sgQ4JAEQZCzn2TOwkSm1gSMsZT+GqTOZuvChlQtTsVpL+BR9/ZgTD6rFVRtqRsIQT0g08q+gTiArvw/CvwA1XfRBXJMQFEDCNoyHL50Jpo7vVQoKSEgDZ/wgn5gppJW8RyyOAYc2Gd8KXeawUymKJ7WQ8n5WQvJxAcJ1sPsdkdaESCgj15XYcnAhS9rrAi0zJnZVmY8L5/foHDsusSMole0vI2p6uTLGQP1KF4hJqasAwC5LtkzFHN3wmJUgpXv4WyIS87cNg7ArTz6X4i/EiqZzXjVN59nk6tXJca451IVhsWSZ6tBBT6gOWv7bYNMyh0iLgqeboi2KvUyc/BAvjo1rjsPwf4PqUpcjI3piv284IUicBPBig24fCd0dQWagDxhrKROyO8rxzsHQPOM5jHieIUfd9rDp+Q2Bp9FzOS4h8wcuXEJFeuCXZBQ6tMoxv8lF0fpKMoWq6/19jcRwBpC84I86ueG3GvpfcraFIsK+yGvhnDzDWC9B7CZrNQL353TD4oFDK1bAiQuBS1KkEH/SgXMxI7sM1uP1IBNLXcrEjDMp7syIhdqUaZ2QTV2n2uhtplOzK1m+66V6wp8d40UdXFAbne8ZbCMNCQ7G02iMvTGpTnNVD8uOINBy5ZNLw8jFowoOok5ZEa/hvXKrS5V0JKoPZDY5x0DWpDTkLIvX//79T0eOJ57Uu6jZ/a0XCXRoNZfIA9kfni54/mcbCcWjQ5xZdEE1B9gdruN51lS9SR6mFI+nMxBGaHSgyyxuPy7sM8xwcAHDwZy2rOGMZXcwWajWsheLCbkSQtHP+uNZviykULwP9rjZXAVMnXmEbdtcbKAJpIjv6ndagpiZbtUNR8INpyvZeIo9GDxP+Hgiip6EZtbv2hwarl4/ttv229H/sMrN/XDweu+6+B9QSwMEFAACAAgAarMfRXnevCYGAwAAEQsAACcAAAB1bml2ZXJzYWwvZmxhc2hfcHVibGlzaGluZ19zZXR0aW5ncy54bWzVVs1OGzEQvucpLFccyQYKLY02QRVJVFRIIpKKckLOepK18Npb25sQTn2aPlifpOM1CYmgKECRSi7ZHc988+tvJz68ziSZgrFCqwbdqdYoAZVoLtSkQb8NO9sHlFjHFGdSK2hQpSk5bFbivBhJYdMBOIeqliCMsvXcNWjqXF6PotlsVhU2N/5Uy8Ihvq0mOotyAxaUAxPlks3xz81zsLRZqRASB9Gp5oUEIjiGoISPjsmOZDalUVAbseRqYnSh+JGW2hAzGTXou1r5W+gEqJbIQPnkbBOFXuzqjHPh42FyIG6ApCAmKQa+u0fJTHCXlo+R14+j+ygldsiBeZQjjckodwufgWOcORZegz8H184uBEHE54plIhniCfH5N2hrePnlot8+Oznufr0c9nonw+N+CKK0idZx4mjdUYwB6cIksPQTM+dYkmLcaDNm0kIcrYoWamOt1oLz72SkJda+tMJ5yEbAuyyDlW4MroTqoOYOJWNMRM4b9LMRTFIiHJMiWRrbYmSdcGX/O6uaBLFwzoCcDuid+1CdJGXGwmpYixPra540z3UhOZnrgkhxBcRpgvkXGT6lQFabQ8ZGZ6UUx8cRKwV6nAqYAT8sa3oL+DdHF+giK9ASJzeX4IKHH4W4ISMYa4O4wKY44ygXNuBXnwScM2vvQNkixq3ByXGrfXncbbW/b/kEGZ8ylTwRHBsOWe5eA59h7kqjCyk1VnMFAiuTsMJC2R8ueKm2SZob+07ZtGy6b2QJiu0WGE/AxIMER1OoAjYFTJgiWsk5YQleIetHaCp0YVEShiVA22cFGEyJUGWoE7xB6MxwMJug1XZ23+/tf/h48KlejX7//LX9qNEtrfQl894Crxw9SixLcrl/5+LIc8HD1OBM8X8yw0V7sElZu71NtHpfN9E6C9TTX6GdTczOmVFIHG9CtYscNwmEiiwnRSYc8H85vs8YwRd9ncL8vs4IvmLOL7l2bybl8LZcdNY2mzh6cPXyJ5lQIsNCeLZd7mvN/b0a7koPHlUqiLa+xjYrfwBQSwMEFAACAAgAarMfRW0YN8urAgAAVAoAACEAAAB1bml2ZXJzYWwvZmxhc2hfc2tpbl9zZXR0aW5ncy54bWyVVm1v2jAQ/r5fgdh30r2ySSlSS5lUia3VWvHdSY7EwrEj+0LHv5/fQhxIII2FhO+eJ3e+e84Qqx3liw+TSZwKJuQLIFKeK2NpbBOa3U6TGlHwWSo4AscZF7IkbLr4+Ms+cWSR11hiD3IsZ0tSaMPM7TOG4mN8m5s1REhFWRF+WItczBKS7nIpap5dTa04VCAZ5TuNvPk5X64GAzCq8BGh7OS0+mHWOEolQSkwKX1fmXWVxUgCrIl0Y5+RnDbU5dOf0PZUUbS0u09mDdEqkkO3yJez043Rb+92ZW7WZQLCP9TQL5/NGoQycgD5rmxEVVfv0UglRW4K2uVcbuKRwwTJ9PhpwsONWVcJ5kAm0NUu+PJ8fTArAPmv4dzHZlylYM+mricXgml6wmCxJUxBHDVb51SFeHuqUQ/IERCaWtCzzvqZ1AoWKGuPam0t7i+8UZ4FIG9oERvB6hKWLuEA2LW3+OXy3t4VAfRoCvKTsD/DBcYW+UeX9QwZGFvkC6MZPHF2OIOfehynafE98c0Mqu+4neJrL3Cit025ml3jNZHWZnBVENobGkwpMlgok84rLcE0LY6szaUUneUUc7KnOUEq+G+DSw72MCqOThxeaf26ipEigz652Rz1JR3Kye5HqNH9KLSHc/sJ6jv8dkoQSVqU+kdJTSeep4dEF2Ya9TPMLanhIB/5VgQcG3uIVBK5A/kqBBsbhgsENfb1wk3WEDyOghrEUX+VY/+SvvLzukxArnTXKDSy6docrqB5wfQHNxTeIOsSBpyOiYV+HSf0qMrA4CUARKZFo1m3cZ6yZkgZ7KEZ/MBgDzx0slhpjQ7J7Q7XsMVQcN4ySpH+omiVEuK6jh7CRufVz3CeEapHkih7tM7gX7uVm9vMiC8EOYMXU+fV2n9eRG00/yb/A1BLAwQUAAIACABqsx9FEy+ZU9wCAAAiCgAAJgAAAHVuaXZlcnNhbC9odG1sX3B1Ymxpc2hpbmdfc2V0dGluZ3MueG1s1VbBThsxEL3nKyxXHMkCpS2NNkEVCQKVJhFJRTmhydrJWnjtre1NCKd+TT+sX9LxmoRE0GhBULW5ZHc88+a98XjW8eFNJsmUGyu0atLd+g4lXCWaCTVp0q/D4+0DSqwDxUBqxZtUaUoOW7U4L0ZS2HTAnUNXSxBG2UbumjR1Lm9E0Ww2qwubG7+qZeEQ39YTnUW54ZYrx02US5jjn5vn3NJWrUZIHExfNCskJ4IhBSU8O5AnLpM0Cl4jSK4nRheKHWmpDTGTUZO+2Sl/C5+A1BYZV16bbaHRm10DGBOeDsiBuOUk5WKSIu+9fUpmgrm0fIy8fxw9RCmxgwTwKEcatSh3B59xBwwchNeQz/EbZxeGYGJzBZlIhrhCvPwmbQ+vTi77nfOz0+7nq2GvdzY87QcSZUy0jhNH64liJKQLk/BlnhicgyRF3hgzBml5HK2aFm5jrdbI+Xcy0hJLX0ZRMkamct6kn4wASYlwIEWyXHVgJtwdC4kafOxufawcvQcMepMUjOWriRYr1lcxaV3oQjIy1wWR4poTpwkqKjJ8SjlZLTcZG52VVgnWESsF42Qq+Iyzw7JKd4B/SnSJKbICI7EVc8ldyPC9ELdkxMfaIC6HKTYt2oUN+PUnAedg7T0oLDhuDc5O252r0267823LCwQ2BZU8ERy3kGe5ew18QO1KYwopNVZzBQIrk0Bhebk/TLDSrYrMyrlTmJab7jeyBMXtFsgnYOJCgq0lVMGrAiagiFZyTiDBQ2F9C02FLixaQrMEaPssgiGUCFVSneCAwmSGcVMFbWd37+3+u/cfDj426tGvHz+3NwbdDYq+BJ8tTIqjjaNiOS4enrk48if08cPuTPG3zvplZ1ClUN1eFa/e5ype52GY9FcGSZWwCzAKR8F/4drFqTUJIxLnlhSZcJy9ZEM+o6k2f0FCy71QU72iio1H498VEd6WF4a1G0IcPXqFqaF9/V7Xqv0GUEsDBBQAAgAIAGqzH0XspCUNlAEAAB4GAAAfAAAAdW5pdmVyc2FsL2h0bWxfc2tpbl9zZXR0aW5ncy5qc42UPW/DIBCG9/wKi65VlH667VY1qVQpQ6Vmqzpg5+JYwYAAu3Gj/PcCTmqDcRNuMa8fv8edxe1GkV4oRdFTtLPPdv/u7q0GRlOihEtXJwN6YXQkSb6ERV4AySkgD6mOn/7J+5YIGSNqTZP6w9jKjh9i5s0KE9nFecBCBDQZ0KqQ4XcA3Aa0H6eyQ1VNRZ02J6VSjI5TRhVQNaZMFNgy6OLVrm6BHswqECfQFU7BMY3tGiJbx7vYRJdLWcExrecsY+MEp5tMsJIuh/Kvaw5C//BNA0we45eZY0dyqd4UFH7i2YOJYZILkBIOee9nJoIwwQmQju/Ern9Qx7hfkEdXuczVkX6+MtGlOc6g16X+EXRDtVevm7GJPqdgqxri5tqEQxBcgzgnJeMlP+MHcsEy05Ee2u/5H0oYXuY0a7jpxESQM4c1tkPdawu9nZpAzhVi3hVaBy5fMTQ4zrj1KnhxpZd1HpoNJCTSkDg8q3yxHULOeZQ/SMz+M0JYKZyuCz0f9GzUjcBiA2LBGNEFfJ06qp9rtP8FUEsDBBQAAgAIAGqzH0U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Bqsx9FlBOzImkAAABuAAAAHAAAAHVuaXZlcnNhbC9sb2NhbF9zZXR0aW5ncy54bWwNzDEOgzAMQNGdU1jeKe3WgcDGVpbSA1jERZEcG5GA4PZk+8PTb/szChy8pWDq8PV4IrDO5oMuDn/TUL8RUib1JKbsUA2h76pWbCb5cs4FJliFLt4mjiUyjxSLHHYRqOFTXv/AHpuuugFQSwMEFAACAAgAGm1M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arMfRTXb2a1oAQAA8wIAACkAAAB1bml2ZXJzYWwvc2tpbl9jdXN0b21pemF0aW9uX3NldHRpbmdzLnhtbI1S22obMRB9z1eI/IAljW4LW4OuxZCHQhPyvPWqYYmjLSuFhKKPrzatcdy6tJqnmXPmDDM6fX6ckn3OZX6avg9lmtPnWMqUHvL2CqF+Px/m5dMScyx5c6rcT2mcX3bp67zWWjWXIY3DMtoVzVuMwttDSmrlVMuYYRRJ5qlXyHluG9aB68A2zFFi+81vEj91l7iPqVxW7Tdn6J8Nu5TjUnZpjK9bOGe/h843+LgM49R4eSvYGvU4tTq2BmKES+4r1QAgkOWOOFyl7KQmyGPGMVSjKFBAhHPSiUok5dCy0ImmwnwnEJOMUVepp60baW0ctVVCR4hu07zqbA3BSIwRIQSYq1xAMBg1NjQNDWo9IDgwIKo2mihAwQYTWPXOC8uRol5gXJkxgPHpuKft3p/rVP3vdY7n/IfgxS+4iK7e2lwwV79/XpZGvo1P3w5DiejLkONu/HAd7m5urn958s2/R8Zq1LbxX339A1BLAwQUAAIACABrsx9FzzaunJ4BAAAzFgAAFwAAAHVuaXZlcnNhbC91bml2ZXJzYWwucG5n6wzwc+flkuJiYGDg9fRwCWJgYJnAwMBcxMEGFLH9bagHpBiLg9ydGNadk3kJ5LCkO/o6MjBs7Of+k8gK5HMWeEQWMzDwHQZhxuP5K1IYGERPeLo4hlTEvb0dWCgdKMLqaCwo4ijI4mgg4mwgAiRVd38s/GTIsWhf6F/jfNcHIS/f/jxvK9f//G1Zddz665dv35YGGsygn1B9YSOvrPTF/d+NFe6+//7HECS6/vmNrrLnDV8+fpwozwTkf9jVd/aFzIR9+/Z9YgbJW2xf/Lg+9ysHiP28rGRnzCdBEHPf9sV1LEC6IV+SEUglGIH0HkgBC50EK54MVqemDCJ93EDkjB4QaTCqYVTDqIZRDaMaRjWMahjVMKphVMOohlENoxpGNYxqGNUwqmFUw6iGUQ101/BvR4zeXxDjwGnr7Ytvv53WD+IU5Ln3H1eWB+l8cKdv3v73dfufs4Mk9qxLNrZ6JzOhr7q+/jw/SL7C9njYlt+SE/p+//lTE7f++h+wsf/3J0tbmS3a/73mH1Mz0zEG8+DETpC4p6ufyzqnhCYAUEsDBBQAAgAIAGuzH0XYod+7SgAAAGsAAAAbAAAAdW5pdmVyc2FsL3VuaXZlcnNhbC5wbmcueG1ss7GvyM1RKEstKs7Mz7NVMtQzULK34+WyKShKLctMLVeoAIoBBSFASaESyDVCcMszU0oyQCpMTBCCGamZ6RkltkoWphZwQX2gmQBQSwECAAAUAAIACABqsx9F6W7bZOQDAAB0DgAAHQAAAAAAAAABAAAAAAAAAAAAdW5pdmVyc2FsL2NvbW1vbl9tZXNzYWdlcy5sbmdQSwECAAAUAAIACABqsx9Fed68JgYDAAARCwAAJwAAAAAAAAABAAAAAAAfBAAAdW5pdmVyc2FsL2ZsYXNoX3B1Ymxpc2hpbmdfc2V0dGluZ3MueG1sUEsBAgAAFAACAAgAarMfRW0YN8urAgAAVAoAACEAAAAAAAAAAQAAAAAAagcAAHVuaXZlcnNhbC9mbGFzaF9za2luX3NldHRpbmdzLnhtbFBLAQIAABQAAgAIAGqzH0UTL5lT3AIAACIKAAAmAAAAAAAAAAEAAAAAAFQKAAB1bml2ZXJzYWwvaHRtbF9wdWJsaXNoaW5nX3NldHRpbmdzLnhtbFBLAQIAABQAAgAIAGqzH0XspCUNlAEAAB4GAAAfAAAAAAAAAAEAAAAAAHQNAAB1bml2ZXJzYWwvaHRtbF9za2luX3NldHRpbmdzLmpzUEsBAgAAFAACAAgAarMfRRra6juqAAAAHwEAABoAAAAAAAAAAQAAAAAARQ8AAHVuaXZlcnNhbC9pMThuX3ByZXNldHMueG1sUEsBAgAAFAACAAgAarMfRZQTsyJpAAAAbgAAABwAAAAAAAAAAQAAAAAAJxAAAHVuaXZlcnNhbC9sb2NhbF9zZXR0aW5ncy54bWxQSwECAAAUAAIACAAabUxEzoIJN+wCAACICAAAFAAAAAAAAAABAAAAAADKEAAAdW5pdmVyc2FsL3BsYXllci54bWxQSwECAAAUAAIACABqsx9FNdvZrWgBAADzAgAAKQAAAAAAAAABAAAAAADoEwAAdW5pdmVyc2FsL3NraW5fY3VzdG9taXphdGlvbl9zZXR0aW5ncy54bWxQSwECAAAUAAIACABrsx9FzzaunJ4BAAAzFgAAFwAAAAAAAAAAAAAAAACXFQAAdW5pdmVyc2FsL3VuaXZlcnNhbC5wbmdQSwECAAAUAAIACABrsx9F2KHfu0oAAABrAAAAGwAAAAAAAAABAAAAAABqFwAAdW5pdmVyc2FsL3VuaXZlcnNhbC5wbmcueG1sUEsFBgAAAAALAAsASQMAAO0XAAAAAA=="/>
  <p:tag name="ISPRING_OUTPUT_FOLDER" val="C:\Users\Sandra\Dropbox\BINGO FILES\SUVAT"/>
  <p:tag name="ISPRING_PRESENTATION_TITLE" val="suvat d"/>
  <p:tag name="ISPRING_RESOURCE_PATHS_HASH_PRESENTER" val="e6a24e2c059d786d0a82c477e86d88b3a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597</Words>
  <Application>Microsoft Office PowerPoint</Application>
  <PresentationFormat>On-screen Show (4:3)</PresentationFormat>
  <Paragraphs>208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suvat d</dc:title>
  <dc:creator>Sandra</dc:creator>
  <cp:lastModifiedBy>Sandra Douglas</cp:lastModifiedBy>
  <cp:revision>268</cp:revision>
  <dcterms:created xsi:type="dcterms:W3CDTF">2011-08-16T17:53:47Z</dcterms:created>
  <dcterms:modified xsi:type="dcterms:W3CDTF">2014-09-13T16:53:11Z</dcterms:modified>
</cp:coreProperties>
</file>