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811" r:id="rId3"/>
    <p:sldId id="916" r:id="rId4"/>
    <p:sldId id="257" r:id="rId5"/>
    <p:sldId id="3701" r:id="rId6"/>
    <p:sldId id="3702" r:id="rId7"/>
    <p:sldId id="3703" r:id="rId8"/>
    <p:sldId id="3704" r:id="rId9"/>
    <p:sldId id="3705" r:id="rId10"/>
    <p:sldId id="3706" r:id="rId11"/>
    <p:sldId id="3707" r:id="rId12"/>
    <p:sldId id="3708" r:id="rId13"/>
    <p:sldId id="3709" r:id="rId14"/>
    <p:sldId id="3710" r:id="rId15"/>
    <p:sldId id="3711" r:id="rId16"/>
    <p:sldId id="3712" r:id="rId17"/>
    <p:sldId id="3713" r:id="rId18"/>
    <p:sldId id="3714" r:id="rId19"/>
    <p:sldId id="3715" r:id="rId20"/>
    <p:sldId id="3716" r:id="rId21"/>
    <p:sldId id="3717" r:id="rId22"/>
    <p:sldId id="3718" r:id="rId23"/>
    <p:sldId id="3719" r:id="rId24"/>
    <p:sldId id="3720" r:id="rId25"/>
    <p:sldId id="3721" r:id="rId26"/>
    <p:sldId id="3722" r:id="rId27"/>
    <p:sldId id="3723" r:id="rId28"/>
    <p:sldId id="3724" r:id="rId29"/>
    <p:sldId id="3725" r:id="rId30"/>
    <p:sldId id="3726" r:id="rId31"/>
    <p:sldId id="3727" r:id="rId32"/>
    <p:sldId id="3728" r:id="rId33"/>
    <p:sldId id="3729" r:id="rId34"/>
    <p:sldId id="3730" r:id="rId35"/>
    <p:sldId id="3731" r:id="rId36"/>
    <p:sldId id="3732" r:id="rId37"/>
    <p:sldId id="3733" r:id="rId38"/>
    <p:sldId id="3734" r:id="rId39"/>
    <p:sldId id="3735" r:id="rId40"/>
    <p:sldId id="3736" r:id="rId41"/>
    <p:sldId id="3737" r:id="rId42"/>
    <p:sldId id="3738" r:id="rId43"/>
    <p:sldId id="3739" r:id="rId44"/>
    <p:sldId id="3740" r:id="rId45"/>
    <p:sldId id="3741" r:id="rId46"/>
    <p:sldId id="3742" r:id="rId47"/>
    <p:sldId id="3743" r:id="rId48"/>
    <p:sldId id="3744" r:id="rId49"/>
    <p:sldId id="3745" r:id="rId50"/>
    <p:sldId id="3746" r:id="rId51"/>
    <p:sldId id="3747" r:id="rId52"/>
    <p:sldId id="3748" r:id="rId53"/>
    <p:sldId id="3749" r:id="rId54"/>
    <p:sldId id="3750" r:id="rId55"/>
    <p:sldId id="3751" r:id="rId56"/>
    <p:sldId id="3752" r:id="rId57"/>
    <p:sldId id="3753" r:id="rId58"/>
    <p:sldId id="3754" r:id="rId59"/>
    <p:sldId id="3755" r:id="rId60"/>
    <p:sldId id="3756" r:id="rId61"/>
    <p:sldId id="3757" r:id="rId62"/>
    <p:sldId id="3758" r:id="rId63"/>
    <p:sldId id="3759" r:id="rId64"/>
    <p:sldId id="3760" r:id="rId65"/>
    <p:sldId id="3761" r:id="rId66"/>
    <p:sldId id="3762" r:id="rId67"/>
    <p:sldId id="3763" r:id="rId68"/>
    <p:sldId id="3764" r:id="rId69"/>
    <p:sldId id="3765" r:id="rId70"/>
    <p:sldId id="3766" r:id="rId71"/>
    <p:sldId id="3767" r:id="rId72"/>
    <p:sldId id="3768" r:id="rId73"/>
    <p:sldId id="3769" r:id="rId74"/>
    <p:sldId id="3770" r:id="rId75"/>
    <p:sldId id="3771" r:id="rId76"/>
    <p:sldId id="3772" r:id="rId77"/>
    <p:sldId id="3773" r:id="rId78"/>
    <p:sldId id="3774" r:id="rId79"/>
    <p:sldId id="3775" r:id="rId80"/>
    <p:sldId id="3776" r:id="rId81"/>
    <p:sldId id="3777" r:id="rId82"/>
    <p:sldId id="3778" r:id="rId83"/>
    <p:sldId id="3779" r:id="rId84"/>
    <p:sldId id="3780" r:id="rId85"/>
    <p:sldId id="3781" r:id="rId86"/>
    <p:sldId id="3782" r:id="rId87"/>
    <p:sldId id="3783" r:id="rId88"/>
    <p:sldId id="3784" r:id="rId89"/>
    <p:sldId id="3785" r:id="rId90"/>
    <p:sldId id="3786" r:id="rId91"/>
    <p:sldId id="3787" r:id="rId92"/>
    <p:sldId id="3788" r:id="rId93"/>
    <p:sldId id="3789" r:id="rId94"/>
    <p:sldId id="3790" r:id="rId95"/>
    <p:sldId id="3791" r:id="rId96"/>
    <p:sldId id="3792" r:id="rId97"/>
    <p:sldId id="3793" r:id="rId98"/>
    <p:sldId id="3794" r:id="rId99"/>
    <p:sldId id="3795" r:id="rId100"/>
    <p:sldId id="3796" r:id="rId101"/>
    <p:sldId id="3797" r:id="rId102"/>
    <p:sldId id="3798" r:id="rId103"/>
    <p:sldId id="3799" r:id="rId104"/>
    <p:sldId id="3800" r:id="rId105"/>
    <p:sldId id="3801" r:id="rId106"/>
    <p:sldId id="3802" r:id="rId107"/>
    <p:sldId id="3803" r:id="rId108"/>
    <p:sldId id="3804" r:id="rId109"/>
    <p:sldId id="3805" r:id="rId110"/>
    <p:sldId id="3806" r:id="rId111"/>
    <p:sldId id="3807" r:id="rId112"/>
    <p:sldId id="3808" r:id="rId113"/>
    <p:sldId id="3809" r:id="rId114"/>
    <p:sldId id="3810" r:id="rId115"/>
    <p:sldId id="3811" r:id="rId116"/>
    <p:sldId id="3812" r:id="rId117"/>
    <p:sldId id="3813" r:id="rId118"/>
    <p:sldId id="3814" r:id="rId119"/>
    <p:sldId id="3815" r:id="rId120"/>
    <p:sldId id="3816" r:id="rId121"/>
    <p:sldId id="3817" r:id="rId122"/>
    <p:sldId id="3818" r:id="rId123"/>
    <p:sldId id="3819" r:id="rId124"/>
    <p:sldId id="3820" r:id="rId125"/>
    <p:sldId id="3821" r:id="rId126"/>
    <p:sldId id="3822" r:id="rId127"/>
    <p:sldId id="3823" r:id="rId128"/>
    <p:sldId id="3824" r:id="rId129"/>
    <p:sldId id="3825" r:id="rId130"/>
    <p:sldId id="3826" r:id="rId131"/>
    <p:sldId id="3827" r:id="rId132"/>
    <p:sldId id="3828" r:id="rId133"/>
    <p:sldId id="3829" r:id="rId134"/>
    <p:sldId id="3830" r:id="rId135"/>
    <p:sldId id="3831" r:id="rId136"/>
    <p:sldId id="3832" r:id="rId137"/>
    <p:sldId id="3833" r:id="rId138"/>
    <p:sldId id="3834" r:id="rId139"/>
    <p:sldId id="3835" r:id="rId140"/>
    <p:sldId id="3836" r:id="rId141"/>
    <p:sldId id="3837" r:id="rId142"/>
    <p:sldId id="3838" r:id="rId143"/>
    <p:sldId id="3839" r:id="rId144"/>
    <p:sldId id="3840" r:id="rId145"/>
    <p:sldId id="2994" r:id="rId146"/>
    <p:sldId id="3002" r:id="rId147"/>
    <p:sldId id="3004" r:id="rId148"/>
    <p:sldId id="3381" r:id="rId149"/>
    <p:sldId id="3382" r:id="rId150"/>
    <p:sldId id="3383" r:id="rId151"/>
    <p:sldId id="3404" r:id="rId152"/>
    <p:sldId id="3405" r:id="rId153"/>
    <p:sldId id="3415" r:id="rId154"/>
    <p:sldId id="3420" r:id="rId155"/>
    <p:sldId id="3416" r:id="rId156"/>
    <p:sldId id="3417" r:id="rId157"/>
    <p:sldId id="3418" r:id="rId158"/>
    <p:sldId id="3428" r:id="rId159"/>
    <p:sldId id="3430" r:id="rId160"/>
    <p:sldId id="3429" r:id="rId161"/>
    <p:sldId id="3448" r:id="rId162"/>
    <p:sldId id="3449" r:id="rId163"/>
    <p:sldId id="3450" r:id="rId164"/>
    <p:sldId id="3475" r:id="rId165"/>
    <p:sldId id="3476" r:id="rId166"/>
    <p:sldId id="3477" r:id="rId167"/>
    <p:sldId id="2995" r:id="rId168"/>
    <p:sldId id="2996" r:id="rId169"/>
    <p:sldId id="2998" r:id="rId170"/>
    <p:sldId id="2997" r:id="rId171"/>
    <p:sldId id="3037" r:id="rId172"/>
    <p:sldId id="3038" r:id="rId173"/>
    <p:sldId id="3039" r:id="rId174"/>
    <p:sldId id="3040" r:id="rId175"/>
    <p:sldId id="3498" r:id="rId176"/>
    <p:sldId id="3499" r:id="rId177"/>
    <p:sldId id="3500" r:id="rId178"/>
    <p:sldId id="3501" r:id="rId179"/>
    <p:sldId id="3075" r:id="rId180"/>
    <p:sldId id="3076" r:id="rId181"/>
    <p:sldId id="3508" r:id="rId182"/>
    <p:sldId id="3176" r:id="rId183"/>
    <p:sldId id="3177" r:id="rId184"/>
    <p:sldId id="3519" r:id="rId185"/>
    <p:sldId id="3520" r:id="rId186"/>
    <p:sldId id="3178" r:id="rId187"/>
    <p:sldId id="3536" r:id="rId188"/>
    <p:sldId id="3537" r:id="rId189"/>
    <p:sldId id="3538" r:id="rId190"/>
    <p:sldId id="3539" r:id="rId191"/>
    <p:sldId id="3238" r:id="rId192"/>
    <p:sldId id="3239" r:id="rId193"/>
    <p:sldId id="3551" r:id="rId194"/>
    <p:sldId id="3552" r:id="rId195"/>
    <p:sldId id="3605" r:id="rId196"/>
    <p:sldId id="3606" r:id="rId197"/>
    <p:sldId id="3611" r:id="rId198"/>
    <p:sldId id="3607" r:id="rId199"/>
    <p:sldId id="3609" r:id="rId200"/>
    <p:sldId id="3610" r:id="rId201"/>
    <p:sldId id="3608" r:id="rId202"/>
    <p:sldId id="2928" r:id="rId203"/>
    <p:sldId id="2929" r:id="rId204"/>
    <p:sldId id="2931" r:id="rId205"/>
    <p:sldId id="3432" r:id="rId206"/>
    <p:sldId id="3433" r:id="rId207"/>
    <p:sldId id="3434" r:id="rId208"/>
    <p:sldId id="3441" r:id="rId209"/>
    <p:sldId id="3442" r:id="rId210"/>
    <p:sldId id="3443" r:id="rId211"/>
    <p:sldId id="3444" r:id="rId212"/>
    <p:sldId id="3445" r:id="rId213"/>
    <p:sldId id="3447" r:id="rId214"/>
    <p:sldId id="3459" r:id="rId215"/>
    <p:sldId id="3460" r:id="rId216"/>
    <p:sldId id="3461" r:id="rId217"/>
    <p:sldId id="3470" r:id="rId218"/>
    <p:sldId id="3471" r:id="rId219"/>
    <p:sldId id="3489" r:id="rId220"/>
    <p:sldId id="3490" r:id="rId221"/>
    <p:sldId id="3491" r:id="rId222"/>
    <p:sldId id="3492" r:id="rId223"/>
    <p:sldId id="2968" r:id="rId224"/>
    <p:sldId id="2969" r:id="rId225"/>
    <p:sldId id="2970" r:id="rId226"/>
    <p:sldId id="3521" r:id="rId227"/>
    <p:sldId id="3522" r:id="rId228"/>
    <p:sldId id="3523" r:id="rId229"/>
    <p:sldId id="3524" r:id="rId230"/>
    <p:sldId id="3525" r:id="rId231"/>
    <p:sldId id="3532" r:id="rId232"/>
    <p:sldId id="3533" r:id="rId233"/>
    <p:sldId id="3534" r:id="rId234"/>
    <p:sldId id="3535" r:id="rId235"/>
    <p:sldId id="3560" r:id="rId236"/>
    <p:sldId id="3561" r:id="rId237"/>
    <p:sldId id="3562" r:id="rId238"/>
    <p:sldId id="3563" r:id="rId239"/>
    <p:sldId id="3564" r:id="rId240"/>
    <p:sldId id="3571" r:id="rId241"/>
    <p:sldId id="3572" r:id="rId242"/>
    <p:sldId id="3573" r:id="rId243"/>
    <p:sldId id="3574" r:id="rId244"/>
    <p:sldId id="3575" r:id="rId245"/>
    <p:sldId id="3576" r:id="rId246"/>
    <p:sldId id="3577" r:id="rId247"/>
    <p:sldId id="3261" r:id="rId248"/>
    <p:sldId id="3262" r:id="rId249"/>
    <p:sldId id="3598" r:id="rId250"/>
    <p:sldId id="3599" r:id="rId251"/>
    <p:sldId id="3600" r:id="rId252"/>
    <p:sldId id="3627" r:id="rId253"/>
    <p:sldId id="3628" r:id="rId254"/>
    <p:sldId id="3629" r:id="rId255"/>
    <p:sldId id="3630" r:id="rId256"/>
    <p:sldId id="3631" r:id="rId257"/>
    <p:sldId id="3632" r:id="rId258"/>
    <p:sldId id="3633" r:id="rId259"/>
    <p:sldId id="3634" r:id="rId260"/>
    <p:sldId id="3635" r:id="rId261"/>
    <p:sldId id="3636" r:id="rId262"/>
    <p:sldId id="3637" r:id="rId263"/>
    <p:sldId id="3638" r:id="rId264"/>
    <p:sldId id="3639" r:id="rId265"/>
    <p:sldId id="3640" r:id="rId266"/>
    <p:sldId id="3641" r:id="rId267"/>
    <p:sldId id="3642" r:id="rId268"/>
    <p:sldId id="3643" r:id="rId269"/>
    <p:sldId id="3644" r:id="rId270"/>
    <p:sldId id="3645" r:id="rId271"/>
    <p:sldId id="3646" r:id="rId272"/>
    <p:sldId id="3647" r:id="rId273"/>
    <p:sldId id="3648" r:id="rId274"/>
    <p:sldId id="3649" r:id="rId275"/>
    <p:sldId id="3650" r:id="rId276"/>
    <p:sldId id="3651" r:id="rId277"/>
    <p:sldId id="3652" r:id="rId278"/>
    <p:sldId id="3653" r:id="rId279"/>
    <p:sldId id="3654" r:id="rId280"/>
    <p:sldId id="3655" r:id="rId281"/>
    <p:sldId id="3656" r:id="rId282"/>
    <p:sldId id="3657" r:id="rId283"/>
    <p:sldId id="3658" r:id="rId284"/>
    <p:sldId id="3659" r:id="rId285"/>
    <p:sldId id="3660" r:id="rId286"/>
    <p:sldId id="3661" r:id="rId287"/>
    <p:sldId id="3662" r:id="rId288"/>
    <p:sldId id="3663" r:id="rId289"/>
    <p:sldId id="3664" r:id="rId290"/>
    <p:sldId id="3665" r:id="rId291"/>
    <p:sldId id="3666" r:id="rId292"/>
    <p:sldId id="3667" r:id="rId293"/>
    <p:sldId id="3668" r:id="rId294"/>
    <p:sldId id="3669" r:id="rId295"/>
    <p:sldId id="3670" r:id="rId296"/>
    <p:sldId id="3671" r:id="rId297"/>
    <p:sldId id="3672" r:id="rId298"/>
    <p:sldId id="3673" r:id="rId299"/>
    <p:sldId id="3674" r:id="rId300"/>
    <p:sldId id="3675" r:id="rId301"/>
    <p:sldId id="3676" r:id="rId302"/>
    <p:sldId id="3677" r:id="rId303"/>
    <p:sldId id="3678" r:id="rId304"/>
    <p:sldId id="3679" r:id="rId305"/>
    <p:sldId id="3680" r:id="rId306"/>
    <p:sldId id="3681" r:id="rId307"/>
    <p:sldId id="3682" r:id="rId308"/>
    <p:sldId id="3683" r:id="rId309"/>
    <p:sldId id="3684" r:id="rId310"/>
    <p:sldId id="3685" r:id="rId311"/>
    <p:sldId id="3686" r:id="rId312"/>
    <p:sldId id="3687" r:id="rId313"/>
    <p:sldId id="3688" r:id="rId314"/>
    <p:sldId id="3689" r:id="rId315"/>
    <p:sldId id="3690" r:id="rId316"/>
    <p:sldId id="3691" r:id="rId317"/>
    <p:sldId id="3692" r:id="rId318"/>
    <p:sldId id="3693" r:id="rId319"/>
    <p:sldId id="3694" r:id="rId320"/>
    <p:sldId id="3695" r:id="rId321"/>
    <p:sldId id="3696" r:id="rId322"/>
    <p:sldId id="3697" r:id="rId323"/>
    <p:sldId id="3698" r:id="rId324"/>
    <p:sldId id="3699" r:id="rId325"/>
    <p:sldId id="3700" r:id="rId326"/>
    <p:sldId id="2924" r:id="rId327"/>
    <p:sldId id="2999" r:id="rId328"/>
    <p:sldId id="3001" r:id="rId329"/>
    <p:sldId id="3378" r:id="rId330"/>
    <p:sldId id="3387" r:id="rId331"/>
    <p:sldId id="3388" r:id="rId332"/>
    <p:sldId id="3389" r:id="rId333"/>
    <p:sldId id="3392" r:id="rId334"/>
    <p:sldId id="3393" r:id="rId335"/>
    <p:sldId id="3394" r:id="rId336"/>
    <p:sldId id="3395" r:id="rId337"/>
    <p:sldId id="3412" r:id="rId338"/>
    <p:sldId id="3413" r:id="rId339"/>
    <p:sldId id="3414" r:id="rId340"/>
    <p:sldId id="3011" r:id="rId341"/>
    <p:sldId id="3013" r:id="rId342"/>
    <p:sldId id="3431" r:id="rId343"/>
    <p:sldId id="3457" r:id="rId344"/>
    <p:sldId id="3458" r:id="rId345"/>
    <p:sldId id="3468" r:id="rId346"/>
    <p:sldId id="3469" r:id="rId347"/>
    <p:sldId id="3472" r:id="rId348"/>
    <p:sldId id="3473" r:id="rId349"/>
    <p:sldId id="3474" r:id="rId350"/>
    <p:sldId id="3486" r:id="rId351"/>
    <p:sldId id="3487" r:id="rId352"/>
    <p:sldId id="3488" r:id="rId353"/>
    <p:sldId id="3494" r:id="rId354"/>
    <p:sldId id="3495" r:id="rId355"/>
    <p:sldId id="3496" r:id="rId356"/>
    <p:sldId id="3497" r:id="rId357"/>
    <p:sldId id="3510" r:id="rId358"/>
    <p:sldId id="3511" r:id="rId359"/>
    <p:sldId id="3512" r:id="rId360"/>
    <p:sldId id="3514" r:id="rId361"/>
    <p:sldId id="3515" r:id="rId362"/>
    <p:sldId id="3516" r:id="rId363"/>
    <p:sldId id="3517" r:id="rId364"/>
    <p:sldId id="3518" r:id="rId365"/>
    <p:sldId id="3542" r:id="rId366"/>
    <p:sldId id="3543" r:id="rId367"/>
    <p:sldId id="3545" r:id="rId368"/>
    <p:sldId id="3546" r:id="rId369"/>
    <p:sldId id="3547" r:id="rId370"/>
    <p:sldId id="3544" r:id="rId371"/>
    <p:sldId id="3555" r:id="rId372"/>
    <p:sldId id="3556" r:id="rId373"/>
    <p:sldId id="3557" r:id="rId374"/>
    <p:sldId id="3558" r:id="rId375"/>
    <p:sldId id="3559" r:id="rId376"/>
    <p:sldId id="3612" r:id="rId377"/>
    <p:sldId id="3613" r:id="rId378"/>
    <p:sldId id="3614" r:id="rId379"/>
    <p:sldId id="3615" r:id="rId380"/>
    <p:sldId id="3616" r:id="rId381"/>
    <p:sldId id="3617" r:id="rId382"/>
    <p:sldId id="3618" r:id="rId383"/>
    <p:sldId id="4251" r:id="rId384"/>
    <p:sldId id="4252" r:id="rId385"/>
    <p:sldId id="4253" r:id="rId386"/>
    <p:sldId id="4254" r:id="rId387"/>
    <p:sldId id="4255" r:id="rId388"/>
    <p:sldId id="4256" r:id="rId389"/>
    <p:sldId id="4257" r:id="rId390"/>
    <p:sldId id="4258" r:id="rId391"/>
    <p:sldId id="4259" r:id="rId392"/>
    <p:sldId id="4260" r:id="rId393"/>
    <p:sldId id="4261" r:id="rId394"/>
    <p:sldId id="4262" r:id="rId395"/>
    <p:sldId id="4263" r:id="rId396"/>
    <p:sldId id="4264" r:id="rId397"/>
    <p:sldId id="4265" r:id="rId398"/>
    <p:sldId id="4266" r:id="rId399"/>
    <p:sldId id="4267" r:id="rId400"/>
    <p:sldId id="4268" r:id="rId401"/>
    <p:sldId id="4269" r:id="rId402"/>
    <p:sldId id="4270" r:id="rId403"/>
    <p:sldId id="4271" r:id="rId404"/>
    <p:sldId id="4272" r:id="rId405"/>
    <p:sldId id="4273" r:id="rId406"/>
    <p:sldId id="4274" r:id="rId407"/>
    <p:sldId id="4275" r:id="rId408"/>
    <p:sldId id="4276" r:id="rId409"/>
    <p:sldId id="4277" r:id="rId410"/>
    <p:sldId id="4278" r:id="rId411"/>
    <p:sldId id="4279" r:id="rId412"/>
    <p:sldId id="4280" r:id="rId413"/>
    <p:sldId id="4281" r:id="rId414"/>
    <p:sldId id="4282" r:id="rId415"/>
    <p:sldId id="4283" r:id="rId416"/>
    <p:sldId id="4284" r:id="rId417"/>
    <p:sldId id="4285" r:id="rId418"/>
    <p:sldId id="4286" r:id="rId419"/>
    <p:sldId id="4287" r:id="rId420"/>
    <p:sldId id="4288" r:id="rId421"/>
    <p:sldId id="4289" r:id="rId422"/>
    <p:sldId id="4290" r:id="rId423"/>
    <p:sldId id="4291" r:id="rId424"/>
    <p:sldId id="4292" r:id="rId425"/>
    <p:sldId id="4293" r:id="rId426"/>
    <p:sldId id="4294" r:id="rId427"/>
    <p:sldId id="4295" r:id="rId428"/>
    <p:sldId id="4296" r:id="rId429"/>
    <p:sldId id="4297" r:id="rId430"/>
    <p:sldId id="4298" r:id="rId431"/>
    <p:sldId id="4299" r:id="rId432"/>
    <p:sldId id="4300" r:id="rId433"/>
    <p:sldId id="4301" r:id="rId434"/>
    <p:sldId id="4302" r:id="rId435"/>
    <p:sldId id="4303" r:id="rId436"/>
    <p:sldId id="4304" r:id="rId437"/>
    <p:sldId id="4305" r:id="rId438"/>
    <p:sldId id="4306" r:id="rId439"/>
    <p:sldId id="4307" r:id="rId440"/>
    <p:sldId id="4308" r:id="rId441"/>
    <p:sldId id="2909" r:id="rId442"/>
    <p:sldId id="3005" r:id="rId443"/>
    <p:sldId id="3006" r:id="rId444"/>
    <p:sldId id="3379" r:id="rId445"/>
    <p:sldId id="3380" r:id="rId446"/>
    <p:sldId id="3402" r:id="rId447"/>
    <p:sldId id="3403" r:id="rId448"/>
    <p:sldId id="3451" r:id="rId449"/>
    <p:sldId id="3452" r:id="rId450"/>
    <p:sldId id="3453" r:id="rId451"/>
    <p:sldId id="3455" r:id="rId452"/>
    <p:sldId id="3456" r:id="rId453"/>
    <p:sldId id="3478" r:id="rId454"/>
    <p:sldId id="3480" r:id="rId455"/>
    <p:sldId id="3479" r:id="rId456"/>
    <p:sldId id="2911" r:id="rId457"/>
    <p:sldId id="2912" r:id="rId458"/>
    <p:sldId id="2917" r:id="rId459"/>
    <p:sldId id="3502" r:id="rId460"/>
    <p:sldId id="3503" r:id="rId461"/>
    <p:sldId id="3504" r:id="rId462"/>
    <p:sldId id="3094" r:id="rId463"/>
    <p:sldId id="3095" r:id="rId464"/>
    <p:sldId id="3096" r:id="rId465"/>
    <p:sldId id="3526" r:id="rId466"/>
    <p:sldId id="3527" r:id="rId467"/>
    <p:sldId id="3528" r:id="rId468"/>
    <p:sldId id="3529" r:id="rId469"/>
    <p:sldId id="3530" r:id="rId470"/>
    <p:sldId id="3270" r:id="rId471"/>
    <p:sldId id="3554" r:id="rId472"/>
    <p:sldId id="3271" r:id="rId473"/>
    <p:sldId id="3553" r:id="rId474"/>
    <p:sldId id="3272" r:id="rId475"/>
    <p:sldId id="3601" r:id="rId476"/>
    <p:sldId id="3602" r:id="rId477"/>
    <p:sldId id="3603" r:id="rId478"/>
    <p:sldId id="3604" r:id="rId479"/>
    <p:sldId id="4193" r:id="rId480"/>
    <p:sldId id="4194" r:id="rId481"/>
    <p:sldId id="4195" r:id="rId482"/>
    <p:sldId id="4196" r:id="rId483"/>
    <p:sldId id="4197" r:id="rId484"/>
    <p:sldId id="4198" r:id="rId485"/>
    <p:sldId id="4199" r:id="rId486"/>
    <p:sldId id="4200" r:id="rId487"/>
    <p:sldId id="4201" r:id="rId488"/>
    <p:sldId id="4202" r:id="rId489"/>
    <p:sldId id="4203" r:id="rId490"/>
    <p:sldId id="4204" r:id="rId491"/>
    <p:sldId id="4205" r:id="rId492"/>
    <p:sldId id="4206" r:id="rId493"/>
    <p:sldId id="4207" r:id="rId494"/>
    <p:sldId id="4208" r:id="rId495"/>
    <p:sldId id="4209" r:id="rId496"/>
    <p:sldId id="4210" r:id="rId497"/>
    <p:sldId id="4211" r:id="rId498"/>
    <p:sldId id="4212" r:id="rId499"/>
    <p:sldId id="4213" r:id="rId500"/>
    <p:sldId id="4214" r:id="rId501"/>
    <p:sldId id="4215" r:id="rId502"/>
    <p:sldId id="4216" r:id="rId503"/>
    <p:sldId id="4217" r:id="rId504"/>
    <p:sldId id="4218" r:id="rId505"/>
    <p:sldId id="4219" r:id="rId506"/>
    <p:sldId id="4220" r:id="rId507"/>
    <p:sldId id="4221" r:id="rId508"/>
    <p:sldId id="4222" r:id="rId509"/>
    <p:sldId id="4223" r:id="rId510"/>
    <p:sldId id="4224" r:id="rId511"/>
    <p:sldId id="4225" r:id="rId512"/>
    <p:sldId id="4226" r:id="rId513"/>
    <p:sldId id="4227" r:id="rId514"/>
    <p:sldId id="4228" r:id="rId515"/>
    <p:sldId id="4229" r:id="rId516"/>
    <p:sldId id="4230" r:id="rId517"/>
    <p:sldId id="4231" r:id="rId518"/>
    <p:sldId id="4232" r:id="rId519"/>
    <p:sldId id="4233" r:id="rId520"/>
    <p:sldId id="4234" r:id="rId521"/>
    <p:sldId id="4235" r:id="rId522"/>
    <p:sldId id="4236" r:id="rId523"/>
    <p:sldId id="4237" r:id="rId524"/>
    <p:sldId id="4238" r:id="rId525"/>
    <p:sldId id="4239" r:id="rId526"/>
    <p:sldId id="4240" r:id="rId527"/>
    <p:sldId id="4241" r:id="rId528"/>
    <p:sldId id="4242" r:id="rId529"/>
    <p:sldId id="4243" r:id="rId530"/>
    <p:sldId id="4244" r:id="rId531"/>
    <p:sldId id="4245" r:id="rId532"/>
    <p:sldId id="4246" r:id="rId533"/>
    <p:sldId id="4247" r:id="rId534"/>
    <p:sldId id="4248" r:id="rId535"/>
    <p:sldId id="4249" r:id="rId536"/>
    <p:sldId id="4250" r:id="rId537"/>
    <p:sldId id="2910" r:id="rId538"/>
    <p:sldId id="3356" r:id="rId539"/>
    <p:sldId id="3357" r:id="rId540"/>
    <p:sldId id="3423" r:id="rId541"/>
    <p:sldId id="3358" r:id="rId542"/>
    <p:sldId id="3359" r:id="rId543"/>
    <p:sldId id="3485" r:id="rId544"/>
    <p:sldId id="2919" r:id="rId545"/>
    <p:sldId id="2920" r:id="rId546"/>
    <p:sldId id="2921" r:id="rId547"/>
    <p:sldId id="2922" r:id="rId548"/>
    <p:sldId id="2923" r:id="rId549"/>
    <p:sldId id="3147" r:id="rId550"/>
    <p:sldId id="3151" r:id="rId551"/>
    <p:sldId id="3509" r:id="rId552"/>
    <p:sldId id="3305" r:id="rId553"/>
    <p:sldId id="3580" r:id="rId554"/>
    <p:sldId id="3579" r:id="rId555"/>
    <p:sldId id="3306" r:id="rId556"/>
    <p:sldId id="3578" r:id="rId557"/>
    <p:sldId id="3582" r:id="rId558"/>
    <p:sldId id="3581" r:id="rId559"/>
    <p:sldId id="2666" r:id="rId560"/>
    <p:sldId id="2697" r:id="rId561"/>
    <p:sldId id="2826" r:id="rId562"/>
    <p:sldId id="3384" r:id="rId563"/>
    <p:sldId id="3385" r:id="rId564"/>
    <p:sldId id="2667" r:id="rId565"/>
    <p:sldId id="2828" r:id="rId566"/>
    <p:sldId id="3406" r:id="rId567"/>
    <p:sldId id="3407" r:id="rId568"/>
    <p:sldId id="2829" r:id="rId569"/>
    <p:sldId id="2832" r:id="rId570"/>
    <p:sldId id="3425" r:id="rId571"/>
    <p:sldId id="3426" r:id="rId572"/>
    <p:sldId id="3427" r:id="rId573"/>
    <p:sldId id="2833" r:id="rId574"/>
    <p:sldId id="2834" r:id="rId575"/>
    <p:sldId id="2835" r:id="rId576"/>
    <p:sldId id="2836" r:id="rId577"/>
    <p:sldId id="2974" r:id="rId578"/>
    <p:sldId id="2975" r:id="rId579"/>
    <p:sldId id="3088" r:id="rId580"/>
    <p:sldId id="3089" r:id="rId581"/>
    <p:sldId id="3279" r:id="rId582"/>
    <p:sldId id="3282" r:id="rId583"/>
    <p:sldId id="3550" r:id="rId584"/>
    <p:sldId id="3549" r:id="rId585"/>
    <p:sldId id="4021" r:id="rId586"/>
    <p:sldId id="4024" r:id="rId587"/>
    <p:sldId id="4025" r:id="rId588"/>
    <p:sldId id="4026" r:id="rId589"/>
    <p:sldId id="4027" r:id="rId590"/>
    <p:sldId id="4030" r:id="rId591"/>
    <p:sldId id="4031" r:id="rId592"/>
    <p:sldId id="4032" r:id="rId593"/>
    <p:sldId id="4033" r:id="rId594"/>
    <p:sldId id="4034" r:id="rId595"/>
    <p:sldId id="4035" r:id="rId596"/>
    <p:sldId id="4036" r:id="rId597"/>
    <p:sldId id="4037" r:id="rId598"/>
    <p:sldId id="4038" r:id="rId599"/>
    <p:sldId id="4039" r:id="rId600"/>
    <p:sldId id="4040" r:id="rId601"/>
    <p:sldId id="4044" r:id="rId602"/>
    <p:sldId id="4045" r:id="rId603"/>
    <p:sldId id="4046" r:id="rId604"/>
    <p:sldId id="4049" r:id="rId605"/>
    <p:sldId id="4050" r:id="rId606"/>
    <p:sldId id="4051" r:id="rId607"/>
    <p:sldId id="4052" r:id="rId608"/>
    <p:sldId id="4055" r:id="rId609"/>
    <p:sldId id="4056" r:id="rId610"/>
    <p:sldId id="4059" r:id="rId611"/>
    <p:sldId id="4060" r:id="rId612"/>
    <p:sldId id="4061" r:id="rId613"/>
    <p:sldId id="4064" r:id="rId614"/>
    <p:sldId id="4065" r:id="rId615"/>
    <p:sldId id="4066" r:id="rId616"/>
    <p:sldId id="4067" r:id="rId617"/>
    <p:sldId id="4068" r:id="rId618"/>
    <p:sldId id="4072" r:id="rId619"/>
    <p:sldId id="4073" r:id="rId620"/>
    <p:sldId id="4074" r:id="rId621"/>
    <p:sldId id="4075" r:id="rId622"/>
    <p:sldId id="4076" r:id="rId623"/>
    <p:sldId id="4077" r:id="rId624"/>
    <p:sldId id="4078" r:id="rId625"/>
    <p:sldId id="4079" r:id="rId626"/>
    <p:sldId id="4080" r:id="rId627"/>
    <p:sldId id="4081" r:id="rId628"/>
    <p:sldId id="4082" r:id="rId629"/>
    <p:sldId id="4083" r:id="rId630"/>
    <p:sldId id="4084" r:id="rId631"/>
    <p:sldId id="4085" r:id="rId632"/>
    <p:sldId id="4088" r:id="rId633"/>
    <p:sldId id="4089" r:id="rId634"/>
    <p:sldId id="4092" r:id="rId635"/>
    <p:sldId id="4093" r:id="rId636"/>
    <p:sldId id="4097" r:id="rId637"/>
    <p:sldId id="4098" r:id="rId638"/>
    <p:sldId id="4099" r:id="rId639"/>
    <p:sldId id="4100" r:id="rId640"/>
    <p:sldId id="4101" r:id="rId641"/>
    <p:sldId id="4102" r:id="rId642"/>
    <p:sldId id="4106" r:id="rId643"/>
    <p:sldId id="4107" r:id="rId644"/>
    <p:sldId id="4108" r:id="rId645"/>
    <p:sldId id="4112" r:id="rId646"/>
    <p:sldId id="4113" r:id="rId647"/>
    <p:sldId id="4114" r:id="rId648"/>
    <p:sldId id="4115" r:id="rId649"/>
    <p:sldId id="4116" r:id="rId650"/>
    <p:sldId id="4117" r:id="rId651"/>
    <p:sldId id="4121" r:id="rId652"/>
    <p:sldId id="4122" r:id="rId653"/>
    <p:sldId id="4123" r:id="rId654"/>
    <p:sldId id="4124" r:id="rId655"/>
    <p:sldId id="4125" r:id="rId656"/>
    <p:sldId id="264" r:id="rId657"/>
    <p:sldId id="2874" r:id="rId658"/>
    <p:sldId id="2875" r:id="rId659"/>
    <p:sldId id="2876" r:id="rId660"/>
    <p:sldId id="866" r:id="rId661"/>
    <p:sldId id="867" r:id="rId662"/>
    <p:sldId id="2683" r:id="rId663"/>
    <p:sldId id="2684" r:id="rId664"/>
    <p:sldId id="2879" r:id="rId665"/>
    <p:sldId id="2881" r:id="rId666"/>
    <p:sldId id="3439" r:id="rId667"/>
    <p:sldId id="2882" r:id="rId668"/>
    <p:sldId id="2718" r:id="rId669"/>
    <p:sldId id="2719" r:id="rId670"/>
    <p:sldId id="2884" r:id="rId671"/>
    <p:sldId id="2885" r:id="rId672"/>
    <p:sldId id="2894" r:id="rId673"/>
    <p:sldId id="2895" r:id="rId674"/>
    <p:sldId id="2896" r:id="rId675"/>
    <p:sldId id="3493" r:id="rId676"/>
    <p:sldId id="2932" r:id="rId677"/>
    <p:sldId id="2933" r:id="rId678"/>
    <p:sldId id="2935" r:id="rId679"/>
    <p:sldId id="3086" r:id="rId680"/>
    <p:sldId id="3087" r:id="rId681"/>
    <p:sldId id="3241" r:id="rId682"/>
    <p:sldId id="3541" r:id="rId683"/>
    <p:sldId id="3244" r:id="rId684"/>
    <p:sldId id="3540" r:id="rId685"/>
    <p:sldId id="3622" r:id="rId686"/>
    <p:sldId id="3623" r:id="rId687"/>
    <p:sldId id="3624" r:id="rId688"/>
    <p:sldId id="3625" r:id="rId689"/>
    <p:sldId id="3626" r:id="rId690"/>
    <p:sldId id="1420" r:id="rId691"/>
    <p:sldId id="3396" r:id="rId692"/>
    <p:sldId id="3397" r:id="rId693"/>
    <p:sldId id="3063" r:id="rId694"/>
    <p:sldId id="3064" r:id="rId695"/>
    <p:sldId id="3066" r:id="rId696"/>
    <p:sldId id="3170" r:id="rId697"/>
    <p:sldId id="3171" r:id="rId698"/>
    <p:sldId id="3172" r:id="rId699"/>
    <p:sldId id="4126" r:id="rId700"/>
    <p:sldId id="4127" r:id="rId701"/>
    <p:sldId id="4128" r:id="rId702"/>
    <p:sldId id="4129" r:id="rId703"/>
    <p:sldId id="4130" r:id="rId704"/>
    <p:sldId id="4131" r:id="rId705"/>
    <p:sldId id="4132" r:id="rId706"/>
    <p:sldId id="4133" r:id="rId707"/>
    <p:sldId id="4134" r:id="rId708"/>
    <p:sldId id="4135" r:id="rId709"/>
    <p:sldId id="4136" r:id="rId710"/>
    <p:sldId id="4137" r:id="rId711"/>
    <p:sldId id="4138" r:id="rId712"/>
    <p:sldId id="4139" r:id="rId713"/>
    <p:sldId id="4140" r:id="rId714"/>
    <p:sldId id="4141" r:id="rId715"/>
    <p:sldId id="4142" r:id="rId716"/>
    <p:sldId id="4143" r:id="rId717"/>
    <p:sldId id="4144" r:id="rId718"/>
    <p:sldId id="4145" r:id="rId719"/>
    <p:sldId id="4146" r:id="rId720"/>
    <p:sldId id="4147" r:id="rId721"/>
    <p:sldId id="4148" r:id="rId722"/>
    <p:sldId id="4149" r:id="rId723"/>
    <p:sldId id="4150" r:id="rId724"/>
    <p:sldId id="4151" r:id="rId725"/>
    <p:sldId id="4152" r:id="rId726"/>
    <p:sldId id="4153" r:id="rId727"/>
    <p:sldId id="4154" r:id="rId728"/>
    <p:sldId id="4155" r:id="rId729"/>
    <p:sldId id="4156" r:id="rId730"/>
    <p:sldId id="4157" r:id="rId731"/>
    <p:sldId id="4158" r:id="rId732"/>
    <p:sldId id="4159" r:id="rId733"/>
    <p:sldId id="4160" r:id="rId734"/>
    <p:sldId id="4161" r:id="rId735"/>
    <p:sldId id="4162" r:id="rId736"/>
    <p:sldId id="4163" r:id="rId737"/>
    <p:sldId id="4164" r:id="rId738"/>
    <p:sldId id="4165" r:id="rId739"/>
    <p:sldId id="4166" r:id="rId740"/>
    <p:sldId id="4167" r:id="rId741"/>
    <p:sldId id="4168" r:id="rId742"/>
    <p:sldId id="4169" r:id="rId743"/>
    <p:sldId id="4170" r:id="rId744"/>
    <p:sldId id="4171" r:id="rId745"/>
    <p:sldId id="4172" r:id="rId746"/>
    <p:sldId id="4173" r:id="rId747"/>
    <p:sldId id="4174" r:id="rId748"/>
    <p:sldId id="4175" r:id="rId749"/>
    <p:sldId id="4176" r:id="rId750"/>
    <p:sldId id="4177" r:id="rId751"/>
    <p:sldId id="4178" r:id="rId752"/>
    <p:sldId id="4179" r:id="rId753"/>
    <p:sldId id="4180" r:id="rId754"/>
    <p:sldId id="4181" r:id="rId755"/>
    <p:sldId id="4182" r:id="rId756"/>
    <p:sldId id="4183" r:id="rId757"/>
    <p:sldId id="4184" r:id="rId758"/>
    <p:sldId id="4185" r:id="rId759"/>
    <p:sldId id="4186" r:id="rId760"/>
    <p:sldId id="4187" r:id="rId761"/>
    <p:sldId id="4188" r:id="rId762"/>
    <p:sldId id="4189" r:id="rId763"/>
    <p:sldId id="4190" r:id="rId764"/>
    <p:sldId id="4191" r:id="rId765"/>
    <p:sldId id="4192" r:id="rId766"/>
    <p:sldId id="1628" r:id="rId767"/>
    <p:sldId id="1631" r:id="rId768"/>
    <p:sldId id="2822" r:id="rId769"/>
    <p:sldId id="1633" r:id="rId770"/>
    <p:sldId id="1634" r:id="rId771"/>
    <p:sldId id="2823" r:id="rId772"/>
    <p:sldId id="1635" r:id="rId773"/>
    <p:sldId id="2825" r:id="rId774"/>
    <p:sldId id="3398" r:id="rId775"/>
    <p:sldId id="3399" r:id="rId776"/>
    <p:sldId id="2743" r:id="rId777"/>
    <p:sldId id="2744" r:id="rId778"/>
    <p:sldId id="3424" r:id="rId779"/>
    <p:sldId id="3435" r:id="rId780"/>
    <p:sldId id="3436" r:id="rId781"/>
    <p:sldId id="3437" r:id="rId782"/>
    <p:sldId id="3462" r:id="rId783"/>
    <p:sldId id="3463" r:id="rId784"/>
    <p:sldId id="3464" r:id="rId785"/>
    <p:sldId id="1637" r:id="rId786"/>
    <p:sldId id="1638" r:id="rId787"/>
    <p:sldId id="3481" r:id="rId788"/>
    <p:sldId id="2962" r:id="rId789"/>
    <p:sldId id="2963" r:id="rId790"/>
    <p:sldId id="2965" r:id="rId791"/>
    <p:sldId id="3099" r:id="rId792"/>
    <p:sldId id="3100" r:id="rId793"/>
    <p:sldId id="3513" r:id="rId794"/>
    <p:sldId id="3104" r:id="rId795"/>
    <p:sldId id="3105" r:id="rId796"/>
    <p:sldId id="3223" r:id="rId797"/>
    <p:sldId id="3224" r:id="rId798"/>
    <p:sldId id="3565" r:id="rId799"/>
    <p:sldId id="3566" r:id="rId800"/>
    <p:sldId id="3235" r:id="rId801"/>
    <p:sldId id="3236" r:id="rId802"/>
    <p:sldId id="3595" r:id="rId803"/>
    <p:sldId id="3596" r:id="rId804"/>
    <p:sldId id="3597" r:id="rId805"/>
    <p:sldId id="3237" r:id="rId806"/>
    <p:sldId id="3947" r:id="rId807"/>
    <p:sldId id="3948" r:id="rId808"/>
    <p:sldId id="3949" r:id="rId809"/>
    <p:sldId id="3950" r:id="rId810"/>
    <p:sldId id="3951" r:id="rId811"/>
    <p:sldId id="3952" r:id="rId812"/>
    <p:sldId id="3953" r:id="rId813"/>
    <p:sldId id="3954" r:id="rId814"/>
    <p:sldId id="3955" r:id="rId815"/>
    <p:sldId id="3956" r:id="rId816"/>
    <p:sldId id="3957" r:id="rId817"/>
    <p:sldId id="3958" r:id="rId818"/>
    <p:sldId id="3959" r:id="rId819"/>
    <p:sldId id="3960" r:id="rId820"/>
    <p:sldId id="3961" r:id="rId821"/>
    <p:sldId id="3962" r:id="rId822"/>
    <p:sldId id="3963" r:id="rId823"/>
    <p:sldId id="3964" r:id="rId824"/>
    <p:sldId id="3965" r:id="rId825"/>
    <p:sldId id="3966" r:id="rId826"/>
    <p:sldId id="3967" r:id="rId827"/>
    <p:sldId id="3968" r:id="rId828"/>
    <p:sldId id="3969" r:id="rId829"/>
    <p:sldId id="3970" r:id="rId830"/>
    <p:sldId id="3971" r:id="rId831"/>
    <p:sldId id="3972" r:id="rId832"/>
    <p:sldId id="3973" r:id="rId833"/>
    <p:sldId id="3974" r:id="rId834"/>
    <p:sldId id="3975" r:id="rId835"/>
    <p:sldId id="3976" r:id="rId836"/>
    <p:sldId id="3977" r:id="rId837"/>
    <p:sldId id="3978" r:id="rId838"/>
    <p:sldId id="3979" r:id="rId839"/>
    <p:sldId id="3980" r:id="rId840"/>
    <p:sldId id="3981" r:id="rId841"/>
    <p:sldId id="3982" r:id="rId842"/>
    <p:sldId id="3983" r:id="rId843"/>
    <p:sldId id="3984" r:id="rId844"/>
    <p:sldId id="3985" r:id="rId845"/>
    <p:sldId id="3986" r:id="rId846"/>
    <p:sldId id="3987" r:id="rId847"/>
    <p:sldId id="3988" r:id="rId848"/>
    <p:sldId id="3989" r:id="rId849"/>
    <p:sldId id="3990" r:id="rId850"/>
    <p:sldId id="3991" r:id="rId851"/>
    <p:sldId id="3992" r:id="rId852"/>
    <p:sldId id="3993" r:id="rId853"/>
    <p:sldId id="3994" r:id="rId854"/>
    <p:sldId id="3995" r:id="rId855"/>
    <p:sldId id="3996" r:id="rId856"/>
    <p:sldId id="3997" r:id="rId857"/>
    <p:sldId id="3998" r:id="rId858"/>
    <p:sldId id="3999" r:id="rId859"/>
    <p:sldId id="4000" r:id="rId860"/>
    <p:sldId id="4001" r:id="rId861"/>
    <p:sldId id="4002" r:id="rId862"/>
    <p:sldId id="4003" r:id="rId863"/>
    <p:sldId id="4004" r:id="rId864"/>
    <p:sldId id="4005" r:id="rId865"/>
    <p:sldId id="4006" r:id="rId866"/>
    <p:sldId id="4007" r:id="rId867"/>
    <p:sldId id="4008" r:id="rId868"/>
    <p:sldId id="4009" r:id="rId869"/>
    <p:sldId id="4010" r:id="rId870"/>
    <p:sldId id="4011" r:id="rId871"/>
    <p:sldId id="4012" r:id="rId872"/>
    <p:sldId id="4013" r:id="rId873"/>
    <p:sldId id="4014" r:id="rId874"/>
    <p:sldId id="4015" r:id="rId875"/>
    <p:sldId id="4016" r:id="rId876"/>
    <p:sldId id="4017" r:id="rId877"/>
    <p:sldId id="4018" r:id="rId878"/>
    <p:sldId id="4019" r:id="rId879"/>
    <p:sldId id="4020" r:id="rId880"/>
    <p:sldId id="2110" r:id="rId881"/>
    <p:sldId id="2846" r:id="rId882"/>
    <p:sldId id="2847" r:id="rId883"/>
    <p:sldId id="3386" r:id="rId884"/>
    <p:sldId id="2111" r:id="rId885"/>
    <p:sldId id="2849" r:id="rId886"/>
    <p:sldId id="3408" r:id="rId887"/>
    <p:sldId id="2681" r:id="rId888"/>
    <p:sldId id="2682" r:id="rId889"/>
    <p:sldId id="2716" r:id="rId890"/>
    <p:sldId id="2717" r:id="rId891"/>
    <p:sldId id="3440" r:id="rId892"/>
    <p:sldId id="2739" r:id="rId893"/>
    <p:sldId id="2740" r:id="rId894"/>
    <p:sldId id="2851" r:id="rId895"/>
    <p:sldId id="2852" r:id="rId896"/>
    <p:sldId id="2853" r:id="rId897"/>
    <p:sldId id="2939" r:id="rId898"/>
    <p:sldId id="2940" r:id="rId899"/>
    <p:sldId id="2941" r:id="rId900"/>
    <p:sldId id="3505" r:id="rId901"/>
    <p:sldId id="3506" r:id="rId902"/>
    <p:sldId id="3507" r:id="rId903"/>
    <p:sldId id="3068" r:id="rId904"/>
    <p:sldId id="3069" r:id="rId905"/>
    <p:sldId id="3107" r:id="rId906"/>
    <p:sldId id="3108" r:id="rId907"/>
    <p:sldId id="3132" r:id="rId908"/>
    <p:sldId id="3133" r:id="rId909"/>
    <p:sldId id="3136" r:id="rId910"/>
    <p:sldId id="3141" r:id="rId911"/>
    <p:sldId id="3142" r:id="rId912"/>
    <p:sldId id="3531" r:id="rId913"/>
    <p:sldId id="3143" r:id="rId914"/>
    <p:sldId id="3226" r:id="rId915"/>
    <p:sldId id="3227" r:id="rId916"/>
    <p:sldId id="3567" r:id="rId917"/>
    <p:sldId id="3568" r:id="rId918"/>
    <p:sldId id="3569" r:id="rId919"/>
    <p:sldId id="3570" r:id="rId920"/>
    <p:sldId id="3229" r:id="rId921"/>
    <p:sldId id="3252" r:id="rId922"/>
    <p:sldId id="3591" r:id="rId923"/>
    <p:sldId id="3253" r:id="rId924"/>
    <p:sldId id="3590" r:id="rId925"/>
    <p:sldId id="3316" r:id="rId926"/>
    <p:sldId id="3317" r:id="rId927"/>
    <p:sldId id="3619" r:id="rId928"/>
    <p:sldId id="3620" r:id="rId929"/>
    <p:sldId id="3621" r:id="rId930"/>
    <p:sldId id="4309" r:id="rId931"/>
    <p:sldId id="4310" r:id="rId932"/>
    <p:sldId id="4311" r:id="rId933"/>
    <p:sldId id="4312" r:id="rId934"/>
    <p:sldId id="4313" r:id="rId935"/>
    <p:sldId id="4314" r:id="rId936"/>
    <p:sldId id="4315" r:id="rId937"/>
    <p:sldId id="4316" r:id="rId938"/>
    <p:sldId id="4317" r:id="rId939"/>
    <p:sldId id="4318" r:id="rId940"/>
    <p:sldId id="4319" r:id="rId941"/>
    <p:sldId id="4320" r:id="rId942"/>
    <p:sldId id="4321" r:id="rId943"/>
    <p:sldId id="4322" r:id="rId944"/>
    <p:sldId id="4323" r:id="rId945"/>
    <p:sldId id="4324" r:id="rId946"/>
    <p:sldId id="4325" r:id="rId947"/>
    <p:sldId id="4326" r:id="rId948"/>
    <p:sldId id="4327" r:id="rId949"/>
    <p:sldId id="4328" r:id="rId950"/>
    <p:sldId id="4329" r:id="rId951"/>
    <p:sldId id="4330" r:id="rId952"/>
    <p:sldId id="4331" r:id="rId953"/>
    <p:sldId id="4332" r:id="rId954"/>
    <p:sldId id="4333" r:id="rId955"/>
    <p:sldId id="4334" r:id="rId956"/>
    <p:sldId id="4335" r:id="rId957"/>
    <p:sldId id="4336" r:id="rId958"/>
    <p:sldId id="4337" r:id="rId959"/>
    <p:sldId id="4338" r:id="rId960"/>
    <p:sldId id="4339" r:id="rId961"/>
    <p:sldId id="4340" r:id="rId962"/>
    <p:sldId id="4341" r:id="rId963"/>
    <p:sldId id="4342" r:id="rId964"/>
    <p:sldId id="4343" r:id="rId965"/>
    <p:sldId id="4344" r:id="rId966"/>
    <p:sldId id="4345" r:id="rId967"/>
    <p:sldId id="4346" r:id="rId968"/>
    <p:sldId id="4347" r:id="rId969"/>
    <p:sldId id="4348" r:id="rId970"/>
    <p:sldId id="4349" r:id="rId971"/>
    <p:sldId id="4350" r:id="rId972"/>
    <p:sldId id="4351" r:id="rId973"/>
    <p:sldId id="4352" r:id="rId974"/>
    <p:sldId id="4353" r:id="rId975"/>
    <p:sldId id="4354" r:id="rId976"/>
    <p:sldId id="4355" r:id="rId977"/>
    <p:sldId id="4356" r:id="rId978"/>
    <p:sldId id="4357" r:id="rId979"/>
    <p:sldId id="4358" r:id="rId980"/>
    <p:sldId id="4359" r:id="rId981"/>
    <p:sldId id="4360" r:id="rId982"/>
    <p:sldId id="4361" r:id="rId983"/>
    <p:sldId id="4362" r:id="rId984"/>
    <p:sldId id="4363" r:id="rId985"/>
    <p:sldId id="4364" r:id="rId986"/>
    <p:sldId id="4365" r:id="rId987"/>
    <p:sldId id="2308" r:id="rId988"/>
    <p:sldId id="2309" r:id="rId989"/>
    <p:sldId id="2811" r:id="rId990"/>
    <p:sldId id="2812" r:id="rId991"/>
    <p:sldId id="2311" r:id="rId992"/>
    <p:sldId id="2312" r:id="rId993"/>
    <p:sldId id="3400" r:id="rId994"/>
    <p:sldId id="3401" r:id="rId995"/>
    <p:sldId id="2815" r:id="rId996"/>
    <p:sldId id="2816" r:id="rId997"/>
    <p:sldId id="2818" r:id="rId998"/>
    <p:sldId id="2897" r:id="rId999"/>
    <p:sldId id="2898" r:id="rId1000"/>
    <p:sldId id="2902" r:id="rId1001"/>
    <p:sldId id="3173" r:id="rId1002"/>
    <p:sldId id="3174" r:id="rId1003"/>
    <p:sldId id="3175" r:id="rId1004"/>
    <p:sldId id="3267" r:id="rId1005"/>
    <p:sldId id="3268" r:id="rId1006"/>
    <p:sldId id="3592" r:id="rId1007"/>
    <p:sldId id="3593" r:id="rId1008"/>
    <p:sldId id="3594" r:id="rId1009"/>
    <p:sldId id="3269" r:id="rId1010"/>
    <p:sldId id="3841" r:id="rId1011"/>
    <p:sldId id="3842" r:id="rId1012"/>
    <p:sldId id="3843" r:id="rId1013"/>
    <p:sldId id="3844" r:id="rId1014"/>
    <p:sldId id="3845" r:id="rId1015"/>
    <p:sldId id="3846" r:id="rId1016"/>
    <p:sldId id="3847" r:id="rId1017"/>
    <p:sldId id="3848" r:id="rId1018"/>
    <p:sldId id="3849" r:id="rId1019"/>
    <p:sldId id="3850" r:id="rId1020"/>
    <p:sldId id="3851" r:id="rId1021"/>
    <p:sldId id="3852" r:id="rId1022"/>
    <p:sldId id="3853" r:id="rId1023"/>
    <p:sldId id="3854" r:id="rId1024"/>
    <p:sldId id="3855" r:id="rId1025"/>
    <p:sldId id="3856" r:id="rId1026"/>
    <p:sldId id="3857" r:id="rId1027"/>
    <p:sldId id="3858" r:id="rId1028"/>
    <p:sldId id="3859" r:id="rId1029"/>
    <p:sldId id="3860" r:id="rId1030"/>
    <p:sldId id="3861" r:id="rId1031"/>
    <p:sldId id="3862" r:id="rId1032"/>
    <p:sldId id="3863" r:id="rId1033"/>
    <p:sldId id="3864" r:id="rId1034"/>
    <p:sldId id="3865" r:id="rId1035"/>
    <p:sldId id="3866" r:id="rId1036"/>
    <p:sldId id="3867" r:id="rId1037"/>
    <p:sldId id="3868" r:id="rId1038"/>
    <p:sldId id="3869" r:id="rId1039"/>
    <p:sldId id="3870" r:id="rId1040"/>
    <p:sldId id="3871" r:id="rId1041"/>
    <p:sldId id="3872" r:id="rId1042"/>
    <p:sldId id="3873" r:id="rId1043"/>
    <p:sldId id="3874" r:id="rId1044"/>
    <p:sldId id="3875" r:id="rId1045"/>
    <p:sldId id="3876" r:id="rId1046"/>
    <p:sldId id="3877" r:id="rId1047"/>
    <p:sldId id="3878" r:id="rId1048"/>
    <p:sldId id="3879" r:id="rId1049"/>
    <p:sldId id="3880" r:id="rId1050"/>
    <p:sldId id="3881" r:id="rId1051"/>
    <p:sldId id="3882" r:id="rId1052"/>
    <p:sldId id="3883" r:id="rId1053"/>
    <p:sldId id="3884" r:id="rId1054"/>
    <p:sldId id="3885" r:id="rId1055"/>
    <p:sldId id="3886" r:id="rId1056"/>
    <p:sldId id="3887" r:id="rId1057"/>
    <p:sldId id="3888" r:id="rId1058"/>
    <p:sldId id="3889" r:id="rId1059"/>
    <p:sldId id="3890" r:id="rId1060"/>
    <p:sldId id="3891" r:id="rId1061"/>
    <p:sldId id="3892" r:id="rId1062"/>
    <p:sldId id="3893" r:id="rId1063"/>
    <p:sldId id="3894" r:id="rId1064"/>
    <p:sldId id="3895" r:id="rId1065"/>
    <p:sldId id="3896" r:id="rId1066"/>
    <p:sldId id="3897" r:id="rId1067"/>
    <p:sldId id="3898" r:id="rId1068"/>
    <p:sldId id="3899" r:id="rId1069"/>
    <p:sldId id="3900" r:id="rId1070"/>
    <p:sldId id="3901" r:id="rId1071"/>
    <p:sldId id="3902" r:id="rId1072"/>
    <p:sldId id="3903" r:id="rId1073"/>
    <p:sldId id="3904" r:id="rId1074"/>
    <p:sldId id="3905" r:id="rId1075"/>
    <p:sldId id="3906" r:id="rId1076"/>
    <p:sldId id="3907" r:id="rId1077"/>
    <p:sldId id="3908" r:id="rId1078"/>
    <p:sldId id="3909" r:id="rId1079"/>
    <p:sldId id="3910" r:id="rId1080"/>
    <p:sldId id="3911" r:id="rId1081"/>
    <p:sldId id="3912" r:id="rId1082"/>
    <p:sldId id="3913" r:id="rId1083"/>
    <p:sldId id="3914" r:id="rId1084"/>
    <p:sldId id="3915" r:id="rId1085"/>
    <p:sldId id="3916" r:id="rId1086"/>
    <p:sldId id="3917" r:id="rId1087"/>
    <p:sldId id="3918" r:id="rId1088"/>
    <p:sldId id="3919" r:id="rId1089"/>
    <p:sldId id="3920" r:id="rId1090"/>
    <p:sldId id="3921" r:id="rId1091"/>
    <p:sldId id="3922" r:id="rId1092"/>
    <p:sldId id="3923" r:id="rId1093"/>
    <p:sldId id="3924" r:id="rId1094"/>
    <p:sldId id="3925" r:id="rId1095"/>
    <p:sldId id="3926" r:id="rId1096"/>
    <p:sldId id="3927" r:id="rId1097"/>
    <p:sldId id="3928" r:id="rId1098"/>
    <p:sldId id="3929" r:id="rId1099"/>
    <p:sldId id="3930" r:id="rId1100"/>
    <p:sldId id="3931" r:id="rId1101"/>
    <p:sldId id="3932" r:id="rId1102"/>
    <p:sldId id="3933" r:id="rId1103"/>
    <p:sldId id="3934" r:id="rId1104"/>
    <p:sldId id="3935" r:id="rId1105"/>
    <p:sldId id="3936" r:id="rId1106"/>
    <p:sldId id="3937" r:id="rId1107"/>
    <p:sldId id="3938" r:id="rId1108"/>
    <p:sldId id="3939" r:id="rId1109"/>
    <p:sldId id="3940" r:id="rId1110"/>
    <p:sldId id="3941" r:id="rId1111"/>
    <p:sldId id="3942" r:id="rId1112"/>
    <p:sldId id="3943" r:id="rId1113"/>
    <p:sldId id="3944" r:id="rId1114"/>
    <p:sldId id="3945" r:id="rId1115"/>
    <p:sldId id="3946" r:id="rId1116"/>
    <p:sldId id="2640" r:id="rId1117"/>
    <p:sldId id="3348" r:id="rId1118"/>
    <p:sldId id="3349" r:id="rId1119"/>
    <p:sldId id="3390" r:id="rId1120"/>
    <p:sldId id="3391" r:id="rId1121"/>
    <p:sldId id="3350" r:id="rId1122"/>
    <p:sldId id="3351" r:id="rId1123"/>
    <p:sldId id="3409" r:id="rId1124"/>
    <p:sldId id="3410" r:id="rId1125"/>
    <p:sldId id="3411" r:id="rId1126"/>
    <p:sldId id="2652" r:id="rId1127"/>
    <p:sldId id="2653" r:id="rId1128"/>
    <p:sldId id="3421" r:id="rId1129"/>
    <p:sldId id="3422" r:id="rId1130"/>
    <p:sldId id="2664" r:id="rId1131"/>
    <p:sldId id="2665" r:id="rId1132"/>
    <p:sldId id="3454" r:id="rId1133"/>
    <p:sldId id="3465" r:id="rId1134"/>
    <p:sldId id="3466" r:id="rId1135"/>
    <p:sldId id="3467" r:id="rId1136"/>
    <p:sldId id="3482" r:id="rId1137"/>
    <p:sldId id="3483" r:id="rId1138"/>
    <p:sldId id="3484" r:id="rId1139"/>
    <p:sldId id="2943" r:id="rId1140"/>
    <p:sldId id="2944" r:id="rId1141"/>
    <p:sldId id="3144" r:id="rId1142"/>
    <p:sldId id="3145" r:id="rId1143"/>
    <p:sldId id="3146" r:id="rId1144"/>
    <p:sldId id="3583" r:id="rId1145"/>
    <p:sldId id="3584" r:id="rId1146"/>
    <p:sldId id="3585" r:id="rId1147"/>
    <p:sldId id="3586" r:id="rId1148"/>
    <p:sldId id="3587" r:id="rId1149"/>
    <p:sldId id="3588" r:id="rId1150"/>
    <p:sldId id="3589" r:id="rId11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96433" autoAdjust="0"/>
  </p:normalViewPr>
  <p:slideViewPr>
    <p:cSldViewPr>
      <p:cViewPr varScale="1">
        <p:scale>
          <a:sx n="115" d="100"/>
          <a:sy n="115" d="100"/>
        </p:scale>
        <p:origin x="1632"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836" Type="http://schemas.openxmlformats.org/officeDocument/2006/relationships/slide" Target="slides/slide835.xml"/><Relationship Id="rId1021" Type="http://schemas.openxmlformats.org/officeDocument/2006/relationships/slide" Target="slides/slide1020.xml"/><Relationship Id="rId1119" Type="http://schemas.openxmlformats.org/officeDocument/2006/relationships/slide" Target="slides/slide1118.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903" Type="http://schemas.openxmlformats.org/officeDocument/2006/relationships/slide" Target="slides/slide902.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81" Type="http://schemas.openxmlformats.org/officeDocument/2006/relationships/slide" Target="slides/slide180.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357" Type="http://schemas.openxmlformats.org/officeDocument/2006/relationships/slide" Target="slides/slide356.xml"/><Relationship Id="rId1110" Type="http://schemas.openxmlformats.org/officeDocument/2006/relationships/slide" Target="slides/slide1109.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270" Type="http://schemas.openxmlformats.org/officeDocument/2006/relationships/slide" Target="slides/slide269.xml"/><Relationship Id="rId936" Type="http://schemas.openxmlformats.org/officeDocument/2006/relationships/slide" Target="slides/slide935.xml"/><Relationship Id="rId1121" Type="http://schemas.openxmlformats.org/officeDocument/2006/relationships/slide" Target="slides/slide1120.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281" Type="http://schemas.openxmlformats.org/officeDocument/2006/relationships/slide" Target="slides/slide280.xml"/><Relationship Id="rId502" Type="http://schemas.openxmlformats.org/officeDocument/2006/relationships/slide" Target="slides/slide501.xml"/><Relationship Id="rId947" Type="http://schemas.openxmlformats.org/officeDocument/2006/relationships/slide" Target="slides/slide946.xml"/><Relationship Id="rId1132" Type="http://schemas.openxmlformats.org/officeDocument/2006/relationships/slide" Target="slides/slide113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292" Type="http://schemas.openxmlformats.org/officeDocument/2006/relationships/slide" Target="slides/slide291.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1143" Type="http://schemas.openxmlformats.org/officeDocument/2006/relationships/slide" Target="slides/slide1142.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52" Type="http://schemas.openxmlformats.org/officeDocument/2006/relationships/slide" Target="slides/slide151.xml"/><Relationship Id="rId457" Type="http://schemas.openxmlformats.org/officeDocument/2006/relationships/slide" Target="slides/slide456.xml"/><Relationship Id="rId1003" Type="http://schemas.openxmlformats.org/officeDocument/2006/relationships/slide" Target="slides/slide1002.xml"/><Relationship Id="rId1087" Type="http://schemas.openxmlformats.org/officeDocument/2006/relationships/slide" Target="slides/slide1086.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1154" Type="http://schemas.openxmlformats.org/officeDocument/2006/relationships/theme" Target="theme/theme1.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slide" Target="slides/slide828.xml"/><Relationship Id="rId1014" Type="http://schemas.openxmlformats.org/officeDocument/2006/relationships/slide" Target="slides/slide1013.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1098" Type="http://schemas.openxmlformats.org/officeDocument/2006/relationships/slide" Target="slides/slide1097.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1025" Type="http://schemas.openxmlformats.org/officeDocument/2006/relationships/slide" Target="slides/slide1024.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907" Type="http://schemas.openxmlformats.org/officeDocument/2006/relationships/slide" Target="slides/slide906.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918" Type="http://schemas.openxmlformats.org/officeDocument/2006/relationships/slide" Target="slides/slide917.xml"/><Relationship Id="rId252" Type="http://schemas.openxmlformats.org/officeDocument/2006/relationships/slide" Target="slides/slide251.xml"/><Relationship Id="rId1103" Type="http://schemas.openxmlformats.org/officeDocument/2006/relationships/slide" Target="slides/slide1102.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263" Type="http://schemas.openxmlformats.org/officeDocument/2006/relationships/slide" Target="slides/slide262.xml"/><Relationship Id="rId470" Type="http://schemas.openxmlformats.org/officeDocument/2006/relationships/slide" Target="slides/slide469.xml"/><Relationship Id="rId929" Type="http://schemas.openxmlformats.org/officeDocument/2006/relationships/slide" Target="slides/slide928.xml"/><Relationship Id="rId1114" Type="http://schemas.openxmlformats.org/officeDocument/2006/relationships/slide" Target="slides/slide1113.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1125" Type="http://schemas.openxmlformats.org/officeDocument/2006/relationships/slide" Target="slides/slide1124.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1136" Type="http://schemas.openxmlformats.org/officeDocument/2006/relationships/slide" Target="slides/slide1135.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1147" Type="http://schemas.openxmlformats.org/officeDocument/2006/relationships/slide" Target="slides/slide1146.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82" Type="http://schemas.openxmlformats.org/officeDocument/2006/relationships/slide" Target="slides/slide1081.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64" Type="http://schemas.openxmlformats.org/officeDocument/2006/relationships/slide" Target="slides/slide963.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093" Type="http://schemas.openxmlformats.org/officeDocument/2006/relationships/slide" Target="slides/slide1092.xml"/><Relationship Id="rId1107" Type="http://schemas.openxmlformats.org/officeDocument/2006/relationships/slide" Target="slides/slide1106.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975" Type="http://schemas.openxmlformats.org/officeDocument/2006/relationships/slide" Target="slides/slide974.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267" Type="http://schemas.openxmlformats.org/officeDocument/2006/relationships/slide" Target="slides/slide266.xml"/><Relationship Id="rId474" Type="http://schemas.openxmlformats.org/officeDocument/2006/relationships/slide" Target="slides/slide473.xml"/><Relationship Id="rId1020" Type="http://schemas.openxmlformats.org/officeDocument/2006/relationships/slide" Target="slides/slide1019.xml"/><Relationship Id="rId1118" Type="http://schemas.openxmlformats.org/officeDocument/2006/relationships/slide" Target="slides/slide1117.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986" Type="http://schemas.openxmlformats.org/officeDocument/2006/relationships/slide" Target="slides/slide985.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1031" Type="http://schemas.openxmlformats.org/officeDocument/2006/relationships/slide" Target="slides/slide1030.xml"/><Relationship Id="rId1129" Type="http://schemas.openxmlformats.org/officeDocument/2006/relationships/slide" Target="slides/slide1128.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997" Type="http://schemas.openxmlformats.org/officeDocument/2006/relationships/slide" Target="slides/slide99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857" Type="http://schemas.openxmlformats.org/officeDocument/2006/relationships/slide" Target="slides/slide856.xml"/><Relationship Id="rId899" Type="http://schemas.openxmlformats.org/officeDocument/2006/relationships/slide" Target="slides/slide898.xml"/><Relationship Id="rId1000" Type="http://schemas.openxmlformats.org/officeDocument/2006/relationships/slide" Target="slides/slide999.xml"/><Relationship Id="rId1042" Type="http://schemas.openxmlformats.org/officeDocument/2006/relationships/slide" Target="slides/slide1041.xml"/><Relationship Id="rId1084" Type="http://schemas.openxmlformats.org/officeDocument/2006/relationships/slide" Target="slides/slide1083.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717" Type="http://schemas.openxmlformats.org/officeDocument/2006/relationships/slide" Target="slides/slide716.xml"/><Relationship Id="rId759" Type="http://schemas.openxmlformats.org/officeDocument/2006/relationships/slide" Target="slides/slide758.xml"/><Relationship Id="rId924" Type="http://schemas.openxmlformats.org/officeDocument/2006/relationships/slide" Target="slides/slide923.xml"/><Relationship Id="rId966" Type="http://schemas.openxmlformats.org/officeDocument/2006/relationships/slide" Target="slides/slide96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770" Type="http://schemas.openxmlformats.org/officeDocument/2006/relationships/slide" Target="slides/slide769.xml"/><Relationship Id="rId1151" Type="http://schemas.openxmlformats.org/officeDocument/2006/relationships/slide" Target="slides/slide115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826" Type="http://schemas.openxmlformats.org/officeDocument/2006/relationships/slide" Target="slides/slide825.xml"/><Relationship Id="rId868" Type="http://schemas.openxmlformats.org/officeDocument/2006/relationships/slide" Target="slides/slide867.xml"/><Relationship Id="rId1011" Type="http://schemas.openxmlformats.org/officeDocument/2006/relationships/slide" Target="slides/slide1010.xml"/><Relationship Id="rId1053" Type="http://schemas.openxmlformats.org/officeDocument/2006/relationships/slide" Target="slides/slide1052.xml"/><Relationship Id="rId1109" Type="http://schemas.openxmlformats.org/officeDocument/2006/relationships/slide" Target="slides/slide1108.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728" Type="http://schemas.openxmlformats.org/officeDocument/2006/relationships/slide" Target="slides/slide727.xml"/><Relationship Id="rId935" Type="http://schemas.openxmlformats.org/officeDocument/2006/relationships/slide" Target="slides/slide934.xml"/><Relationship Id="rId1095" Type="http://schemas.openxmlformats.org/officeDocument/2006/relationships/slide" Target="slides/slide109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977" Type="http://schemas.openxmlformats.org/officeDocument/2006/relationships/slide" Target="slides/slide976.xml"/><Relationship Id="rId1120" Type="http://schemas.openxmlformats.org/officeDocument/2006/relationships/slide" Target="slides/slide1119.xml"/><Relationship Id="rId171" Type="http://schemas.openxmlformats.org/officeDocument/2006/relationships/slide" Target="slides/slide170.xml"/><Relationship Id="rId227" Type="http://schemas.openxmlformats.org/officeDocument/2006/relationships/slide" Target="slides/slide226.xml"/><Relationship Id="rId781" Type="http://schemas.openxmlformats.org/officeDocument/2006/relationships/slide" Target="slides/slide780.xml"/><Relationship Id="rId837" Type="http://schemas.openxmlformats.org/officeDocument/2006/relationships/slide" Target="slides/slide836.xml"/><Relationship Id="rId879" Type="http://schemas.openxmlformats.org/officeDocument/2006/relationships/slide" Target="slides/slide878.xml"/><Relationship Id="rId1022" Type="http://schemas.openxmlformats.org/officeDocument/2006/relationships/slide" Target="slides/slide1021.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739" Type="http://schemas.openxmlformats.org/officeDocument/2006/relationships/slide" Target="slides/slide738.xml"/><Relationship Id="rId890" Type="http://schemas.openxmlformats.org/officeDocument/2006/relationships/slide" Target="slides/slide889.xml"/><Relationship Id="rId904" Type="http://schemas.openxmlformats.org/officeDocument/2006/relationships/slide" Target="slides/slide903.xml"/><Relationship Id="rId1064" Type="http://schemas.openxmlformats.org/officeDocument/2006/relationships/slide" Target="slides/slide106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946" Type="http://schemas.openxmlformats.org/officeDocument/2006/relationships/slide" Target="slides/slide945.xml"/><Relationship Id="rId988" Type="http://schemas.openxmlformats.org/officeDocument/2006/relationships/slide" Target="slides/slide987.xml"/><Relationship Id="rId1131" Type="http://schemas.openxmlformats.org/officeDocument/2006/relationships/slide" Target="slides/slide113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750" Type="http://schemas.openxmlformats.org/officeDocument/2006/relationships/slide" Target="slides/slide749.xml"/><Relationship Id="rId792" Type="http://schemas.openxmlformats.org/officeDocument/2006/relationships/slide" Target="slides/slide791.xml"/><Relationship Id="rId806" Type="http://schemas.openxmlformats.org/officeDocument/2006/relationships/slide" Target="slides/slide805.xml"/><Relationship Id="rId848" Type="http://schemas.openxmlformats.org/officeDocument/2006/relationships/slide" Target="slides/slide847.xml"/><Relationship Id="rId1033" Type="http://schemas.openxmlformats.org/officeDocument/2006/relationships/slide" Target="slides/slide103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1075" Type="http://schemas.openxmlformats.org/officeDocument/2006/relationships/slide" Target="slides/slide107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957" Type="http://schemas.openxmlformats.org/officeDocument/2006/relationships/slide" Target="slides/slide956.xml"/><Relationship Id="rId999" Type="http://schemas.openxmlformats.org/officeDocument/2006/relationships/slide" Target="slides/slide998.xml"/><Relationship Id="rId1100" Type="http://schemas.openxmlformats.org/officeDocument/2006/relationships/slide" Target="slides/slide1099.xml"/><Relationship Id="rId1142" Type="http://schemas.openxmlformats.org/officeDocument/2006/relationships/slide" Target="slides/slide114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761" Type="http://schemas.openxmlformats.org/officeDocument/2006/relationships/slide" Target="slides/slide760.xml"/><Relationship Id="rId817" Type="http://schemas.openxmlformats.org/officeDocument/2006/relationships/slide" Target="slides/slide816.xml"/><Relationship Id="rId859" Type="http://schemas.openxmlformats.org/officeDocument/2006/relationships/slide" Target="slides/slide858.xml"/><Relationship Id="rId1002" Type="http://schemas.openxmlformats.org/officeDocument/2006/relationships/slide" Target="slides/slide1001.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870" Type="http://schemas.openxmlformats.org/officeDocument/2006/relationships/slide" Target="slides/slide869.xml"/><Relationship Id="rId1044" Type="http://schemas.openxmlformats.org/officeDocument/2006/relationships/slide" Target="slides/slide1043.xml"/><Relationship Id="rId1086" Type="http://schemas.openxmlformats.org/officeDocument/2006/relationships/slide" Target="slides/slide1085.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926" Type="http://schemas.openxmlformats.org/officeDocument/2006/relationships/slide" Target="slides/slide925.xml"/><Relationship Id="rId968" Type="http://schemas.openxmlformats.org/officeDocument/2006/relationships/slide" Target="slides/slide967.xml"/><Relationship Id="rId1111" Type="http://schemas.openxmlformats.org/officeDocument/2006/relationships/slide" Target="slides/slide1110.xml"/><Relationship Id="rId1153" Type="http://schemas.openxmlformats.org/officeDocument/2006/relationships/viewProps" Target="viewProps.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30" Type="http://schemas.openxmlformats.org/officeDocument/2006/relationships/slide" Target="slides/slide729.xml"/><Relationship Id="rId772" Type="http://schemas.openxmlformats.org/officeDocument/2006/relationships/slide" Target="slides/slide771.xml"/><Relationship Id="rId828" Type="http://schemas.openxmlformats.org/officeDocument/2006/relationships/slide" Target="slides/slide827.xml"/><Relationship Id="rId1013" Type="http://schemas.openxmlformats.org/officeDocument/2006/relationships/slide" Target="slides/slide1012.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1055" Type="http://schemas.openxmlformats.org/officeDocument/2006/relationships/slide" Target="slides/slide1054.xml"/><Relationship Id="rId1097" Type="http://schemas.openxmlformats.org/officeDocument/2006/relationships/slide" Target="slides/slide1096.xml"/><Relationship Id="rId271" Type="http://schemas.openxmlformats.org/officeDocument/2006/relationships/slide" Target="slides/slide270.xml"/><Relationship Id="rId674" Type="http://schemas.openxmlformats.org/officeDocument/2006/relationships/slide" Target="slides/slide673.xml"/><Relationship Id="rId881" Type="http://schemas.openxmlformats.org/officeDocument/2006/relationships/slide" Target="slides/slide880.xml"/><Relationship Id="rId937" Type="http://schemas.openxmlformats.org/officeDocument/2006/relationships/slide" Target="slides/slide936.xml"/><Relationship Id="rId979" Type="http://schemas.openxmlformats.org/officeDocument/2006/relationships/slide" Target="slides/slide978.xml"/><Relationship Id="rId1122" Type="http://schemas.openxmlformats.org/officeDocument/2006/relationships/slide" Target="slides/slide1121.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741" Type="http://schemas.openxmlformats.org/officeDocument/2006/relationships/slide" Target="slides/slide740.xml"/><Relationship Id="rId783" Type="http://schemas.openxmlformats.org/officeDocument/2006/relationships/slide" Target="slides/slide782.xml"/><Relationship Id="rId839" Type="http://schemas.openxmlformats.org/officeDocument/2006/relationships/slide" Target="slides/slide838.xml"/><Relationship Id="rId990" Type="http://schemas.openxmlformats.org/officeDocument/2006/relationships/slide" Target="slides/slide989.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1024" Type="http://schemas.openxmlformats.org/officeDocument/2006/relationships/slide" Target="slides/slide1023.xml"/><Relationship Id="rId1066" Type="http://schemas.openxmlformats.org/officeDocument/2006/relationships/slide" Target="slides/slide1065.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50" Type="http://schemas.openxmlformats.org/officeDocument/2006/relationships/slide" Target="slides/slide849.xml"/><Relationship Id="rId892" Type="http://schemas.openxmlformats.org/officeDocument/2006/relationships/slide" Target="slides/slide891.xml"/><Relationship Id="rId906" Type="http://schemas.openxmlformats.org/officeDocument/2006/relationships/slide" Target="slides/slide905.xml"/><Relationship Id="rId948" Type="http://schemas.openxmlformats.org/officeDocument/2006/relationships/slide" Target="slides/slide947.xml"/><Relationship Id="rId1133" Type="http://schemas.openxmlformats.org/officeDocument/2006/relationships/slide" Target="slides/slide1132.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752" Type="http://schemas.openxmlformats.org/officeDocument/2006/relationships/slide" Target="slides/slide751.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794" Type="http://schemas.openxmlformats.org/officeDocument/2006/relationships/slide" Target="slides/slide793.xml"/><Relationship Id="rId1035" Type="http://schemas.openxmlformats.org/officeDocument/2006/relationships/slide" Target="slides/slide1034.xml"/><Relationship Id="rId1077" Type="http://schemas.openxmlformats.org/officeDocument/2006/relationships/slide" Target="slides/slide1076.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861" Type="http://schemas.openxmlformats.org/officeDocument/2006/relationships/slide" Target="slides/slide860.xml"/><Relationship Id="rId917" Type="http://schemas.openxmlformats.org/officeDocument/2006/relationships/slide" Target="slides/slide916.xml"/><Relationship Id="rId959" Type="http://schemas.openxmlformats.org/officeDocument/2006/relationships/slide" Target="slides/slide958.xml"/><Relationship Id="rId1102" Type="http://schemas.openxmlformats.org/officeDocument/2006/relationships/slide" Target="slides/slide1101.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slide" Target="slides/slide720.xml"/><Relationship Id="rId763" Type="http://schemas.openxmlformats.org/officeDocument/2006/relationships/slide" Target="slides/slide762.xml"/><Relationship Id="rId1144" Type="http://schemas.openxmlformats.org/officeDocument/2006/relationships/slide" Target="slides/slide1143.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819" Type="http://schemas.openxmlformats.org/officeDocument/2006/relationships/slide" Target="slides/slide818.xml"/><Relationship Id="rId970" Type="http://schemas.openxmlformats.org/officeDocument/2006/relationships/slide" Target="slides/slide969.xml"/><Relationship Id="rId1004" Type="http://schemas.openxmlformats.org/officeDocument/2006/relationships/slide" Target="slides/slide1003.xml"/><Relationship Id="rId1046" Type="http://schemas.openxmlformats.org/officeDocument/2006/relationships/slide" Target="slides/slide1045.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830" Type="http://schemas.openxmlformats.org/officeDocument/2006/relationships/slide" Target="slides/slide829.xml"/><Relationship Id="rId872" Type="http://schemas.openxmlformats.org/officeDocument/2006/relationships/slide" Target="slides/slide871.xml"/><Relationship Id="rId928" Type="http://schemas.openxmlformats.org/officeDocument/2006/relationships/slide" Target="slides/slide927.xml"/><Relationship Id="rId1088" Type="http://schemas.openxmlformats.org/officeDocument/2006/relationships/slide" Target="slides/slide108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732" Type="http://schemas.openxmlformats.org/officeDocument/2006/relationships/slide" Target="slides/slide731.xml"/><Relationship Id="rId1113" Type="http://schemas.openxmlformats.org/officeDocument/2006/relationships/slide" Target="slides/slide1112.xml"/><Relationship Id="rId1155" Type="http://schemas.openxmlformats.org/officeDocument/2006/relationships/tableStyles" Target="tableStyles.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774" Type="http://schemas.openxmlformats.org/officeDocument/2006/relationships/slide" Target="slides/slide773.xml"/><Relationship Id="rId981" Type="http://schemas.openxmlformats.org/officeDocument/2006/relationships/slide" Target="slides/slide980.xml"/><Relationship Id="rId1015" Type="http://schemas.openxmlformats.org/officeDocument/2006/relationships/slide" Target="slides/slide1014.xml"/><Relationship Id="rId1057" Type="http://schemas.openxmlformats.org/officeDocument/2006/relationships/slide" Target="slides/slide1056.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841" Type="http://schemas.openxmlformats.org/officeDocument/2006/relationships/slide" Target="slides/slide840.xml"/><Relationship Id="rId883" Type="http://schemas.openxmlformats.org/officeDocument/2006/relationships/slide" Target="slides/slide882.xml"/><Relationship Id="rId1099" Type="http://schemas.openxmlformats.org/officeDocument/2006/relationships/slide" Target="slides/slide109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939" Type="http://schemas.openxmlformats.org/officeDocument/2006/relationships/slide" Target="slides/slide938.xml"/><Relationship Id="rId1124" Type="http://schemas.openxmlformats.org/officeDocument/2006/relationships/slide" Target="slides/slide1123.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slide" Target="slides/slide742.xml"/><Relationship Id="rId785" Type="http://schemas.openxmlformats.org/officeDocument/2006/relationships/slide" Target="slides/slide784.xml"/><Relationship Id="rId950" Type="http://schemas.openxmlformats.org/officeDocument/2006/relationships/slide" Target="slides/slide949.xml"/><Relationship Id="rId992" Type="http://schemas.openxmlformats.org/officeDocument/2006/relationships/slide" Target="slides/slide991.xml"/><Relationship Id="rId1026" Type="http://schemas.openxmlformats.org/officeDocument/2006/relationships/slide" Target="slides/slide1025.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810" Type="http://schemas.openxmlformats.org/officeDocument/2006/relationships/slide" Target="slides/slide809.xml"/><Relationship Id="rId852" Type="http://schemas.openxmlformats.org/officeDocument/2006/relationships/slide" Target="slides/slide851.xml"/><Relationship Id="rId908" Type="http://schemas.openxmlformats.org/officeDocument/2006/relationships/slide" Target="slides/slide907.xml"/><Relationship Id="rId1068" Type="http://schemas.openxmlformats.org/officeDocument/2006/relationships/slide" Target="slides/slide106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894" Type="http://schemas.openxmlformats.org/officeDocument/2006/relationships/slide" Target="slides/slide893.xml"/><Relationship Id="rId1135" Type="http://schemas.openxmlformats.org/officeDocument/2006/relationships/slide" Target="slides/slide113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754" Type="http://schemas.openxmlformats.org/officeDocument/2006/relationships/slide" Target="slides/slide753.xml"/><Relationship Id="rId796" Type="http://schemas.openxmlformats.org/officeDocument/2006/relationships/slide" Target="slides/slide795.xml"/><Relationship Id="rId961" Type="http://schemas.openxmlformats.org/officeDocument/2006/relationships/slide" Target="slides/slide960.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821" Type="http://schemas.openxmlformats.org/officeDocument/2006/relationships/slide" Target="slides/slide820.xml"/><Relationship Id="rId863" Type="http://schemas.openxmlformats.org/officeDocument/2006/relationships/slide" Target="slides/slide862.xml"/><Relationship Id="rId1037" Type="http://schemas.openxmlformats.org/officeDocument/2006/relationships/slide" Target="slides/slide1036.xml"/><Relationship Id="rId1079" Type="http://schemas.openxmlformats.org/officeDocument/2006/relationships/slide" Target="slides/slide107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919" Type="http://schemas.openxmlformats.org/officeDocument/2006/relationships/slide" Target="slides/slide918.xml"/><Relationship Id="rId1090" Type="http://schemas.openxmlformats.org/officeDocument/2006/relationships/slide" Target="slides/slide1089.xml"/><Relationship Id="rId1104" Type="http://schemas.openxmlformats.org/officeDocument/2006/relationships/slide" Target="slides/slide1103.xml"/><Relationship Id="rId1146" Type="http://schemas.openxmlformats.org/officeDocument/2006/relationships/slide" Target="slides/slide114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765" Type="http://schemas.openxmlformats.org/officeDocument/2006/relationships/slide" Target="slides/slide764.xml"/><Relationship Id="rId930" Type="http://schemas.openxmlformats.org/officeDocument/2006/relationships/slide" Target="slides/slide929.xml"/><Relationship Id="rId972" Type="http://schemas.openxmlformats.org/officeDocument/2006/relationships/slide" Target="slides/slide971.xml"/><Relationship Id="rId1006" Type="http://schemas.openxmlformats.org/officeDocument/2006/relationships/slide" Target="slides/slide1005.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874" Type="http://schemas.openxmlformats.org/officeDocument/2006/relationships/slide" Target="slides/slide873.xml"/><Relationship Id="rId1115" Type="http://schemas.openxmlformats.org/officeDocument/2006/relationships/slide" Target="slides/slide1114.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76" Type="http://schemas.openxmlformats.org/officeDocument/2006/relationships/slide" Target="slides/slide775.xml"/><Relationship Id="rId941" Type="http://schemas.openxmlformats.org/officeDocument/2006/relationships/slide" Target="slides/slide940.xml"/><Relationship Id="rId983" Type="http://schemas.openxmlformats.org/officeDocument/2006/relationships/slide" Target="slides/slide982.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801" Type="http://schemas.openxmlformats.org/officeDocument/2006/relationships/slide" Target="slides/slide800.xml"/><Relationship Id="rId1017" Type="http://schemas.openxmlformats.org/officeDocument/2006/relationships/slide" Target="slides/slide1016.xml"/><Relationship Id="rId1059" Type="http://schemas.openxmlformats.org/officeDocument/2006/relationships/slide" Target="slides/slide105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43" Type="http://schemas.openxmlformats.org/officeDocument/2006/relationships/slide" Target="slides/slide842.xml"/><Relationship Id="rId885" Type="http://schemas.openxmlformats.org/officeDocument/2006/relationships/slide" Target="slides/slide884.xml"/><Relationship Id="rId1070" Type="http://schemas.openxmlformats.org/officeDocument/2006/relationships/slide" Target="slides/slide1069.xml"/><Relationship Id="rId1126" Type="http://schemas.openxmlformats.org/officeDocument/2006/relationships/slide" Target="slides/slide1125.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910" Type="http://schemas.openxmlformats.org/officeDocument/2006/relationships/slide" Target="slides/slide909.xml"/><Relationship Id="rId952" Type="http://schemas.openxmlformats.org/officeDocument/2006/relationships/slide" Target="slides/slide95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slide" Target="slides/slide811.xml"/><Relationship Id="rId994" Type="http://schemas.openxmlformats.org/officeDocument/2006/relationships/slide" Target="slides/slide993.xml"/><Relationship Id="rId1028" Type="http://schemas.openxmlformats.org/officeDocument/2006/relationships/slide" Target="slides/slide1027.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854" Type="http://schemas.openxmlformats.org/officeDocument/2006/relationships/slide" Target="slides/slide853.xml"/><Relationship Id="rId896" Type="http://schemas.openxmlformats.org/officeDocument/2006/relationships/slide" Target="slides/slide895.xml"/><Relationship Id="rId1081" Type="http://schemas.openxmlformats.org/officeDocument/2006/relationships/slide" Target="slides/slide1080.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921" Type="http://schemas.openxmlformats.org/officeDocument/2006/relationships/slide" Target="slides/slide920.xml"/><Relationship Id="rId1137" Type="http://schemas.openxmlformats.org/officeDocument/2006/relationships/slide" Target="slides/slide1136.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63" Type="http://schemas.openxmlformats.org/officeDocument/2006/relationships/slide" Target="slides/slide962.xml"/><Relationship Id="rId1039" Type="http://schemas.openxmlformats.org/officeDocument/2006/relationships/slide" Target="slides/slide103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865" Type="http://schemas.openxmlformats.org/officeDocument/2006/relationships/slide" Target="slides/slide864.xml"/><Relationship Id="rId1050" Type="http://schemas.openxmlformats.org/officeDocument/2006/relationships/slide" Target="slides/slide104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092" Type="http://schemas.openxmlformats.org/officeDocument/2006/relationships/slide" Target="slides/slide1091.xml"/><Relationship Id="rId1106" Type="http://schemas.openxmlformats.org/officeDocument/2006/relationships/slide" Target="slides/slide1105.xml"/><Relationship Id="rId1148" Type="http://schemas.openxmlformats.org/officeDocument/2006/relationships/slide" Target="slides/slide114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974" Type="http://schemas.openxmlformats.org/officeDocument/2006/relationships/slide" Target="slides/slide973.xml"/><Relationship Id="rId1008" Type="http://schemas.openxmlformats.org/officeDocument/2006/relationships/slide" Target="slides/slide1007.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834" Type="http://schemas.openxmlformats.org/officeDocument/2006/relationships/slide" Target="slides/slide833.xml"/><Relationship Id="rId876" Type="http://schemas.openxmlformats.org/officeDocument/2006/relationships/slide" Target="slides/slide875.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901" Type="http://schemas.openxmlformats.org/officeDocument/2006/relationships/slide" Target="slides/slide900.xml"/><Relationship Id="rId1061" Type="http://schemas.openxmlformats.org/officeDocument/2006/relationships/slide" Target="slides/slide1060.xml"/><Relationship Id="rId1117" Type="http://schemas.openxmlformats.org/officeDocument/2006/relationships/slide" Target="slides/slide1116.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43" Type="http://schemas.openxmlformats.org/officeDocument/2006/relationships/slide" Target="slides/slide942.xml"/><Relationship Id="rId985" Type="http://schemas.openxmlformats.org/officeDocument/2006/relationships/slide" Target="slides/slide984.xml"/><Relationship Id="rId1019" Type="http://schemas.openxmlformats.org/officeDocument/2006/relationships/slide" Target="slides/slide1018.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845" Type="http://schemas.openxmlformats.org/officeDocument/2006/relationships/slide" Target="slides/slide844.xml"/><Relationship Id="rId1030" Type="http://schemas.openxmlformats.org/officeDocument/2006/relationships/slide" Target="slides/slide1029.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887" Type="http://schemas.openxmlformats.org/officeDocument/2006/relationships/slide" Target="slides/slide886.xml"/><Relationship Id="rId1072" Type="http://schemas.openxmlformats.org/officeDocument/2006/relationships/slide" Target="slides/slide1071.xml"/><Relationship Id="rId1128" Type="http://schemas.openxmlformats.org/officeDocument/2006/relationships/slide" Target="slides/slide1127.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912" Type="http://schemas.openxmlformats.org/officeDocument/2006/relationships/slide" Target="slides/slide911.xml"/><Relationship Id="rId954" Type="http://schemas.openxmlformats.org/officeDocument/2006/relationships/slide" Target="slides/slide953.xml"/><Relationship Id="rId996" Type="http://schemas.openxmlformats.org/officeDocument/2006/relationships/slide" Target="slides/slide995.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856" Type="http://schemas.openxmlformats.org/officeDocument/2006/relationships/slide" Target="slides/slide85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898" Type="http://schemas.openxmlformats.org/officeDocument/2006/relationships/slide" Target="slides/slide897.xml"/><Relationship Id="rId1041" Type="http://schemas.openxmlformats.org/officeDocument/2006/relationships/slide" Target="slides/slide1040.xml"/><Relationship Id="rId1083" Type="http://schemas.openxmlformats.org/officeDocument/2006/relationships/slide" Target="slides/slide1082.xml"/><Relationship Id="rId1139" Type="http://schemas.openxmlformats.org/officeDocument/2006/relationships/slide" Target="slides/slide113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923" Type="http://schemas.openxmlformats.org/officeDocument/2006/relationships/slide" Target="slides/slide922.xml"/><Relationship Id="rId965" Type="http://schemas.openxmlformats.org/officeDocument/2006/relationships/slide" Target="slides/slide964.xml"/><Relationship Id="rId1150" Type="http://schemas.openxmlformats.org/officeDocument/2006/relationships/slide" Target="slides/slide1149.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867" Type="http://schemas.openxmlformats.org/officeDocument/2006/relationships/slide" Target="slides/slide866.xml"/><Relationship Id="rId1010" Type="http://schemas.openxmlformats.org/officeDocument/2006/relationships/slide" Target="slides/slide1009.xml"/><Relationship Id="rId1052" Type="http://schemas.openxmlformats.org/officeDocument/2006/relationships/slide" Target="slides/slide1051.xml"/><Relationship Id="rId1094" Type="http://schemas.openxmlformats.org/officeDocument/2006/relationships/slide" Target="slides/slide1093.xml"/><Relationship Id="rId1108" Type="http://schemas.openxmlformats.org/officeDocument/2006/relationships/slide" Target="slides/slide1107.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1130" Type="http://schemas.openxmlformats.org/officeDocument/2006/relationships/slide" Target="slides/slide1129.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1141" Type="http://schemas.openxmlformats.org/officeDocument/2006/relationships/slide" Target="slides/slide1140.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085" Type="http://schemas.openxmlformats.org/officeDocument/2006/relationships/slide" Target="slides/slide108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1152" Type="http://schemas.openxmlformats.org/officeDocument/2006/relationships/presProps" Target="presProps.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1096" Type="http://schemas.openxmlformats.org/officeDocument/2006/relationships/slide" Target="slides/slide1095.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1101" Type="http://schemas.openxmlformats.org/officeDocument/2006/relationships/slide" Target="slides/slide1100.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1112" Type="http://schemas.openxmlformats.org/officeDocument/2006/relationships/slide" Target="slides/slide1111.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123" Type="http://schemas.openxmlformats.org/officeDocument/2006/relationships/slide" Target="slides/slide1122.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1134" Type="http://schemas.openxmlformats.org/officeDocument/2006/relationships/slide" Target="slides/slide1133.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slide" Target="slides/slide1077.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1145" Type="http://schemas.openxmlformats.org/officeDocument/2006/relationships/slide" Target="slides/slide1144.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089" Type="http://schemas.openxmlformats.org/officeDocument/2006/relationships/slide" Target="slides/slide1088.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slide" Target="slides/slide107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254" Type="http://schemas.openxmlformats.org/officeDocument/2006/relationships/slide" Target="slides/slide253.xml"/><Relationship Id="rId699" Type="http://schemas.openxmlformats.org/officeDocument/2006/relationships/slide" Target="slides/slide698.xml"/><Relationship Id="rId1091" Type="http://schemas.openxmlformats.org/officeDocument/2006/relationships/slide" Target="slides/slide1090.xml"/><Relationship Id="rId1105" Type="http://schemas.openxmlformats.org/officeDocument/2006/relationships/slide" Target="slides/slide1104.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833" Type="http://schemas.openxmlformats.org/officeDocument/2006/relationships/slide" Target="slides/slide832.xml"/><Relationship Id="rId1116" Type="http://schemas.openxmlformats.org/officeDocument/2006/relationships/slide" Target="slides/slide1115.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1127" Type="http://schemas.openxmlformats.org/officeDocument/2006/relationships/slide" Target="slides/slide1126.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1040" Type="http://schemas.openxmlformats.org/officeDocument/2006/relationships/slide" Target="slides/slide1039.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138" Type="http://schemas.openxmlformats.org/officeDocument/2006/relationships/slide" Target="slides/slide1137.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051" Type="http://schemas.openxmlformats.org/officeDocument/2006/relationships/slide" Target="slides/slide1050.xml"/><Relationship Id="rId1149" Type="http://schemas.openxmlformats.org/officeDocument/2006/relationships/slide" Target="slides/slide1148.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1009" Type="http://schemas.openxmlformats.org/officeDocument/2006/relationships/slide" Target="slides/slide1008.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1062" Type="http://schemas.openxmlformats.org/officeDocument/2006/relationships/slide" Target="slides/slide1061.xml"/><Relationship Id="rId737" Type="http://schemas.openxmlformats.org/officeDocument/2006/relationships/slide" Target="slides/slide736.xml"/><Relationship Id="rId944" Type="http://schemas.openxmlformats.org/officeDocument/2006/relationships/slide" Target="slides/slide943.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1073" Type="http://schemas.openxmlformats.org/officeDocument/2006/relationships/slide" Target="slides/slide1072.xml"/><Relationship Id="rId303" Type="http://schemas.openxmlformats.org/officeDocument/2006/relationships/slide" Target="slides/slide302.xml"/><Relationship Id="rId748" Type="http://schemas.openxmlformats.org/officeDocument/2006/relationships/slide" Target="slides/slide747.xml"/><Relationship Id="rId955" Type="http://schemas.openxmlformats.org/officeDocument/2006/relationships/slide" Target="slides/slide954.xml"/><Relationship Id="rId1140" Type="http://schemas.openxmlformats.org/officeDocument/2006/relationships/slide" Target="slides/slide11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187181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31/12/2019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97318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31/12/2019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376028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31/12/2019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288510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5DA498-665A-44B3-B930-DBEAEFF5CD39}" type="datetimeFigureOut">
              <a:rPr lang="en-GB" smtClean="0"/>
              <a:pPr/>
              <a:t>31/12/2019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57434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45DA498-665A-44B3-B930-DBEAEFF5CD39}" type="datetimeFigureOut">
              <a:rPr lang="en-GB" smtClean="0"/>
              <a:pPr/>
              <a:t>31/12/2019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359286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45DA498-665A-44B3-B930-DBEAEFF5CD39}" type="datetimeFigureOut">
              <a:rPr lang="en-GB" smtClean="0"/>
              <a:pPr/>
              <a:t>31/12/2019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377023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45DA498-665A-44B3-B930-DBEAEFF5CD39}" type="datetimeFigureOut">
              <a:rPr lang="en-GB" smtClean="0"/>
              <a:pPr/>
              <a:t>31/12/2019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364525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DA498-665A-44B3-B930-DBEAEFF5CD39}" type="datetimeFigureOut">
              <a:rPr lang="en-GB" smtClean="0"/>
              <a:pPr/>
              <a:t>31/12/2019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831516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31/12/2019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10924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31/12/2019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288085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4716016" y="-127601"/>
            <a:ext cx="4372736" cy="715581"/>
          </a:xfrm>
          <a:prstGeom prst="rect">
            <a:avLst/>
          </a:prstGeom>
          <a:noFill/>
        </p:spPr>
        <p:txBody>
          <a:bodyPr wrap="none" rtlCol="0">
            <a:spAutoFit/>
          </a:bodyPr>
          <a:lstStyle/>
          <a:p>
            <a:r>
              <a:rPr lang="en-GB" sz="4050" b="1" i="1" dirty="0" smtClean="0">
                <a:solidFill>
                  <a:schemeClr val="tx2">
                    <a:lumMod val="60000"/>
                    <a:lumOff val="40000"/>
                    <a:alpha val="35000"/>
                  </a:schemeClr>
                </a:solidFill>
              </a:rPr>
              <a:t>@westiesworkshop</a:t>
            </a:r>
            <a:endParaRPr lang="en-GB" sz="4050" b="1" i="1" dirty="0">
              <a:solidFill>
                <a:schemeClr val="tx2">
                  <a:lumMod val="60000"/>
                  <a:lumOff val="40000"/>
                  <a:alpha val="35000"/>
                </a:schemeClr>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5DA498-665A-44B3-B930-DBEAEFF5CD39}" type="datetimeFigureOut">
              <a:rPr lang="en-GB" smtClean="0"/>
              <a:pPr/>
              <a:t>31/12/2019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35B8CC-DC71-439A-A391-06ABDC93A033}" type="slidenum">
              <a:rPr lang="en-GB" smtClean="0"/>
              <a:pPr/>
              <a:t>‹#›</a:t>
            </a:fld>
            <a:endParaRPr lang="en-GB"/>
          </a:p>
        </p:txBody>
      </p:sp>
    </p:spTree>
    <p:extLst>
      <p:ext uri="{BB962C8B-B14F-4D97-AF65-F5344CB8AC3E}">
        <p14:creationId xmlns:p14="http://schemas.microsoft.com/office/powerpoint/2010/main" val="34118100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20.png"/><Relationship Id="rId7" Type="http://schemas.openxmlformats.org/officeDocument/2006/relationships/image" Target="../media/image3.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100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45.png"/><Relationship Id="rId1" Type="http://schemas.openxmlformats.org/officeDocument/2006/relationships/slideLayout" Target="../slideLayouts/slideLayout2.xml"/><Relationship Id="rId6" Type="http://schemas.openxmlformats.org/officeDocument/2006/relationships/slide" Target="slide987.xml"/><Relationship Id="rId5" Type="http://schemas.openxmlformats.org/officeDocument/2006/relationships/image" Target="../media/image4.png"/><Relationship Id="rId4" Type="http://schemas.openxmlformats.org/officeDocument/2006/relationships/image" Target="../media/image1.png"/></Relationships>
</file>

<file path=ppt/slides/_rels/slide100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4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87.xml"/><Relationship Id="rId4" Type="http://schemas.openxmlformats.org/officeDocument/2006/relationships/image" Target="../media/image3.png"/></Relationships>
</file>

<file path=ppt/slides/_rels/slide10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987.xml"/><Relationship Id="rId2" Type="http://schemas.openxmlformats.org/officeDocument/2006/relationships/image" Target="../media/image10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0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48.png"/><Relationship Id="rId1" Type="http://schemas.openxmlformats.org/officeDocument/2006/relationships/slideLayout" Target="../slideLayouts/slideLayout2.xml"/><Relationship Id="rId6" Type="http://schemas.openxmlformats.org/officeDocument/2006/relationships/slide" Target="slide987.xml"/><Relationship Id="rId5" Type="http://schemas.openxmlformats.org/officeDocument/2006/relationships/image" Target="../media/image4.png"/><Relationship Id="rId4" Type="http://schemas.openxmlformats.org/officeDocument/2006/relationships/image" Target="../media/image1.png"/></Relationships>
</file>

<file path=ppt/slides/_rels/slide10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4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87.xml"/><Relationship Id="rId4" Type="http://schemas.openxmlformats.org/officeDocument/2006/relationships/image" Target="../media/image3.png"/></Relationships>
</file>

<file path=ppt/slides/_rels/slide100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987.xml"/><Relationship Id="rId2" Type="http://schemas.openxmlformats.org/officeDocument/2006/relationships/image" Target="../media/image105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0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987.xml"/><Relationship Id="rId2" Type="http://schemas.openxmlformats.org/officeDocument/2006/relationships/image" Target="../media/image105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0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987.xml"/><Relationship Id="rId2" Type="http://schemas.openxmlformats.org/officeDocument/2006/relationships/image" Target="../media/image10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08.xml.rels><?xml version="1.0" encoding="UTF-8" standalone="yes"?>
<Relationships xmlns="http://schemas.openxmlformats.org/package/2006/relationships"><Relationship Id="rId8" Type="http://schemas.openxmlformats.org/officeDocument/2006/relationships/slide" Target="slide987.xml"/><Relationship Id="rId3" Type="http://schemas.openxmlformats.org/officeDocument/2006/relationships/image" Target="../media/image1054.png"/><Relationship Id="rId7" Type="http://schemas.openxmlformats.org/officeDocument/2006/relationships/image" Target="../media/image3.png"/><Relationship Id="rId2" Type="http://schemas.openxmlformats.org/officeDocument/2006/relationships/image" Target="../media/image105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100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55.png"/><Relationship Id="rId1" Type="http://schemas.openxmlformats.org/officeDocument/2006/relationships/slideLayout" Target="../slideLayouts/slideLayout2.xml"/><Relationship Id="rId6" Type="http://schemas.openxmlformats.org/officeDocument/2006/relationships/slide" Target="slide987.xml"/><Relationship Id="rId5" Type="http://schemas.openxmlformats.org/officeDocument/2006/relationships/image" Target="../media/image4.png"/><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22.png"/><Relationship Id="rId7" Type="http://schemas.openxmlformats.org/officeDocument/2006/relationships/image" Target="../media/image3.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1010.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055.xml"/><Relationship Id="rId18" Type="http://schemas.openxmlformats.org/officeDocument/2006/relationships/slide" Target="slide1081.xml"/><Relationship Id="rId26" Type="http://schemas.openxmlformats.org/officeDocument/2006/relationships/slide" Target="slide1049.xml"/><Relationship Id="rId39" Type="http://schemas.openxmlformats.org/officeDocument/2006/relationships/slide" Target="slide1101.xml"/><Relationship Id="rId3" Type="http://schemas.openxmlformats.org/officeDocument/2006/relationships/slide" Target="slide1013.xml"/><Relationship Id="rId21" Type="http://schemas.openxmlformats.org/officeDocument/2006/relationships/slide" Target="slide1032.xml"/><Relationship Id="rId34" Type="http://schemas.openxmlformats.org/officeDocument/2006/relationships/slide" Target="slide1083.xml"/><Relationship Id="rId42" Type="http://schemas.openxmlformats.org/officeDocument/2006/relationships/slide" Target="slide1112.xml"/><Relationship Id="rId7" Type="http://schemas.openxmlformats.org/officeDocument/2006/relationships/slide" Target="slide1039.xml"/><Relationship Id="rId12" Type="http://schemas.openxmlformats.org/officeDocument/2006/relationships/slide" Target="slide1047.xml"/><Relationship Id="rId17" Type="http://schemas.openxmlformats.org/officeDocument/2006/relationships/slide" Target="slide1074.xml"/><Relationship Id="rId25" Type="http://schemas.openxmlformats.org/officeDocument/2006/relationships/slide" Target="slide1042.xml"/><Relationship Id="rId33" Type="http://schemas.openxmlformats.org/officeDocument/2006/relationships/slide" Target="slide1078.xml"/><Relationship Id="rId38" Type="http://schemas.openxmlformats.org/officeDocument/2006/relationships/slide" Target="slide1097.xml"/><Relationship Id="rId2" Type="http://schemas.openxmlformats.org/officeDocument/2006/relationships/slide" Target="slide1011.xml"/><Relationship Id="rId16" Type="http://schemas.openxmlformats.org/officeDocument/2006/relationships/slide" Target="slide1070.xml"/><Relationship Id="rId20" Type="http://schemas.openxmlformats.org/officeDocument/2006/relationships/slide" Target="slide1026.xml"/><Relationship Id="rId29" Type="http://schemas.openxmlformats.org/officeDocument/2006/relationships/slide" Target="slide1057.xml"/><Relationship Id="rId41" Type="http://schemas.openxmlformats.org/officeDocument/2006/relationships/slide" Target="slide1110.xml"/><Relationship Id="rId1" Type="http://schemas.openxmlformats.org/officeDocument/2006/relationships/slideLayout" Target="../slideLayouts/slideLayout2.xml"/><Relationship Id="rId6" Type="http://schemas.openxmlformats.org/officeDocument/2006/relationships/slide" Target="slide1045.xml"/><Relationship Id="rId11" Type="http://schemas.openxmlformats.org/officeDocument/2006/relationships/slide" Target="slide1035.xml"/><Relationship Id="rId24" Type="http://schemas.openxmlformats.org/officeDocument/2006/relationships/slide" Target="slide1037.xml"/><Relationship Id="rId32" Type="http://schemas.openxmlformats.org/officeDocument/2006/relationships/slide" Target="slide1072.xml"/><Relationship Id="rId37" Type="http://schemas.openxmlformats.org/officeDocument/2006/relationships/slide" Target="slide1094.xml"/><Relationship Id="rId40" Type="http://schemas.openxmlformats.org/officeDocument/2006/relationships/slide" Target="slide1106.xml"/><Relationship Id="rId5" Type="http://schemas.openxmlformats.org/officeDocument/2006/relationships/slide" Target="slide1023.xml"/><Relationship Id="rId15" Type="http://schemas.openxmlformats.org/officeDocument/2006/relationships/slide" Target="slide1064.xml"/><Relationship Id="rId23" Type="http://schemas.openxmlformats.org/officeDocument/2006/relationships/slide" Target="slide1015.xml"/><Relationship Id="rId28" Type="http://schemas.openxmlformats.org/officeDocument/2006/relationships/slide" Target="slide1053.xml"/><Relationship Id="rId36" Type="http://schemas.openxmlformats.org/officeDocument/2006/relationships/slide" Target="slide1090.xml"/><Relationship Id="rId10" Type="http://schemas.openxmlformats.org/officeDocument/2006/relationships/slide" Target="slide1029.xml"/><Relationship Id="rId19" Type="http://schemas.openxmlformats.org/officeDocument/2006/relationships/slide" Target="slide1085.xml"/><Relationship Id="rId31" Type="http://schemas.openxmlformats.org/officeDocument/2006/relationships/slide" Target="slide1067.xml"/><Relationship Id="rId4" Type="http://schemas.openxmlformats.org/officeDocument/2006/relationships/slide" Target="slide1017.xml"/><Relationship Id="rId9" Type="http://schemas.openxmlformats.org/officeDocument/2006/relationships/image" Target="../media/image1.png"/><Relationship Id="rId14" Type="http://schemas.openxmlformats.org/officeDocument/2006/relationships/slide" Target="slide1059.xml"/><Relationship Id="rId22" Type="http://schemas.openxmlformats.org/officeDocument/2006/relationships/slide" Target="slide1020.xml"/><Relationship Id="rId27" Type="http://schemas.openxmlformats.org/officeDocument/2006/relationships/slide" Target="slide1051.xml"/><Relationship Id="rId30" Type="http://schemas.openxmlformats.org/officeDocument/2006/relationships/slide" Target="slide1062.xml"/><Relationship Id="rId35" Type="http://schemas.openxmlformats.org/officeDocument/2006/relationships/slide" Target="slide1087.xml"/><Relationship Id="rId43" Type="http://schemas.openxmlformats.org/officeDocument/2006/relationships/slide" Target="slide1116.xml"/></Relationships>
</file>

<file path=ppt/slides/_rels/slide1011.xml.rels><?xml version="1.0" encoding="UTF-8" standalone="yes"?>
<Relationships xmlns="http://schemas.openxmlformats.org/package/2006/relationships"><Relationship Id="rId8" Type="http://schemas.openxmlformats.org/officeDocument/2006/relationships/image" Target="../media/image1057.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56.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3.png"/><Relationship Id="rId4" Type="http://schemas.openxmlformats.org/officeDocument/2006/relationships/image" Target="../media/image1.png"/></Relationships>
</file>

<file path=ppt/slides/_rels/slide10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59.png"/><Relationship Id="rId7" Type="http://schemas.openxmlformats.org/officeDocument/2006/relationships/slide" Target="slide1010.xml"/><Relationship Id="rId2" Type="http://schemas.openxmlformats.org/officeDocument/2006/relationships/image" Target="../media/image105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1060.png"/><Relationship Id="rId9" Type="http://schemas.openxmlformats.org/officeDocument/2006/relationships/image" Target="../media/image4.png"/></Relationships>
</file>

<file path=ppt/slides/_rels/slide10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61.png"/><Relationship Id="rId2" Type="http://schemas.openxmlformats.org/officeDocument/2006/relationships/slide" Target="slide10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101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62.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4.png"/><Relationship Id="rId4" Type="http://schemas.openxmlformats.org/officeDocument/2006/relationships/image" Target="../media/image1.png"/></Relationships>
</file>

<file path=ppt/slides/_rels/slide10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063.png"/><Relationship Id="rId4" Type="http://schemas.openxmlformats.org/officeDocument/2006/relationships/image" Target="../media/image3.png"/></Relationships>
</file>

<file path=ppt/slides/_rels/slide101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64.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4.png"/><Relationship Id="rId4" Type="http://schemas.openxmlformats.org/officeDocument/2006/relationships/image" Target="../media/image1.png"/></Relationships>
</file>

<file path=ppt/slides/_rels/slide10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6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010.xml"/></Relationships>
</file>

<file path=ppt/slides/_rels/slide10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06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1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6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068.png"/><Relationship Id="rId4" Type="http://schemas.openxmlformats.org/officeDocument/2006/relationships/image" Target="../media/image3.png"/></Relationships>
</file>

<file path=ppt/slides/_rels/slide10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106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0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070.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023.xml.rels><?xml version="1.0" encoding="UTF-8" standalone="yes"?>
<Relationships xmlns="http://schemas.openxmlformats.org/package/2006/relationships"><Relationship Id="rId8" Type="http://schemas.openxmlformats.org/officeDocument/2006/relationships/image" Target="../media/image1072.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71.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3.png"/><Relationship Id="rId4" Type="http://schemas.openxmlformats.org/officeDocument/2006/relationships/image" Target="../media/image1.png"/></Relationships>
</file>

<file path=ppt/slides/_rels/slide10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010.xml"/><Relationship Id="rId2" Type="http://schemas.openxmlformats.org/officeDocument/2006/relationships/image" Target="../media/image107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074.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0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075.png"/><Relationship Id="rId4" Type="http://schemas.openxmlformats.org/officeDocument/2006/relationships/image" Target="../media/image3.png"/></Relationships>
</file>

<file path=ppt/slides/_rels/slide10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010.xml"/><Relationship Id="rId2" Type="http://schemas.openxmlformats.org/officeDocument/2006/relationships/image" Target="../media/image107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2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77.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4.png"/><Relationship Id="rId4" Type="http://schemas.openxmlformats.org/officeDocument/2006/relationships/image" Target="../media/image1.png"/></Relationships>
</file>

<file path=ppt/slides/_rels/slide1029.xml.rels><?xml version="1.0" encoding="UTF-8" standalone="yes"?>
<Relationships xmlns="http://schemas.openxmlformats.org/package/2006/relationships"><Relationship Id="rId8" Type="http://schemas.openxmlformats.org/officeDocument/2006/relationships/image" Target="../media/image1079.png"/><Relationship Id="rId3" Type="http://schemas.openxmlformats.org/officeDocument/2006/relationships/slide" Target="slide1010.xml"/><Relationship Id="rId7" Type="http://schemas.openxmlformats.org/officeDocument/2006/relationships/image" Target="../media/image1.png"/><Relationship Id="rId2" Type="http://schemas.openxmlformats.org/officeDocument/2006/relationships/image" Target="../media/image107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10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8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31.xml.rels><?xml version="1.0" encoding="UTF-8" standalone="yes"?>
<Relationships xmlns="http://schemas.openxmlformats.org/package/2006/relationships"><Relationship Id="rId3" Type="http://schemas.openxmlformats.org/officeDocument/2006/relationships/slide" Target="slide1010.xml"/><Relationship Id="rId7" Type="http://schemas.openxmlformats.org/officeDocument/2006/relationships/image" Target="../media/image4.png"/><Relationship Id="rId2" Type="http://schemas.openxmlformats.org/officeDocument/2006/relationships/image" Target="../media/image108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10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82.png"/><Relationship Id="rId2" Type="http://schemas.openxmlformats.org/officeDocument/2006/relationships/slide" Target="slide10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10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108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1034.xml.rels><?xml version="1.0" encoding="UTF-8" standalone="yes"?>
<Relationships xmlns="http://schemas.openxmlformats.org/package/2006/relationships"><Relationship Id="rId3" Type="http://schemas.openxmlformats.org/officeDocument/2006/relationships/slide" Target="slide1010.xml"/><Relationship Id="rId7" Type="http://schemas.openxmlformats.org/officeDocument/2006/relationships/image" Target="../media/image4.png"/><Relationship Id="rId2" Type="http://schemas.openxmlformats.org/officeDocument/2006/relationships/image" Target="../media/image108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1035.xml.rels><?xml version="1.0" encoding="UTF-8" standalone="yes"?>
<Relationships xmlns="http://schemas.openxmlformats.org/package/2006/relationships"><Relationship Id="rId8" Type="http://schemas.openxmlformats.org/officeDocument/2006/relationships/image" Target="../media/image1086.png"/><Relationship Id="rId3" Type="http://schemas.openxmlformats.org/officeDocument/2006/relationships/image" Target="../media/image1.png"/><Relationship Id="rId7" Type="http://schemas.openxmlformats.org/officeDocument/2006/relationships/image" Target="../media/image108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010.xml"/></Relationships>
</file>

<file path=ppt/slides/_rels/slide103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8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8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010.xml"/></Relationships>
</file>

<file path=ppt/slides/_rels/slide103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8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39.xml.rels><?xml version="1.0" encoding="UTF-8" standalone="yes"?>
<Relationships xmlns="http://schemas.openxmlformats.org/package/2006/relationships"><Relationship Id="rId8" Type="http://schemas.openxmlformats.org/officeDocument/2006/relationships/image" Target="../media/image1091.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09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25.png"/><Relationship Id="rId4" Type="http://schemas.openxmlformats.org/officeDocument/2006/relationships/image" Target="../media/image3.png"/></Relationships>
</file>

<file path=ppt/slides/_rels/slide10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9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4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9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4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09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9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9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097.png"/><Relationship Id="rId4" Type="http://schemas.openxmlformats.org/officeDocument/2006/relationships/image" Target="../media/image3.png"/></Relationships>
</file>

<file path=ppt/slides/_rels/slide104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98.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4.png"/><Relationship Id="rId4" Type="http://schemas.openxmlformats.org/officeDocument/2006/relationships/image" Target="../media/image1.png"/></Relationships>
</file>

<file path=ppt/slides/_rels/slide1047.xml.rels><?xml version="1.0" encoding="UTF-8" standalone="yes"?>
<Relationships xmlns="http://schemas.openxmlformats.org/package/2006/relationships"><Relationship Id="rId8" Type="http://schemas.openxmlformats.org/officeDocument/2006/relationships/image" Target="../media/image1100.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09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4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0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94.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27.png"/><Relationship Id="rId7" Type="http://schemas.openxmlformats.org/officeDocument/2006/relationships/image" Target="../media/image3.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105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4.png"/><Relationship Id="rId4" Type="http://schemas.openxmlformats.org/officeDocument/2006/relationships/image" Target="../media/image1.png"/></Relationships>
</file>

<file path=ppt/slides/_rels/slide10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311.png"/><Relationship Id="rId4" Type="http://schemas.openxmlformats.org/officeDocument/2006/relationships/image" Target="../media/image3.png"/></Relationships>
</file>

<file path=ppt/slides/_rels/slide10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0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313.png"/><Relationship Id="rId4" Type="http://schemas.openxmlformats.org/officeDocument/2006/relationships/image" Target="../media/image3.png"/></Relationships>
</file>

<file path=ppt/slides/_rels/slide105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4.png"/><Relationship Id="rId4" Type="http://schemas.openxmlformats.org/officeDocument/2006/relationships/image" Target="../media/image1.png"/></Relationships>
</file>

<file path=ppt/slides/_rels/slide1055.xml.rels><?xml version="1.0" encoding="UTF-8" standalone="yes"?>
<Relationships xmlns="http://schemas.openxmlformats.org/package/2006/relationships"><Relationship Id="rId8" Type="http://schemas.openxmlformats.org/officeDocument/2006/relationships/image" Target="../media/image1103.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10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5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0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5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10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07.png"/><Relationship Id="rId7" Type="http://schemas.openxmlformats.org/officeDocument/2006/relationships/image" Target="../media/image2.png"/><Relationship Id="rId2" Type="http://schemas.openxmlformats.org/officeDocument/2006/relationships/image" Target="../media/image1106.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059.xml.rels><?xml version="1.0" encoding="UTF-8" standalone="yes"?>
<Relationships xmlns="http://schemas.openxmlformats.org/package/2006/relationships"><Relationship Id="rId8" Type="http://schemas.openxmlformats.org/officeDocument/2006/relationships/image" Target="../media/image1109.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10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10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1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6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1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1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010.xml"/></Relationships>
</file>

<file path=ppt/slides/_rels/slide106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64.xml.rels><?xml version="1.0" encoding="UTF-8" standalone="yes"?>
<Relationships xmlns="http://schemas.openxmlformats.org/package/2006/relationships"><Relationship Id="rId8" Type="http://schemas.openxmlformats.org/officeDocument/2006/relationships/image" Target="../media/image1115.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11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10.xml"/><Relationship Id="rId7" Type="http://schemas.openxmlformats.org/officeDocument/2006/relationships/slide" Target="slide4.xml"/><Relationship Id="rId2" Type="http://schemas.openxmlformats.org/officeDocument/2006/relationships/image" Target="../media/image111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1066.xml.rels><?xml version="1.0" encoding="UTF-8" standalone="yes"?>
<Relationships xmlns="http://schemas.openxmlformats.org/package/2006/relationships"><Relationship Id="rId3" Type="http://schemas.openxmlformats.org/officeDocument/2006/relationships/slide" Target="slide1010.xml"/><Relationship Id="rId7" Type="http://schemas.openxmlformats.org/officeDocument/2006/relationships/image" Target="../media/image1.png"/><Relationship Id="rId2" Type="http://schemas.openxmlformats.org/officeDocument/2006/relationships/image" Target="../media/image111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10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118.png"/><Relationship Id="rId4" Type="http://schemas.openxmlformats.org/officeDocument/2006/relationships/image" Target="../media/image3.png"/></Relationships>
</file>

<file path=ppt/slides/_rels/slide10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11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0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120.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29.png"/><Relationship Id="rId4" Type="http://schemas.openxmlformats.org/officeDocument/2006/relationships/image" Target="../media/image3.png"/></Relationships>
</file>

<file path=ppt/slides/_rels/slide10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010.xml"/></Relationships>
</file>

<file path=ppt/slides/_rels/slide1071.xml.rels><?xml version="1.0" encoding="UTF-8" standalone="yes"?>
<Relationships xmlns="http://schemas.openxmlformats.org/package/2006/relationships"><Relationship Id="rId3" Type="http://schemas.openxmlformats.org/officeDocument/2006/relationships/slide" Target="slide1010.xml"/><Relationship Id="rId7" Type="http://schemas.openxmlformats.org/officeDocument/2006/relationships/image" Target="../media/image1.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10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121.png"/><Relationship Id="rId4" Type="http://schemas.openxmlformats.org/officeDocument/2006/relationships/image" Target="../media/image3.png"/></Relationships>
</file>

<file path=ppt/slides/_rels/slide10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122.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07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010.xml"/></Relationships>
</file>

<file path=ppt/slides/_rels/slide107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7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 Id="rId9" Type="http://schemas.openxmlformats.org/officeDocument/2006/relationships/image" Target="../media/image324.png"/></Relationships>
</file>

<file path=ppt/slides/_rels/slide107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78.xml.rels><?xml version="1.0" encoding="UTF-8" standalone="yes"?>
<Relationships xmlns="http://schemas.openxmlformats.org/package/2006/relationships"><Relationship Id="rId8" Type="http://schemas.openxmlformats.org/officeDocument/2006/relationships/image" Target="../media/image1124.png"/><Relationship Id="rId3" Type="http://schemas.openxmlformats.org/officeDocument/2006/relationships/image" Target="../media/image1.png"/><Relationship Id="rId7" Type="http://schemas.openxmlformats.org/officeDocument/2006/relationships/image" Target="../media/image112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010.xml"/></Relationships>
</file>

<file path=ppt/slides/_rels/slide107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8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2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81.xml.rels><?xml version="1.0" encoding="UTF-8" standalone="yes"?>
<Relationships xmlns="http://schemas.openxmlformats.org/package/2006/relationships"><Relationship Id="rId8" Type="http://schemas.openxmlformats.org/officeDocument/2006/relationships/image" Target="../media/image1128.png"/><Relationship Id="rId3" Type="http://schemas.openxmlformats.org/officeDocument/2006/relationships/slide" Target="slide1010.xml"/><Relationship Id="rId7" Type="http://schemas.openxmlformats.org/officeDocument/2006/relationships/image" Target="../media/image1.png"/><Relationship Id="rId2" Type="http://schemas.openxmlformats.org/officeDocument/2006/relationships/image" Target="../media/image112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10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129.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08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328.png"/><Relationship Id="rId4" Type="http://schemas.openxmlformats.org/officeDocument/2006/relationships/image" Target="../media/image3.png"/></Relationships>
</file>

<file path=ppt/slides/_rels/slide108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29.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4.png"/><Relationship Id="rId4" Type="http://schemas.openxmlformats.org/officeDocument/2006/relationships/image" Target="../media/image1.png"/></Relationships>
</file>

<file path=ppt/slides/_rels/slide1085.xml.rels><?xml version="1.0" encoding="UTF-8" standalone="yes"?>
<Relationships xmlns="http://schemas.openxmlformats.org/package/2006/relationships"><Relationship Id="rId8" Type="http://schemas.openxmlformats.org/officeDocument/2006/relationships/image" Target="../media/image1131.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13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8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3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87.xml.rels><?xml version="1.0" encoding="UTF-8" standalone="yes"?>
<Relationships xmlns="http://schemas.openxmlformats.org/package/2006/relationships"><Relationship Id="rId8" Type="http://schemas.openxmlformats.org/officeDocument/2006/relationships/image" Target="../media/image113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1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 Id="rId9" Type="http://schemas.openxmlformats.org/officeDocument/2006/relationships/image" Target="../media/image1135.png"/></Relationships>
</file>

<file path=ppt/slides/_rels/slide108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3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1.png"/></Relationships>
</file>

<file path=ppt/slides/_rels/slide108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137.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9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29.png"/><Relationship Id="rId4" Type="http://schemas.openxmlformats.org/officeDocument/2006/relationships/image" Target="../media/image3.png"/></Relationships>
</file>

<file path=ppt/slides/_rels/slide109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010.xm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9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010.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9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4.png"/><Relationship Id="rId4" Type="http://schemas.openxmlformats.org/officeDocument/2006/relationships/image" Target="../media/image1.png"/></Relationships>
</file>

<file path=ppt/slides/_rels/slide1094.xml.rels><?xml version="1.0" encoding="UTF-8" standalone="yes"?>
<Relationships xmlns="http://schemas.openxmlformats.org/package/2006/relationships"><Relationship Id="rId8" Type="http://schemas.openxmlformats.org/officeDocument/2006/relationships/image" Target="../media/image113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38.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3.png"/><Relationship Id="rId4" Type="http://schemas.openxmlformats.org/officeDocument/2006/relationships/image" Target="../media/image1.png"/></Relationships>
</file>

<file path=ppt/slides/_rels/slide109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010.xml"/><Relationship Id="rId2" Type="http://schemas.openxmlformats.org/officeDocument/2006/relationships/image" Target="../media/image11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09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41.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4.png"/><Relationship Id="rId4" Type="http://schemas.openxmlformats.org/officeDocument/2006/relationships/image" Target="../media/image1.png"/></Relationships>
</file>

<file path=ppt/slides/_rels/slide109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55.png"/><Relationship Id="rId4" Type="http://schemas.openxmlformats.org/officeDocument/2006/relationships/image" Target="../media/image3.png"/></Relationships>
</file>

<file path=ppt/slides/_rels/slide10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09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110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10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3.png"/></Relationships>
</file>

<file path=ppt/slides/_rels/slide11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10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3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10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1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61.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106.xml.rels><?xml version="1.0" encoding="UTF-8" standalone="yes"?>
<Relationships xmlns="http://schemas.openxmlformats.org/package/2006/relationships"><Relationship Id="rId8" Type="http://schemas.openxmlformats.org/officeDocument/2006/relationships/image" Target="../media/image1143.png"/><Relationship Id="rId3" Type="http://schemas.openxmlformats.org/officeDocument/2006/relationships/image" Target="../media/image1.png"/><Relationship Id="rId7" Type="http://schemas.openxmlformats.org/officeDocument/2006/relationships/image" Target="../media/image114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010.xml"/><Relationship Id="rId4" Type="http://schemas.openxmlformats.org/officeDocument/2006/relationships/image" Target="../media/image3.png"/></Relationships>
</file>

<file path=ppt/slides/_rels/slide110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114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1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114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1146.png"/></Relationships>
</file>

<file path=ppt/slides/_rels/slide110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147.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1110.xml.rels><?xml version="1.0" encoding="UTF-8" standalone="yes"?>
<Relationships xmlns="http://schemas.openxmlformats.org/package/2006/relationships"><Relationship Id="rId8" Type="http://schemas.openxmlformats.org/officeDocument/2006/relationships/image" Target="../media/image114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48.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3.png"/><Relationship Id="rId4" Type="http://schemas.openxmlformats.org/officeDocument/2006/relationships/image" Target="../media/image1.png"/></Relationships>
</file>

<file path=ppt/slides/_rels/slide11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150.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1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151.png"/><Relationship Id="rId4" Type="http://schemas.openxmlformats.org/officeDocument/2006/relationships/image" Target="../media/image3.png"/></Relationships>
</file>

<file path=ppt/slides/_rels/slide11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11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1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010.xml"/><Relationship Id="rId2" Type="http://schemas.openxmlformats.org/officeDocument/2006/relationships/image" Target="../media/image115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1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154.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1.png"/><Relationship Id="rId4" Type="http://schemas.openxmlformats.org/officeDocument/2006/relationships/slide" Target="slide4.xml"/></Relationships>
</file>

<file path=ppt/slides/_rels/slide1116.xml.rels><?xml version="1.0" encoding="UTF-8" standalone="yes"?>
<Relationships xmlns="http://schemas.openxmlformats.org/package/2006/relationships"><Relationship Id="rId8" Type="http://schemas.openxmlformats.org/officeDocument/2006/relationships/slide" Target="slide1144.xml"/><Relationship Id="rId13" Type="http://schemas.openxmlformats.org/officeDocument/2006/relationships/slide" Target="slide1133.xml"/><Relationship Id="rId3" Type="http://schemas.openxmlformats.org/officeDocument/2006/relationships/image" Target="../media/image1.png"/><Relationship Id="rId7" Type="http://schemas.openxmlformats.org/officeDocument/2006/relationships/slide" Target="slide1141.xml"/><Relationship Id="rId12" Type="http://schemas.openxmlformats.org/officeDocument/2006/relationships/slide" Target="slide112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139.xml"/><Relationship Id="rId11" Type="http://schemas.openxmlformats.org/officeDocument/2006/relationships/slide" Target="slide1123.xml"/><Relationship Id="rId5" Type="http://schemas.openxmlformats.org/officeDocument/2006/relationships/slide" Target="slide1130.xml"/><Relationship Id="rId15" Type="http://schemas.openxmlformats.org/officeDocument/2006/relationships/slide" Target="slide1010.xml"/><Relationship Id="rId10" Type="http://schemas.openxmlformats.org/officeDocument/2006/relationships/slide" Target="slide1121.xml"/><Relationship Id="rId4" Type="http://schemas.openxmlformats.org/officeDocument/2006/relationships/slide" Target="slide1126.xml"/><Relationship Id="rId9" Type="http://schemas.openxmlformats.org/officeDocument/2006/relationships/slide" Target="slide1117.xml"/><Relationship Id="rId14" Type="http://schemas.openxmlformats.org/officeDocument/2006/relationships/slide" Target="slide1136.xml"/></Relationships>
</file>

<file path=ppt/slides/_rels/slide11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6.xml"/><Relationship Id="rId4" Type="http://schemas.openxmlformats.org/officeDocument/2006/relationships/image" Target="../media/image3.png"/></Relationships>
</file>

<file path=ppt/slides/_rels/slide11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8.png"/><Relationship Id="rId7" Type="http://schemas.openxmlformats.org/officeDocument/2006/relationships/slide" Target="slide1116.xml"/><Relationship Id="rId2"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11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80.png"/><Relationship Id="rId7" Type="http://schemas.openxmlformats.org/officeDocument/2006/relationships/slide" Target="slide1116.xml"/><Relationship Id="rId2" Type="http://schemas.openxmlformats.org/officeDocument/2006/relationships/image" Target="../media/image37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1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20.xml.rels><?xml version="1.0" encoding="UTF-8" standalone="yes"?>
<Relationships xmlns="http://schemas.openxmlformats.org/package/2006/relationships"><Relationship Id="rId8" Type="http://schemas.openxmlformats.org/officeDocument/2006/relationships/image" Target="../media/image382.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slide" Target="slide1116.xml"/><Relationship Id="rId5" Type="http://schemas.openxmlformats.org/officeDocument/2006/relationships/image" Target="../media/image4.png"/><Relationship Id="rId4" Type="http://schemas.openxmlformats.org/officeDocument/2006/relationships/image" Target="../media/image1.png"/></Relationships>
</file>

<file path=ppt/slides/_rels/slide11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6.xml"/><Relationship Id="rId4" Type="http://schemas.openxmlformats.org/officeDocument/2006/relationships/image" Target="../media/image3.png"/></Relationships>
</file>

<file path=ppt/slides/_rels/slide1122.xml.rels><?xml version="1.0" encoding="UTF-8" standalone="yes"?>
<Relationships xmlns="http://schemas.openxmlformats.org/package/2006/relationships"><Relationship Id="rId8" Type="http://schemas.openxmlformats.org/officeDocument/2006/relationships/image" Target="../media/image484.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8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6.xml"/><Relationship Id="rId4" Type="http://schemas.openxmlformats.org/officeDocument/2006/relationships/image" Target="../media/image1.png"/></Relationships>
</file>

<file path=ppt/slides/_rels/slide11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116.xml"/><Relationship Id="rId5" Type="http://schemas.openxmlformats.org/officeDocument/2006/relationships/image" Target="../media/image950.png"/><Relationship Id="rId4" Type="http://schemas.openxmlformats.org/officeDocument/2006/relationships/image" Target="../media/image3.png"/></Relationships>
</file>

<file path=ppt/slides/_rels/slide11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116.xml"/><Relationship Id="rId2" Type="http://schemas.openxmlformats.org/officeDocument/2006/relationships/image" Target="../media/image95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52.png"/><Relationship Id="rId1" Type="http://schemas.openxmlformats.org/officeDocument/2006/relationships/slideLayout" Target="../slideLayouts/slideLayout2.xml"/><Relationship Id="rId6" Type="http://schemas.openxmlformats.org/officeDocument/2006/relationships/slide" Target="slide1116.xml"/><Relationship Id="rId5" Type="http://schemas.openxmlformats.org/officeDocument/2006/relationships/image" Target="../media/image4.png"/><Relationship Id="rId4" Type="http://schemas.openxmlformats.org/officeDocument/2006/relationships/image" Target="../media/image1.png"/></Relationships>
</file>

<file path=ppt/slides/_rels/slide11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5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6.xml"/><Relationship Id="rId4" Type="http://schemas.openxmlformats.org/officeDocument/2006/relationships/image" Target="../media/image3.png"/></Relationships>
</file>

<file path=ppt/slides/_rels/slide112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56.png"/><Relationship Id="rId1" Type="http://schemas.openxmlformats.org/officeDocument/2006/relationships/slideLayout" Target="../slideLayouts/slideLayout2.xml"/><Relationship Id="rId6" Type="http://schemas.openxmlformats.org/officeDocument/2006/relationships/slide" Target="slide1116.xml"/><Relationship Id="rId5" Type="http://schemas.openxmlformats.org/officeDocument/2006/relationships/image" Target="../media/image4.png"/><Relationship Id="rId4" Type="http://schemas.openxmlformats.org/officeDocument/2006/relationships/image" Target="../media/image1.png"/></Relationships>
</file>

<file path=ppt/slides/_rels/slide11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5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6.xml"/><Relationship Id="rId4" Type="http://schemas.openxmlformats.org/officeDocument/2006/relationships/image" Target="../media/image3.png"/></Relationships>
</file>

<file path=ppt/slides/_rels/slide112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58.png"/><Relationship Id="rId1" Type="http://schemas.openxmlformats.org/officeDocument/2006/relationships/slideLayout" Target="../slideLayouts/slideLayout2.xml"/><Relationship Id="rId6" Type="http://schemas.openxmlformats.org/officeDocument/2006/relationships/slide" Target="slide1116.xml"/><Relationship Id="rId5" Type="http://schemas.openxmlformats.org/officeDocument/2006/relationships/image" Target="../media/image4.png"/><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11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60.png"/><Relationship Id="rId7" Type="http://schemas.openxmlformats.org/officeDocument/2006/relationships/slide" Target="slide1116.xml"/><Relationship Id="rId2" Type="http://schemas.openxmlformats.org/officeDocument/2006/relationships/image" Target="../media/image11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1161.png"/></Relationships>
</file>

<file path=ppt/slides/_rels/slide11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6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6.xml"/><Relationship Id="rId4" Type="http://schemas.openxmlformats.org/officeDocument/2006/relationships/image" Target="../media/image1.png"/></Relationships>
</file>

<file path=ppt/slides/_rels/slide113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6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6.xml"/><Relationship Id="rId4" Type="http://schemas.openxmlformats.org/officeDocument/2006/relationships/image" Target="../media/image1.png"/></Relationships>
</file>

<file path=ppt/slides/_rels/slide11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116.xml"/><Relationship Id="rId5" Type="http://schemas.openxmlformats.org/officeDocument/2006/relationships/image" Target="../media/image254.png"/><Relationship Id="rId4" Type="http://schemas.openxmlformats.org/officeDocument/2006/relationships/image" Target="../media/image3.png"/></Relationships>
</file>

<file path=ppt/slides/_rels/slide11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116.xml"/><Relationship Id="rId2"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3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slide" Target="slide1116.xml"/><Relationship Id="rId5" Type="http://schemas.openxmlformats.org/officeDocument/2006/relationships/image" Target="../media/image4.png"/><Relationship Id="rId4" Type="http://schemas.openxmlformats.org/officeDocument/2006/relationships/image" Target="../media/image1.png"/></Relationships>
</file>

<file path=ppt/slides/_rels/slide11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116.xml"/><Relationship Id="rId5" Type="http://schemas.openxmlformats.org/officeDocument/2006/relationships/image" Target="../media/image844.png"/><Relationship Id="rId4" Type="http://schemas.openxmlformats.org/officeDocument/2006/relationships/image" Target="../media/image3.png"/></Relationships>
</file>

<file path=ppt/slides/_rels/slide11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116.xml"/><Relationship Id="rId2" Type="http://schemas.openxmlformats.org/officeDocument/2006/relationships/image" Target="../media/image84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116.xml"/><Relationship Id="rId2" Type="http://schemas.openxmlformats.org/officeDocument/2006/relationships/image" Target="../media/image846.png"/><Relationship Id="rId1" Type="http://schemas.openxmlformats.org/officeDocument/2006/relationships/slideLayout" Target="../slideLayouts/slideLayout2.xml"/><Relationship Id="rId6" Type="http://schemas.openxmlformats.org/officeDocument/2006/relationships/image" Target="../media/image847.png"/><Relationship Id="rId5" Type="http://schemas.openxmlformats.org/officeDocument/2006/relationships/image" Target="../media/image4.png"/><Relationship Id="rId4" Type="http://schemas.openxmlformats.org/officeDocument/2006/relationships/image" Target="../media/image1.png"/></Relationships>
</file>

<file path=ppt/slides/_rels/slide1139.xml.rels><?xml version="1.0" encoding="UTF-8" standalone="yes"?>
<Relationships xmlns="http://schemas.openxmlformats.org/package/2006/relationships"><Relationship Id="rId8" Type="http://schemas.openxmlformats.org/officeDocument/2006/relationships/image" Target="../media/image1165.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64.png"/><Relationship Id="rId1" Type="http://schemas.openxmlformats.org/officeDocument/2006/relationships/slideLayout" Target="../slideLayouts/slideLayout2.xml"/><Relationship Id="rId6" Type="http://schemas.openxmlformats.org/officeDocument/2006/relationships/slide" Target="slide111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66.png"/></Relationships>
</file>

<file path=ppt/slides/_rels/slide1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5.xml"/><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png"/><Relationship Id="rId4" Type="http://schemas.openxmlformats.org/officeDocument/2006/relationships/slide" Target="slide4.xml"/></Relationships>
</file>

<file path=ppt/slides/_rels/slide114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67.png"/><Relationship Id="rId1" Type="http://schemas.openxmlformats.org/officeDocument/2006/relationships/slideLayout" Target="../slideLayouts/slideLayout2.xml"/><Relationship Id="rId6" Type="http://schemas.openxmlformats.org/officeDocument/2006/relationships/slide" Target="slide1116.xml"/><Relationship Id="rId5" Type="http://schemas.openxmlformats.org/officeDocument/2006/relationships/image" Target="../media/image4.png"/><Relationship Id="rId4" Type="http://schemas.openxmlformats.org/officeDocument/2006/relationships/image" Target="../media/image1.png"/></Relationships>
</file>

<file path=ppt/slides/_rels/slide11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6.xml"/><Relationship Id="rId4" Type="http://schemas.openxmlformats.org/officeDocument/2006/relationships/image" Target="../media/image3.png"/></Relationships>
</file>

<file path=ppt/slides/_rels/slide11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116.xml"/><Relationship Id="rId2" Type="http://schemas.openxmlformats.org/officeDocument/2006/relationships/image" Target="../media/image40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8.png"/><Relationship Id="rId7" Type="http://schemas.openxmlformats.org/officeDocument/2006/relationships/slide" Target="slide1116.xml"/><Relationship Id="rId2" Type="http://schemas.openxmlformats.org/officeDocument/2006/relationships/image" Target="../media/image40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144.xml.rels><?xml version="1.0" encoding="UTF-8" standalone="yes"?>
<Relationships xmlns="http://schemas.openxmlformats.org/package/2006/relationships"><Relationship Id="rId8" Type="http://schemas.openxmlformats.org/officeDocument/2006/relationships/image" Target="../media/image581.png"/><Relationship Id="rId3" Type="http://schemas.openxmlformats.org/officeDocument/2006/relationships/image" Target="../media/image579.png"/><Relationship Id="rId7" Type="http://schemas.openxmlformats.org/officeDocument/2006/relationships/image" Target="../media/image580.png"/><Relationship Id="rId2" Type="http://schemas.openxmlformats.org/officeDocument/2006/relationships/image" Target="../media/image57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slide" Target="slide4.xml"/><Relationship Id="rId9" Type="http://schemas.openxmlformats.org/officeDocument/2006/relationships/slide" Target="slide1116.xml"/></Relationships>
</file>

<file path=ppt/slides/_rels/slide11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116.xml"/><Relationship Id="rId2" Type="http://schemas.openxmlformats.org/officeDocument/2006/relationships/image" Target="../media/image58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116.xml"/><Relationship Id="rId2" Type="http://schemas.openxmlformats.org/officeDocument/2006/relationships/image" Target="../media/image58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116.xml"/><Relationship Id="rId2" Type="http://schemas.openxmlformats.org/officeDocument/2006/relationships/image" Target="../media/image58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48.xml.rels><?xml version="1.0" encoding="UTF-8" standalone="yes"?>
<Relationships xmlns="http://schemas.openxmlformats.org/package/2006/relationships"><Relationship Id="rId8" Type="http://schemas.openxmlformats.org/officeDocument/2006/relationships/slide" Target="slide1116.xml"/><Relationship Id="rId3" Type="http://schemas.openxmlformats.org/officeDocument/2006/relationships/image" Target="../media/image584.png"/><Relationship Id="rId7" Type="http://schemas.openxmlformats.org/officeDocument/2006/relationships/image" Target="../media/image3.png"/><Relationship Id="rId2" Type="http://schemas.openxmlformats.org/officeDocument/2006/relationships/image" Target="../media/image58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11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116.xml"/><Relationship Id="rId2" Type="http://schemas.openxmlformats.org/officeDocument/2006/relationships/image" Target="../media/image58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88.png"/><Relationship Id="rId7" Type="http://schemas.openxmlformats.org/officeDocument/2006/relationships/slide" Target="slide1116.xml"/><Relationship Id="rId2" Type="http://schemas.openxmlformats.org/officeDocument/2006/relationships/image" Target="../media/image58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41.png"/><Relationship Id="rId7" Type="http://schemas.openxmlformats.org/officeDocument/2006/relationships/image" Target="../media/image3.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1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1.png"/><Relationship Id="rId7" Type="http://schemas.openxmlformats.org/officeDocument/2006/relationships/slide" Target="slide5.xml"/><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1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55.png"/><Relationship Id="rId4" Type="http://schemas.openxmlformats.org/officeDocument/2006/relationships/image" Target="../media/image3.png"/></Relationships>
</file>

<file path=ppt/slides/_rels/slide1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xml"/><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xml"/><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59.png"/><Relationship Id="rId4" Type="http://schemas.openxmlformats.org/officeDocument/2006/relationships/image" Target="../media/image3.png"/></Relationships>
</file>

<file path=ppt/slides/_rels/slide1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xml"/><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1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3.png"/><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xml"/><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6.png"/><Relationship Id="rId7" Type="http://schemas.openxmlformats.org/officeDocument/2006/relationships/image" Target="../media/image1.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167.png"/><Relationship Id="rId9"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1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3.png"/></Relationships>
</file>

<file path=ppt/slides/_rels/slide1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xml"/><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xml"/><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145.xml.rels><?xml version="1.0" encoding="UTF-8" standalone="yes"?>
<Relationships xmlns="http://schemas.openxmlformats.org/package/2006/relationships"><Relationship Id="rId8" Type="http://schemas.openxmlformats.org/officeDocument/2006/relationships/slide" Target="slide182.xml"/><Relationship Id="rId13" Type="http://schemas.openxmlformats.org/officeDocument/2006/relationships/slide" Target="slide158.xml"/><Relationship Id="rId18" Type="http://schemas.openxmlformats.org/officeDocument/2006/relationships/slide" Target="slide195.xml"/><Relationship Id="rId3" Type="http://schemas.openxmlformats.org/officeDocument/2006/relationships/image" Target="../media/image1.png"/><Relationship Id="rId7" Type="http://schemas.openxmlformats.org/officeDocument/2006/relationships/slide" Target="slide179.xml"/><Relationship Id="rId12" Type="http://schemas.openxmlformats.org/officeDocument/2006/relationships/slide" Target="slide153.xml"/><Relationship Id="rId17" Type="http://schemas.openxmlformats.org/officeDocument/2006/relationships/slide" Target="slide187.xml"/><Relationship Id="rId2" Type="http://schemas.openxmlformats.org/officeDocument/2006/relationships/slide" Target="slide4.xml"/><Relationship Id="rId16" Type="http://schemas.openxmlformats.org/officeDocument/2006/relationships/slide" Target="slide175.xml"/><Relationship Id="rId1" Type="http://schemas.openxmlformats.org/officeDocument/2006/relationships/slideLayout" Target="../slideLayouts/slideLayout2.xml"/><Relationship Id="rId6" Type="http://schemas.openxmlformats.org/officeDocument/2006/relationships/slide" Target="slide171.xml"/><Relationship Id="rId11" Type="http://schemas.openxmlformats.org/officeDocument/2006/relationships/slide" Target="slide151.xml"/><Relationship Id="rId5" Type="http://schemas.openxmlformats.org/officeDocument/2006/relationships/slide" Target="slide167.xml"/><Relationship Id="rId15" Type="http://schemas.openxmlformats.org/officeDocument/2006/relationships/slide" Target="slide164.xml"/><Relationship Id="rId10" Type="http://schemas.openxmlformats.org/officeDocument/2006/relationships/slide" Target="slide148.xml"/><Relationship Id="rId19" Type="http://schemas.openxmlformats.org/officeDocument/2006/relationships/slide" Target="slide5.xml"/><Relationship Id="rId4" Type="http://schemas.openxmlformats.org/officeDocument/2006/relationships/slide" Target="slide146.xml"/><Relationship Id="rId9" Type="http://schemas.openxmlformats.org/officeDocument/2006/relationships/slide" Target="slide191.xml"/><Relationship Id="rId14" Type="http://schemas.openxmlformats.org/officeDocument/2006/relationships/slide" Target="slide161.xml"/></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4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7.png"/><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3.pn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45.xml"/><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4.png"/><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84.png"/></Relationships>
</file>

<file path=ppt/slides/_rels/slide1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5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16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192.png"/><Relationship Id="rId4" Type="http://schemas.openxmlformats.org/officeDocument/2006/relationships/image" Target="../media/image3.png"/></Relationships>
</file>

<file path=ppt/slides/_rels/slide1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45.xml"/><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5.png"/><Relationship Id="rId7" Type="http://schemas.openxmlformats.org/officeDocument/2006/relationships/slide" Target="slide145.xml"/><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6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45.xml"/><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45.xml"/><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7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7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45.xml"/><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45.xml"/><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75.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slide" Target="slide4.xml"/><Relationship Id="rId7" Type="http://schemas.openxmlformats.org/officeDocument/2006/relationships/image" Target="../media/image209.png"/><Relationship Id="rId12" Type="http://schemas.openxmlformats.org/officeDocument/2006/relationships/image" Target="../media/image2.png"/><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208.png"/><Relationship Id="rId11" Type="http://schemas.openxmlformats.org/officeDocument/2006/relationships/slide" Target="slide145.xml"/><Relationship Id="rId5" Type="http://schemas.openxmlformats.org/officeDocument/2006/relationships/image" Target="../media/image3.png"/><Relationship Id="rId10" Type="http://schemas.openxmlformats.org/officeDocument/2006/relationships/image" Target="../media/image212.png"/><Relationship Id="rId4" Type="http://schemas.openxmlformats.org/officeDocument/2006/relationships/image" Target="../media/image1.png"/><Relationship Id="rId9" Type="http://schemas.openxmlformats.org/officeDocument/2006/relationships/image" Target="../media/image211.png"/></Relationships>
</file>

<file path=ppt/slides/_rels/slide1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45.xml"/><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45.xml"/><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7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8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8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9.png"/><Relationship Id="rId7" Type="http://schemas.openxmlformats.org/officeDocument/2006/relationships/slide" Target="slide145.xml"/><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82.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1.png"/><Relationship Id="rId7" Type="http://schemas.openxmlformats.org/officeDocument/2006/relationships/image" Target="../media/image22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 Id="rId9" Type="http://schemas.openxmlformats.org/officeDocument/2006/relationships/image" Target="../media/image222.png"/></Relationships>
</file>

<file path=ppt/slides/_rels/slide1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8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8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9.png"/><Relationship Id="rId7" Type="http://schemas.openxmlformats.org/officeDocument/2006/relationships/image" Target="../media/image2.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1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9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9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5.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5.xml"/><Relationship Id="rId4" Type="http://schemas.openxmlformats.org/officeDocument/2006/relationships/image" Target="../media/image3.png"/></Relationships>
</file>

<file path=ppt/slides/_rels/slide19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97.xml.rels><?xml version="1.0" encoding="UTF-8" standalone="yes"?>
<Relationships xmlns="http://schemas.openxmlformats.org/package/2006/relationships"><Relationship Id="rId8" Type="http://schemas.openxmlformats.org/officeDocument/2006/relationships/slide" Target="slide145.xml"/><Relationship Id="rId3" Type="http://schemas.openxmlformats.org/officeDocument/2006/relationships/image" Target="../media/image239.png"/><Relationship Id="rId7" Type="http://schemas.openxmlformats.org/officeDocument/2006/relationships/image" Target="../media/image4.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3.png"/><Relationship Id="rId4" Type="http://schemas.openxmlformats.org/officeDocument/2006/relationships/image" Target="../media/image240.png"/><Relationship Id="rId9" Type="http://schemas.openxmlformats.org/officeDocument/2006/relationships/image" Target="../media/image2.png"/></Relationships>
</file>

<file path=ppt/slides/_rels/slide19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19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20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image" Target="../media/image4.png"/><Relationship Id="rId4" Type="http://schemas.openxmlformats.org/officeDocument/2006/relationships/image" Target="../media/image1.png"/></Relationships>
</file>

<file path=ppt/slides/_rels/slide20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5.png"/><Relationship Id="rId7" Type="http://schemas.openxmlformats.org/officeDocument/2006/relationships/slide" Target="slide145.xml"/><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202.xml.rels><?xml version="1.0" encoding="UTF-8" standalone="yes"?>
<Relationships xmlns="http://schemas.openxmlformats.org/package/2006/relationships"><Relationship Id="rId8" Type="http://schemas.openxmlformats.org/officeDocument/2006/relationships/slide" Target="slide235.xml"/><Relationship Id="rId13" Type="http://schemas.openxmlformats.org/officeDocument/2006/relationships/slide" Target="slide211.xml"/><Relationship Id="rId3" Type="http://schemas.openxmlformats.org/officeDocument/2006/relationships/image" Target="../media/image1.png"/><Relationship Id="rId7" Type="http://schemas.openxmlformats.org/officeDocument/2006/relationships/slide" Target="slide231.xml"/><Relationship Id="rId12" Type="http://schemas.openxmlformats.org/officeDocument/2006/relationships/slide" Target="slide208.xml"/><Relationship Id="rId2" Type="http://schemas.openxmlformats.org/officeDocument/2006/relationships/slide" Target="slide4.xml"/><Relationship Id="rId16" Type="http://schemas.openxmlformats.org/officeDocument/2006/relationships/slide" Target="slide219.xml"/><Relationship Id="rId1" Type="http://schemas.openxmlformats.org/officeDocument/2006/relationships/slideLayout" Target="../slideLayouts/slideLayout2.xml"/><Relationship Id="rId6" Type="http://schemas.openxmlformats.org/officeDocument/2006/relationships/slide" Target="slide226.xml"/><Relationship Id="rId11" Type="http://schemas.openxmlformats.org/officeDocument/2006/relationships/slide" Target="slide205.xml"/><Relationship Id="rId5" Type="http://schemas.openxmlformats.org/officeDocument/2006/relationships/slide" Target="slide223.xml"/><Relationship Id="rId15" Type="http://schemas.openxmlformats.org/officeDocument/2006/relationships/slide" Target="slide217.xml"/><Relationship Id="rId10" Type="http://schemas.openxmlformats.org/officeDocument/2006/relationships/slide" Target="slide240.xml"/><Relationship Id="rId4" Type="http://schemas.openxmlformats.org/officeDocument/2006/relationships/slide" Target="slide203.xml"/><Relationship Id="rId9" Type="http://schemas.openxmlformats.org/officeDocument/2006/relationships/slide" Target="slide247.xml"/><Relationship Id="rId14" Type="http://schemas.openxmlformats.org/officeDocument/2006/relationships/slide" Target="slide214.xml"/></Relationships>
</file>

<file path=ppt/slides/_rels/slide20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02.xml"/><Relationship Id="rId4" Type="http://schemas.openxmlformats.org/officeDocument/2006/relationships/image" Target="../media/image3.png"/></Relationships>
</file>

<file path=ppt/slides/_rels/slide20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4.png"/><Relationship Id="rId4" Type="http://schemas.openxmlformats.org/officeDocument/2006/relationships/image" Target="../media/image1.png"/></Relationships>
</file>

<file path=ppt/slides/_rels/slide20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3.png"/><Relationship Id="rId4" Type="http://schemas.openxmlformats.org/officeDocument/2006/relationships/image" Target="../media/image1.png"/></Relationships>
</file>

<file path=ppt/slides/_rels/slide20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0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4.png"/><Relationship Id="rId4" Type="http://schemas.openxmlformats.org/officeDocument/2006/relationships/image" Target="../media/image1.png"/></Relationships>
</file>

<file path=ppt/slides/_rels/slide20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3.png"/><Relationship Id="rId4" Type="http://schemas.openxmlformats.org/officeDocument/2006/relationships/image" Target="../media/image1.png"/></Relationships>
</file>

<file path=ppt/slides/_rels/slide2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24.png"/><Relationship Id="rId4" Type="http://schemas.openxmlformats.org/officeDocument/2006/relationships/image" Target="../media/image3.png"/></Relationships>
</file>

<file path=ppt/slides/_rels/slide2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4.png"/><Relationship Id="rId4" Type="http://schemas.openxmlformats.org/officeDocument/2006/relationships/image" Target="../media/image1.png"/></Relationships>
</file>

<file path=ppt/slides/_rels/slide2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02.xml"/><Relationship Id="rId4" Type="http://schemas.openxmlformats.org/officeDocument/2006/relationships/image" Target="../media/image3.png"/></Relationships>
</file>

<file path=ppt/slides/_rels/slide2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5.png"/><Relationship Id="rId7" Type="http://schemas.openxmlformats.org/officeDocument/2006/relationships/image" Target="../media/image2.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1.png"/><Relationship Id="rId4" Type="http://schemas.openxmlformats.org/officeDocument/2006/relationships/slide" Target="slide4.xml"/></Relationships>
</file>

<file path=ppt/slides/_rels/slide2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02.xml"/><Relationship Id="rId4" Type="http://schemas.openxmlformats.org/officeDocument/2006/relationships/image" Target="../media/image3.png"/></Relationships>
</file>

<file path=ppt/slides/_rels/slide2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1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02.xml"/><Relationship Id="rId4" Type="http://schemas.openxmlformats.org/officeDocument/2006/relationships/image" Target="../media/image1.png"/></Relationships>
</file>

<file path=ppt/slides/_rels/slide2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257.png"/><Relationship Id="rId4" Type="http://schemas.openxmlformats.org/officeDocument/2006/relationships/image" Target="../media/image3.png"/></Relationships>
</file>

<file path=ppt/slides/_rels/slide21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4.png"/><Relationship Id="rId4" Type="http://schemas.openxmlformats.org/officeDocument/2006/relationships/image" Target="../media/image1.png"/></Relationships>
</file>

<file path=ppt/slides/_rels/slide2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199.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2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4.png"/><Relationship Id="rId4" Type="http://schemas.openxmlformats.org/officeDocument/2006/relationships/image" Target="../media/image1.png"/></Relationships>
</file>

<file path=ppt/slides/_rels/slide22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3.png"/><Relationship Id="rId4" Type="http://schemas.openxmlformats.org/officeDocument/2006/relationships/image" Target="../media/image1.png"/></Relationships>
</file>

<file path=ppt/slides/_rels/slide2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02.xml"/><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2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2.png"/><Relationship Id="rId7" Type="http://schemas.openxmlformats.org/officeDocument/2006/relationships/slide" Target="slide202.xml"/><Relationship Id="rId2"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226.xml.rels><?xml version="1.0" encoding="UTF-8" standalone="yes"?>
<Relationships xmlns="http://schemas.openxmlformats.org/package/2006/relationships"><Relationship Id="rId8" Type="http://schemas.openxmlformats.org/officeDocument/2006/relationships/slide" Target="slide202.xml"/><Relationship Id="rId3" Type="http://schemas.openxmlformats.org/officeDocument/2006/relationships/image" Target="../media/image1.png"/><Relationship Id="rId7" Type="http://schemas.openxmlformats.org/officeDocument/2006/relationships/image" Target="../media/image22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png"/><Relationship Id="rId9" Type="http://schemas.openxmlformats.org/officeDocument/2006/relationships/image" Target="../media/image2.png"/></Relationships>
</file>

<file path=ppt/slides/_rels/slide2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6.png"/></Relationships>
</file>

<file path=ppt/slides/_rels/slide23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4.png"/><Relationship Id="rId4" Type="http://schemas.openxmlformats.org/officeDocument/2006/relationships/image" Target="../media/image1.png"/></Relationships>
</file>

<file path=ppt/slides/_rels/slide231.xml.rels><?xml version="1.0" encoding="UTF-8" standalone="yes"?>
<Relationships xmlns="http://schemas.openxmlformats.org/package/2006/relationships"><Relationship Id="rId8" Type="http://schemas.openxmlformats.org/officeDocument/2006/relationships/slide" Target="slide202.xml"/><Relationship Id="rId3" Type="http://schemas.openxmlformats.org/officeDocument/2006/relationships/slide" Target="slide4.xml"/><Relationship Id="rId7" Type="http://schemas.openxmlformats.org/officeDocument/2006/relationships/image" Target="../media/image265.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png"/></Relationships>
</file>

<file path=ppt/slides/_rels/slide2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3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4.png"/><Relationship Id="rId4" Type="http://schemas.openxmlformats.org/officeDocument/2006/relationships/image" Target="../media/image1.png"/></Relationships>
</file>

<file path=ppt/slides/_rels/slide235.xml.rels><?xml version="1.0" encoding="UTF-8" standalone="yes"?>
<Relationships xmlns="http://schemas.openxmlformats.org/package/2006/relationships"><Relationship Id="rId8" Type="http://schemas.openxmlformats.org/officeDocument/2006/relationships/slide" Target="slide202.xml"/><Relationship Id="rId3" Type="http://schemas.openxmlformats.org/officeDocument/2006/relationships/slide" Target="slide4.xml"/><Relationship Id="rId7" Type="http://schemas.openxmlformats.org/officeDocument/2006/relationships/image" Target="../media/image271.png"/><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png"/></Relationships>
</file>

<file path=ppt/slides/_rels/slide2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3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4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3.png"/><Relationship Id="rId4" Type="http://schemas.openxmlformats.org/officeDocument/2006/relationships/image" Target="../media/image1.png"/></Relationships>
</file>

<file path=ppt/slides/_rels/slide2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7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4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4.png"/><Relationship Id="rId4" Type="http://schemas.openxmlformats.org/officeDocument/2006/relationships/image" Target="../media/image1.png"/></Relationships>
</file>

<file path=ppt/slides/_rels/slide247.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83.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85.png"/></Relationships>
</file>

<file path=ppt/slides/_rels/slide2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0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2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02.xml"/><Relationship Id="rId2"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5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slide" Target="slide202.xml"/><Relationship Id="rId5" Type="http://schemas.openxmlformats.org/officeDocument/2006/relationships/image" Target="../media/image4.png"/><Relationship Id="rId4" Type="http://schemas.openxmlformats.org/officeDocument/2006/relationships/image" Target="../media/image1.png"/></Relationships>
</file>

<file path=ppt/slides/_rels/slide25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76.xml"/><Relationship Id="rId18" Type="http://schemas.openxmlformats.org/officeDocument/2006/relationships/slide" Target="slide290.xml"/><Relationship Id="rId26" Type="http://schemas.openxmlformats.org/officeDocument/2006/relationships/slide" Target="slide311.xml"/><Relationship Id="rId3" Type="http://schemas.openxmlformats.org/officeDocument/2006/relationships/slide" Target="slide257.xml"/><Relationship Id="rId21" Type="http://schemas.openxmlformats.org/officeDocument/2006/relationships/slide" Target="slide292.xml"/><Relationship Id="rId7" Type="http://schemas.openxmlformats.org/officeDocument/2006/relationships/slide" Target="slide270.xml"/><Relationship Id="rId12" Type="http://schemas.openxmlformats.org/officeDocument/2006/relationships/slide" Target="slide274.xml"/><Relationship Id="rId17" Type="http://schemas.openxmlformats.org/officeDocument/2006/relationships/slide" Target="slide286.xml"/><Relationship Id="rId25" Type="http://schemas.openxmlformats.org/officeDocument/2006/relationships/slide" Target="slide307.xml"/><Relationship Id="rId2" Type="http://schemas.openxmlformats.org/officeDocument/2006/relationships/slide" Target="slide255.xml"/><Relationship Id="rId16" Type="http://schemas.openxmlformats.org/officeDocument/2006/relationships/slide" Target="slide282.xml"/><Relationship Id="rId20" Type="http://schemas.openxmlformats.org/officeDocument/2006/relationships/slide" Target="slide288.xml"/><Relationship Id="rId29" Type="http://schemas.openxmlformats.org/officeDocument/2006/relationships/slide" Target="slide323.xml"/><Relationship Id="rId1" Type="http://schemas.openxmlformats.org/officeDocument/2006/relationships/slideLayout" Target="../slideLayouts/slideLayout2.xml"/><Relationship Id="rId6" Type="http://schemas.openxmlformats.org/officeDocument/2006/relationships/slide" Target="slide262.xml"/><Relationship Id="rId11" Type="http://schemas.openxmlformats.org/officeDocument/2006/relationships/slide" Target="slide272.xml"/><Relationship Id="rId24" Type="http://schemas.openxmlformats.org/officeDocument/2006/relationships/slide" Target="slide304.xml"/><Relationship Id="rId5" Type="http://schemas.openxmlformats.org/officeDocument/2006/relationships/slide" Target="slide267.xml"/><Relationship Id="rId15" Type="http://schemas.openxmlformats.org/officeDocument/2006/relationships/slide" Target="slide280.xml"/><Relationship Id="rId23" Type="http://schemas.openxmlformats.org/officeDocument/2006/relationships/slide" Target="slide302.xml"/><Relationship Id="rId28" Type="http://schemas.openxmlformats.org/officeDocument/2006/relationships/slide" Target="slide320.xml"/><Relationship Id="rId10" Type="http://schemas.openxmlformats.org/officeDocument/2006/relationships/slide" Target="slide265.xml"/><Relationship Id="rId19" Type="http://schemas.openxmlformats.org/officeDocument/2006/relationships/slide" Target="slide253.xml"/><Relationship Id="rId4" Type="http://schemas.openxmlformats.org/officeDocument/2006/relationships/slide" Target="slide259.xml"/><Relationship Id="rId9" Type="http://schemas.openxmlformats.org/officeDocument/2006/relationships/image" Target="../media/image1.png"/><Relationship Id="rId14" Type="http://schemas.openxmlformats.org/officeDocument/2006/relationships/slide" Target="slide278.xml"/><Relationship Id="rId22" Type="http://schemas.openxmlformats.org/officeDocument/2006/relationships/slide" Target="slide299.xml"/><Relationship Id="rId27" Type="http://schemas.openxmlformats.org/officeDocument/2006/relationships/slide" Target="slide315.xml"/><Relationship Id="rId30" Type="http://schemas.openxmlformats.org/officeDocument/2006/relationships/slide" Target="slide326.xml"/></Relationships>
</file>

<file path=ppt/slides/_rels/slide2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52.xml"/></Relationships>
</file>

<file path=ppt/slides/_rels/slide25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292.png"/><Relationship Id="rId4" Type="http://schemas.openxmlformats.org/officeDocument/2006/relationships/image" Target="../media/image3.png"/></Relationships>
</file>

<file path=ppt/slides/_rels/slide25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93.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294.png"/><Relationship Id="rId4" Type="http://schemas.openxmlformats.org/officeDocument/2006/relationships/image" Target="../media/image3.png"/></Relationships>
</file>

<file path=ppt/slides/_rels/slide25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95.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29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0.png"/><Relationship Id="rId4" Type="http://schemas.openxmlformats.org/officeDocument/2006/relationships/image" Target="../media/image3.png"/></Relationships>
</file>

<file path=ppt/slides/_rels/slide2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29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2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2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299.png"/><Relationship Id="rId4" Type="http://schemas.openxmlformats.org/officeDocument/2006/relationships/image" Target="../media/image3.png"/></Relationships>
</file>

<file path=ppt/slides/_rels/slide263.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image" Target="../media/image301.png"/><Relationship Id="rId7" Type="http://schemas.openxmlformats.org/officeDocument/2006/relationships/image" Target="../media/image3.png"/><Relationship Id="rId2"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 Id="rId9" Type="http://schemas.openxmlformats.org/officeDocument/2006/relationships/image" Target="../media/image2.png"/></Relationships>
</file>

<file path=ppt/slides/_rels/slide2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02.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2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03.png"/><Relationship Id="rId4" Type="http://schemas.openxmlformats.org/officeDocument/2006/relationships/image" Target="../media/image3.png"/></Relationships>
</file>

<file path=ppt/slides/_rels/slide26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05.png"/><Relationship Id="rId4" Type="http://schemas.openxmlformats.org/officeDocument/2006/relationships/image" Target="../media/image3.png"/></Relationships>
</file>

<file path=ppt/slides/_rels/slide268.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image" Target="../media/image307.png"/><Relationship Id="rId7" Type="http://schemas.openxmlformats.org/officeDocument/2006/relationships/image" Target="../media/image3.png"/><Relationship Id="rId2"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26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08.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09.png"/><Relationship Id="rId4" Type="http://schemas.openxmlformats.org/officeDocument/2006/relationships/image" Target="../media/image3.png"/></Relationships>
</file>

<file path=ppt/slides/_rels/slide27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11.png"/><Relationship Id="rId4" Type="http://schemas.openxmlformats.org/officeDocument/2006/relationships/image" Target="../media/image3.png"/></Relationships>
</file>

<file path=ppt/slides/_rels/slide2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27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13.png"/><Relationship Id="rId4" Type="http://schemas.openxmlformats.org/officeDocument/2006/relationships/image" Target="../media/image3.png"/></Relationships>
</file>

<file path=ppt/slides/_rels/slide27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7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15.png"/><Relationship Id="rId4" Type="http://schemas.openxmlformats.org/officeDocument/2006/relationships/image" Target="../media/image3.png"/></Relationships>
</file>

<file path=ppt/slides/_rels/slide27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16.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17.png"/><Relationship Id="rId4" Type="http://schemas.openxmlformats.org/officeDocument/2006/relationships/image" Target="../media/image3.png"/></Relationships>
</file>

<file path=ppt/slides/_rels/slide27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18.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png"/><Relationship Id="rId7" Type="http://schemas.openxmlformats.org/officeDocument/2006/relationships/slide" Target="slide5.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2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19.png"/><Relationship Id="rId4" Type="http://schemas.openxmlformats.org/officeDocument/2006/relationships/image" Target="../media/image3.png"/></Relationships>
</file>

<file path=ppt/slides/_rels/slide28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28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21.png"/><Relationship Id="rId4" Type="http://schemas.openxmlformats.org/officeDocument/2006/relationships/image" Target="../media/image3.png"/></Relationships>
</file>

<file path=ppt/slides/_rels/slide28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52.xml"/><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84.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slide" Target="slide4.xml"/><Relationship Id="rId7"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2.png"/></Relationships>
</file>

<file path=ppt/slides/_rels/slide28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25.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8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26.png"/><Relationship Id="rId4" Type="http://schemas.openxmlformats.org/officeDocument/2006/relationships/image" Target="../media/image3.png"/></Relationships>
</file>

<file path=ppt/slides/_rels/slide28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28.png"/><Relationship Id="rId4" Type="http://schemas.openxmlformats.org/officeDocument/2006/relationships/image" Target="../media/image3.png"/></Relationships>
</file>

<file path=ppt/slides/_rels/slide28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29.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4.png"/><Relationship Id="rId4" Type="http://schemas.openxmlformats.org/officeDocument/2006/relationships/image" Target="../media/image3.png"/></Relationships>
</file>

<file path=ppt/slides/_rels/slide29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30.png"/><Relationship Id="rId4" Type="http://schemas.openxmlformats.org/officeDocument/2006/relationships/image" Target="../media/image1.png"/></Relationships>
</file>

<file path=ppt/slides/_rels/slide29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29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32.png"/><Relationship Id="rId4" Type="http://schemas.openxmlformats.org/officeDocument/2006/relationships/image" Target="../media/image1.png"/></Relationships>
</file>

<file path=ppt/slides/_rels/slide293.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image" Target="../media/image334.png"/><Relationship Id="rId7" Type="http://schemas.openxmlformats.org/officeDocument/2006/relationships/image" Target="../media/image3.png"/><Relationship Id="rId2" Type="http://schemas.openxmlformats.org/officeDocument/2006/relationships/image" Target="../media/image33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29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6.png"/><Relationship Id="rId7" Type="http://schemas.openxmlformats.org/officeDocument/2006/relationships/image" Target="../media/image4.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2.png"/><Relationship Id="rId4" Type="http://schemas.openxmlformats.org/officeDocument/2006/relationships/image" Target="../media/image337.png"/><Relationship Id="rId9" Type="http://schemas.openxmlformats.org/officeDocument/2006/relationships/slide" Target="slide252.xml"/></Relationships>
</file>

<file path=ppt/slides/_rels/slide29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8.png"/><Relationship Id="rId7" Type="http://schemas.openxmlformats.org/officeDocument/2006/relationships/image" Target="../media/image4.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2.png"/><Relationship Id="rId4" Type="http://schemas.openxmlformats.org/officeDocument/2006/relationships/image" Target="../media/image339.png"/><Relationship Id="rId9" Type="http://schemas.openxmlformats.org/officeDocument/2006/relationships/slide" Target="slide252.xml"/></Relationships>
</file>

<file path=ppt/slides/_rels/slide29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0.png"/><Relationship Id="rId7" Type="http://schemas.openxmlformats.org/officeDocument/2006/relationships/image" Target="../media/image4.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2.png"/><Relationship Id="rId4" Type="http://schemas.openxmlformats.org/officeDocument/2006/relationships/image" Target="../media/image341.png"/><Relationship Id="rId9" Type="http://schemas.openxmlformats.org/officeDocument/2006/relationships/slide" Target="slide252.xml"/></Relationships>
</file>

<file path=ppt/slides/_rels/slide29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2.png"/><Relationship Id="rId7" Type="http://schemas.openxmlformats.org/officeDocument/2006/relationships/image" Target="../media/image4.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2.png"/><Relationship Id="rId4" Type="http://schemas.openxmlformats.org/officeDocument/2006/relationships/image" Target="../media/image343.png"/><Relationship Id="rId9" Type="http://schemas.openxmlformats.org/officeDocument/2006/relationships/slide" Target="slide252.xml"/></Relationships>
</file>

<file path=ppt/slides/_rels/slide29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44.png"/><Relationship Id="rId4" Type="http://schemas.openxmlformats.org/officeDocument/2006/relationships/image" Target="../media/image4.png"/></Relationships>
</file>

<file path=ppt/slides/_rels/slide29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4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0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52.xml"/><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0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47.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4.png"/><Relationship Id="rId4" Type="http://schemas.openxmlformats.org/officeDocument/2006/relationships/image" Target="../media/image1.png"/></Relationships>
</file>

<file path=ppt/slides/_rels/slide30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48.png"/><Relationship Id="rId4" Type="http://schemas.openxmlformats.org/officeDocument/2006/relationships/image" Target="../media/image3.png"/></Relationships>
</file>

<file path=ppt/slides/_rels/slide30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3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50.png"/><Relationship Id="rId4" Type="http://schemas.openxmlformats.org/officeDocument/2006/relationships/image" Target="../media/image3.png"/></Relationships>
</file>

<file path=ppt/slides/_rels/slide30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30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30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55.png"/><Relationship Id="rId4" Type="http://schemas.openxmlformats.org/officeDocument/2006/relationships/image" Target="../media/image3.png"/></Relationships>
</file>

<file path=ppt/slides/_rels/slide3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3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3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3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53.png"/><Relationship Id="rId4" Type="http://schemas.openxmlformats.org/officeDocument/2006/relationships/image" Target="../media/image3.png"/></Relationships>
</file>

<file path=ppt/slides/_rels/slide3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3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3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56.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3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57.png"/><Relationship Id="rId4" Type="http://schemas.openxmlformats.org/officeDocument/2006/relationships/image" Target="../media/image3.png"/></Relationships>
</file>

<file path=ppt/slides/_rels/slide3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3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3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3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3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61.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7.png"/><Relationship Id="rId4" Type="http://schemas.openxmlformats.org/officeDocument/2006/relationships/image" Target="../media/image3.png"/></Relationships>
</file>

<file path=ppt/slides/_rels/slide3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62.png"/><Relationship Id="rId4" Type="http://schemas.openxmlformats.org/officeDocument/2006/relationships/image" Target="../media/image3.png"/></Relationships>
</file>

<file path=ppt/slides/_rels/slide3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36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3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64.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3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365.png"/><Relationship Id="rId4" Type="http://schemas.openxmlformats.org/officeDocument/2006/relationships/image" Target="../media/image3.png"/></Relationships>
</file>

<file path=ppt/slides/_rels/slide3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52.xml"/><Relationship Id="rId2" Type="http://schemas.openxmlformats.org/officeDocument/2006/relationships/image" Target="../media/image3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3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67.png"/><Relationship Id="rId1" Type="http://schemas.openxmlformats.org/officeDocument/2006/relationships/slideLayout" Target="../slideLayouts/slideLayout2.xml"/><Relationship Id="rId6" Type="http://schemas.openxmlformats.org/officeDocument/2006/relationships/slide" Target="slide252.xml"/><Relationship Id="rId5" Type="http://schemas.openxmlformats.org/officeDocument/2006/relationships/image" Target="../media/image1.png"/><Relationship Id="rId4" Type="http://schemas.openxmlformats.org/officeDocument/2006/relationships/slide" Target="slide4.xml"/></Relationships>
</file>

<file path=ppt/slides/_rels/slide326.xml.rels><?xml version="1.0" encoding="UTF-8" standalone="yes"?>
<Relationships xmlns="http://schemas.openxmlformats.org/package/2006/relationships"><Relationship Id="rId8" Type="http://schemas.openxmlformats.org/officeDocument/2006/relationships/slide" Target="slide333.xml"/><Relationship Id="rId13" Type="http://schemas.openxmlformats.org/officeDocument/2006/relationships/slide" Target="slide353.xml"/><Relationship Id="rId18" Type="http://schemas.openxmlformats.org/officeDocument/2006/relationships/slide" Target="slide371.xml"/><Relationship Id="rId3" Type="http://schemas.openxmlformats.org/officeDocument/2006/relationships/image" Target="../media/image1.png"/><Relationship Id="rId7" Type="http://schemas.openxmlformats.org/officeDocument/2006/relationships/slide" Target="slide350.xml"/><Relationship Id="rId12" Type="http://schemas.openxmlformats.org/officeDocument/2006/relationships/slide" Target="slide347.xml"/><Relationship Id="rId17" Type="http://schemas.openxmlformats.org/officeDocument/2006/relationships/slide" Target="slide365.xml"/><Relationship Id="rId2" Type="http://schemas.openxmlformats.org/officeDocument/2006/relationships/slide" Target="slide4.xml"/><Relationship Id="rId16" Type="http://schemas.openxmlformats.org/officeDocument/2006/relationships/slide" Target="slide362.xml"/><Relationship Id="rId20" Type="http://schemas.openxmlformats.org/officeDocument/2006/relationships/slide" Target="slide252.xml"/><Relationship Id="rId1" Type="http://schemas.openxmlformats.org/officeDocument/2006/relationships/slideLayout" Target="../slideLayouts/slideLayout2.xml"/><Relationship Id="rId6" Type="http://schemas.openxmlformats.org/officeDocument/2006/relationships/slide" Target="slide340.xml"/><Relationship Id="rId11" Type="http://schemas.openxmlformats.org/officeDocument/2006/relationships/slide" Target="slide345.xml"/><Relationship Id="rId5" Type="http://schemas.openxmlformats.org/officeDocument/2006/relationships/slide" Target="slide327.xml"/><Relationship Id="rId15" Type="http://schemas.openxmlformats.org/officeDocument/2006/relationships/slide" Target="slide360.xml"/><Relationship Id="rId10" Type="http://schemas.openxmlformats.org/officeDocument/2006/relationships/slide" Target="slide343.xml"/><Relationship Id="rId19" Type="http://schemas.openxmlformats.org/officeDocument/2006/relationships/slide" Target="slide376.xml"/><Relationship Id="rId4" Type="http://schemas.openxmlformats.org/officeDocument/2006/relationships/slide" Target="slide330.xml"/><Relationship Id="rId9" Type="http://schemas.openxmlformats.org/officeDocument/2006/relationships/slide" Target="slide337.xml"/><Relationship Id="rId14" Type="http://schemas.openxmlformats.org/officeDocument/2006/relationships/slide" Target="slide357.xml"/></Relationships>
</file>

<file path=ppt/slides/_rels/slide3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6.xml"/><Relationship Id="rId4" Type="http://schemas.openxmlformats.org/officeDocument/2006/relationships/image" Target="../media/image3.png"/></Relationships>
</file>

<file path=ppt/slides/_rels/slide3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2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33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71.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3.png"/><Relationship Id="rId4" Type="http://schemas.openxmlformats.org/officeDocument/2006/relationships/image" Target="../media/image1.png"/></Relationships>
</file>

<file path=ppt/slides/_rels/slide331.xml.rels><?xml version="1.0" encoding="UTF-8" standalone="yes"?>
<Relationships xmlns="http://schemas.openxmlformats.org/package/2006/relationships"><Relationship Id="rId8" Type="http://schemas.openxmlformats.org/officeDocument/2006/relationships/slide" Target="slide326.xml"/><Relationship Id="rId3" Type="http://schemas.openxmlformats.org/officeDocument/2006/relationships/image" Target="../media/image4.png"/><Relationship Id="rId7" Type="http://schemas.openxmlformats.org/officeDocument/2006/relationships/image" Target="../media/image373.png"/><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3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5.png"/><Relationship Id="rId7" Type="http://schemas.openxmlformats.org/officeDocument/2006/relationships/slide" Target="slide326.xml"/><Relationship Id="rId2" Type="http://schemas.openxmlformats.org/officeDocument/2006/relationships/image" Target="../media/image37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3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376.png"/><Relationship Id="rId4" Type="http://schemas.openxmlformats.org/officeDocument/2006/relationships/image" Target="../media/image3.png"/></Relationships>
</file>

<file path=ppt/slides/_rels/slide334.xml.rels><?xml version="1.0" encoding="UTF-8" standalone="yes"?>
<Relationships xmlns="http://schemas.openxmlformats.org/package/2006/relationships"><Relationship Id="rId8" Type="http://schemas.openxmlformats.org/officeDocument/2006/relationships/slide" Target="slide326.xml"/><Relationship Id="rId3" Type="http://schemas.openxmlformats.org/officeDocument/2006/relationships/image" Target="../media/image378.png"/><Relationship Id="rId7" Type="http://schemas.openxmlformats.org/officeDocument/2006/relationships/image" Target="../media/image3.png"/><Relationship Id="rId2"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335.xml.rels><?xml version="1.0" encoding="UTF-8" standalone="yes"?>
<Relationships xmlns="http://schemas.openxmlformats.org/package/2006/relationships"><Relationship Id="rId8" Type="http://schemas.openxmlformats.org/officeDocument/2006/relationships/slide" Target="slide326.xml"/><Relationship Id="rId3" Type="http://schemas.openxmlformats.org/officeDocument/2006/relationships/image" Target="../media/image380.png"/><Relationship Id="rId7" Type="http://schemas.openxmlformats.org/officeDocument/2006/relationships/image" Target="../media/image3.png"/><Relationship Id="rId2" Type="http://schemas.openxmlformats.org/officeDocument/2006/relationships/image" Target="../media/image37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3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82.png"/><Relationship Id="rId5" Type="http://schemas.openxmlformats.org/officeDocument/2006/relationships/image" Target="../media/image4.png"/><Relationship Id="rId4" Type="http://schemas.openxmlformats.org/officeDocument/2006/relationships/image" Target="../media/image1.png"/></Relationships>
</file>

<file path=ppt/slides/_rels/slide337.xml.rels><?xml version="1.0" encoding="UTF-8" standalone="yes"?>
<Relationships xmlns="http://schemas.openxmlformats.org/package/2006/relationships"><Relationship Id="rId8" Type="http://schemas.openxmlformats.org/officeDocument/2006/relationships/slide" Target="slide326.xml"/><Relationship Id="rId3" Type="http://schemas.openxmlformats.org/officeDocument/2006/relationships/image" Target="../media/image3.png"/><Relationship Id="rId7" Type="http://schemas.openxmlformats.org/officeDocument/2006/relationships/image" Target="../media/image385.png"/><Relationship Id="rId2"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image" Target="../media/image38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338.xml.rels><?xml version="1.0" encoding="UTF-8" standalone="yes"?>
<Relationships xmlns="http://schemas.openxmlformats.org/package/2006/relationships"><Relationship Id="rId8" Type="http://schemas.openxmlformats.org/officeDocument/2006/relationships/slide" Target="slide326.xml"/><Relationship Id="rId3" Type="http://schemas.openxmlformats.org/officeDocument/2006/relationships/slide" Target="slide4.xml"/><Relationship Id="rId7"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2.png"/></Relationships>
</file>

<file path=ppt/slides/_rels/slide33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88.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9.png"/><Relationship Id="rId4" Type="http://schemas.openxmlformats.org/officeDocument/2006/relationships/image" Target="../media/image3.png"/></Relationships>
</file>

<file path=ppt/slides/_rels/slide34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3.png"/><Relationship Id="rId4" Type="http://schemas.openxmlformats.org/officeDocument/2006/relationships/image" Target="../media/image1.png"/></Relationships>
</file>

<file path=ppt/slides/_rels/slide3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4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389.png"/><Relationship Id="rId4" Type="http://schemas.openxmlformats.org/officeDocument/2006/relationships/image" Target="../media/image3.png"/></Relationships>
</file>

<file path=ppt/slides/_rels/slide3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391.png"/><Relationship Id="rId4" Type="http://schemas.openxmlformats.org/officeDocument/2006/relationships/image" Target="../media/image3.png"/></Relationships>
</file>

<file path=ppt/slides/_rels/slide34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6.xml"/><Relationship Id="rId4" Type="http://schemas.openxmlformats.org/officeDocument/2006/relationships/image" Target="../media/image3.png"/></Relationships>
</file>

<file path=ppt/slides/_rels/slide3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6.png"/><Relationship Id="rId7" Type="http://schemas.openxmlformats.org/officeDocument/2006/relationships/slide" Target="slide326.xml"/><Relationship Id="rId2" Type="http://schemas.openxmlformats.org/officeDocument/2006/relationships/image" Target="../media/image39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397.png"/><Relationship Id="rId4" Type="http://schemas.openxmlformats.org/officeDocument/2006/relationships/image" Target="../media/image3.png"/></Relationships>
</file>

<file path=ppt/slides/_rels/slide3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5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99.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5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slide" Target="slide4.xml"/><Relationship Id="rId7" Type="http://schemas.openxmlformats.org/officeDocument/2006/relationships/image" Target="../media/image2.png"/><Relationship Id="rId12" Type="http://schemas.openxmlformats.org/officeDocument/2006/relationships/image" Target="../media/image212.png"/><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slide" Target="slide326.xml"/><Relationship Id="rId11" Type="http://schemas.openxmlformats.org/officeDocument/2006/relationships/image" Target="../media/image211.png"/><Relationship Id="rId5" Type="http://schemas.openxmlformats.org/officeDocument/2006/relationships/image" Target="../media/image3.png"/><Relationship Id="rId10" Type="http://schemas.openxmlformats.org/officeDocument/2006/relationships/image" Target="../media/image210.png"/><Relationship Id="rId4" Type="http://schemas.openxmlformats.org/officeDocument/2006/relationships/image" Target="../media/image1.png"/><Relationship Id="rId9" Type="http://schemas.openxmlformats.org/officeDocument/2006/relationships/image" Target="../media/image209.png"/></Relationships>
</file>

<file path=ppt/slides/_rels/slide3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5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00.png"/><Relationship Id="rId4" Type="http://schemas.openxmlformats.org/officeDocument/2006/relationships/image" Target="../media/image3.png"/></Relationships>
</file>

<file path=ppt/slides/_rels/slide3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3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6.xml"/><Relationship Id="rId4" Type="http://schemas.openxmlformats.org/officeDocument/2006/relationships/image" Target="../media/image3.png"/></Relationships>
</file>

<file path=ppt/slides/_rels/slide36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05.png"/><Relationship Id="rId4" Type="http://schemas.openxmlformats.org/officeDocument/2006/relationships/image" Target="../media/image3.png"/></Relationships>
</file>

<file path=ppt/slides/_rels/slide3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40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6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8.png"/><Relationship Id="rId7" Type="http://schemas.openxmlformats.org/officeDocument/2006/relationships/slide" Target="slide326.xml"/><Relationship Id="rId2" Type="http://schemas.openxmlformats.org/officeDocument/2006/relationships/image" Target="../media/image40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3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6.xml"/><Relationship Id="rId4" Type="http://schemas.openxmlformats.org/officeDocument/2006/relationships/image" Target="../media/image3.png"/></Relationships>
</file>

<file path=ppt/slides/_rels/slide3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4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68.xml.rels><?xml version="1.0" encoding="UTF-8" standalone="yes"?>
<Relationships xmlns="http://schemas.openxmlformats.org/package/2006/relationships"><Relationship Id="rId8" Type="http://schemas.openxmlformats.org/officeDocument/2006/relationships/slide" Target="slide326.xml"/><Relationship Id="rId3" Type="http://schemas.openxmlformats.org/officeDocument/2006/relationships/image" Target="../media/image413.png"/><Relationship Id="rId7" Type="http://schemas.openxmlformats.org/officeDocument/2006/relationships/image" Target="../media/image3.png"/><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36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41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png"/><Relationship Id="rId4" Type="http://schemas.openxmlformats.org/officeDocument/2006/relationships/image" Target="../media/image1.png"/></Relationships>
</file>

<file path=ppt/slides/_rels/slide37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15.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71.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71.png"/></Relationships>
</file>

<file path=ppt/slides/_rels/slide37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6.xml"/><Relationship Id="rId4" Type="http://schemas.openxmlformats.org/officeDocument/2006/relationships/image" Target="../media/image1.png"/></Relationships>
</file>

<file path=ppt/slides/_rels/slide3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7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4.png"/><Relationship Id="rId4" Type="http://schemas.openxmlformats.org/officeDocument/2006/relationships/image" Target="../media/image1.png"/></Relationships>
</file>

<file path=ppt/slides/_rels/slide37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26.xml"/><Relationship Id="rId5" Type="http://schemas.openxmlformats.org/officeDocument/2006/relationships/image" Target="../media/image236.png"/><Relationship Id="rId4" Type="http://schemas.openxmlformats.org/officeDocument/2006/relationships/image" Target="../media/image3.png"/></Relationships>
</file>

<file path=ppt/slides/_rels/slide3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7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39.png"/><Relationship Id="rId7" Type="http://schemas.openxmlformats.org/officeDocument/2006/relationships/image" Target="../media/image4.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2.png"/><Relationship Id="rId4" Type="http://schemas.openxmlformats.org/officeDocument/2006/relationships/image" Target="../media/image240.png"/><Relationship Id="rId9" Type="http://schemas.openxmlformats.org/officeDocument/2006/relationships/slide" Target="slide326.xml"/></Relationships>
</file>

<file path=ppt/slides/_rels/slide3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38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8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326.xml"/><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8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5.png"/><Relationship Id="rId7" Type="http://schemas.openxmlformats.org/officeDocument/2006/relationships/slide" Target="slide326.xml"/><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38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406.xml"/><Relationship Id="rId18" Type="http://schemas.openxmlformats.org/officeDocument/2006/relationships/slide" Target="slide419.xml"/><Relationship Id="rId3" Type="http://schemas.openxmlformats.org/officeDocument/2006/relationships/slide" Target="slide386.xml"/><Relationship Id="rId21" Type="http://schemas.openxmlformats.org/officeDocument/2006/relationships/slide" Target="slide427.xml"/><Relationship Id="rId7" Type="http://schemas.openxmlformats.org/officeDocument/2006/relationships/slide" Target="slide399.xml"/><Relationship Id="rId12" Type="http://schemas.openxmlformats.org/officeDocument/2006/relationships/slide" Target="slide404.xml"/><Relationship Id="rId17" Type="http://schemas.openxmlformats.org/officeDocument/2006/relationships/slide" Target="slide417.xml"/><Relationship Id="rId25" Type="http://schemas.openxmlformats.org/officeDocument/2006/relationships/slide" Target="slide441.xml"/><Relationship Id="rId2" Type="http://schemas.openxmlformats.org/officeDocument/2006/relationships/slide" Target="slide384.xml"/><Relationship Id="rId16" Type="http://schemas.openxmlformats.org/officeDocument/2006/relationships/slide" Target="slide414.xml"/><Relationship Id="rId20" Type="http://schemas.openxmlformats.org/officeDocument/2006/relationships/slide" Target="slide424.xml"/><Relationship Id="rId1" Type="http://schemas.openxmlformats.org/officeDocument/2006/relationships/slideLayout" Target="../slideLayouts/slideLayout2.xml"/><Relationship Id="rId6" Type="http://schemas.openxmlformats.org/officeDocument/2006/relationships/slide" Target="slide391.xml"/><Relationship Id="rId11" Type="http://schemas.openxmlformats.org/officeDocument/2006/relationships/slide" Target="slide401.xml"/><Relationship Id="rId24" Type="http://schemas.openxmlformats.org/officeDocument/2006/relationships/slide" Target="slide438.xml"/><Relationship Id="rId5" Type="http://schemas.openxmlformats.org/officeDocument/2006/relationships/slide" Target="slide396.xml"/><Relationship Id="rId15" Type="http://schemas.openxmlformats.org/officeDocument/2006/relationships/slide" Target="slide412.xml"/><Relationship Id="rId23" Type="http://schemas.openxmlformats.org/officeDocument/2006/relationships/slide" Target="slide435.xml"/><Relationship Id="rId10" Type="http://schemas.openxmlformats.org/officeDocument/2006/relationships/slide" Target="slide394.xml"/><Relationship Id="rId19" Type="http://schemas.openxmlformats.org/officeDocument/2006/relationships/slide" Target="slide421.xml"/><Relationship Id="rId4" Type="http://schemas.openxmlformats.org/officeDocument/2006/relationships/slide" Target="slide388.xml"/><Relationship Id="rId9" Type="http://schemas.openxmlformats.org/officeDocument/2006/relationships/image" Target="../media/image1.png"/><Relationship Id="rId14" Type="http://schemas.openxmlformats.org/officeDocument/2006/relationships/slide" Target="slide409.xml"/><Relationship Id="rId22" Type="http://schemas.openxmlformats.org/officeDocument/2006/relationships/slide" Target="slide432.xml"/></Relationships>
</file>

<file path=ppt/slides/_rels/slide38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38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1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38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38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20.png"/><Relationship Id="rId7" Type="http://schemas.openxmlformats.org/officeDocument/2006/relationships/image" Target="../media/image2.png"/><Relationship Id="rId2" Type="http://schemas.openxmlformats.org/officeDocument/2006/relationships/image" Target="../media/image419.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421.png"/></Relationships>
</file>

<file path=ppt/slides/_rels/slide3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38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24.png"/><Relationship Id="rId7" Type="http://schemas.openxmlformats.org/officeDocument/2006/relationships/image" Target="../media/image2.png"/><Relationship Id="rId2" Type="http://schemas.openxmlformats.org/officeDocument/2006/relationships/image" Target="../media/image423.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png"/><Relationship Id="rId4" Type="http://schemas.openxmlformats.org/officeDocument/2006/relationships/image" Target="../media/image1.png"/></Relationships>
</file>

<file path=ppt/slides/_rels/slide39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3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3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27.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1.png"/><Relationship Id="rId4" Type="http://schemas.openxmlformats.org/officeDocument/2006/relationships/slide" Target="slide4.xml"/></Relationships>
</file>

<file path=ppt/slides/_rels/slide393.xml.rels><?xml version="1.0" encoding="UTF-8" standalone="yes"?>
<Relationships xmlns="http://schemas.openxmlformats.org/package/2006/relationships"><Relationship Id="rId3" Type="http://schemas.openxmlformats.org/officeDocument/2006/relationships/slide" Target="slide383.xml"/><Relationship Id="rId7" Type="http://schemas.openxmlformats.org/officeDocument/2006/relationships/image" Target="../media/image1.png"/><Relationship Id="rId2" Type="http://schemas.openxmlformats.org/officeDocument/2006/relationships/image" Target="../media/image42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9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39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39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3.png"/></Relationships>
</file>

<file path=ppt/slides/_rels/slide39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3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39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39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4.xml.rels><?xml version="1.0" encoding="UTF-8" standalone="yes"?>
<Relationships xmlns="http://schemas.openxmlformats.org/package/2006/relationships"><Relationship Id="rId8" Type="http://schemas.openxmlformats.org/officeDocument/2006/relationships/slide" Target="slide1116.xml"/><Relationship Id="rId13" Type="http://schemas.openxmlformats.org/officeDocument/2006/relationships/slide" Target="slide441.xml"/><Relationship Id="rId3" Type="http://schemas.openxmlformats.org/officeDocument/2006/relationships/slide" Target="slide690.xml"/><Relationship Id="rId7" Type="http://schemas.openxmlformats.org/officeDocument/2006/relationships/slide" Target="slide987.xml"/><Relationship Id="rId12" Type="http://schemas.openxmlformats.org/officeDocument/2006/relationships/slide" Target="slide537.xml"/><Relationship Id="rId2" Type="http://schemas.openxmlformats.org/officeDocument/2006/relationships/slide" Target="slide766.xml"/><Relationship Id="rId16" Type="http://schemas.openxmlformats.org/officeDocument/2006/relationships/slide" Target="slide145.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slide" Target="slide880.xml"/><Relationship Id="rId5" Type="http://schemas.openxmlformats.org/officeDocument/2006/relationships/image" Target="../media/image1.png"/><Relationship Id="rId15" Type="http://schemas.openxmlformats.org/officeDocument/2006/relationships/slide" Target="slide202.xml"/><Relationship Id="rId10" Type="http://schemas.openxmlformats.org/officeDocument/2006/relationships/slide" Target="slide656.xml"/><Relationship Id="rId4" Type="http://schemas.openxmlformats.org/officeDocument/2006/relationships/slide" Target="slide4.xml"/><Relationship Id="rId9" Type="http://schemas.openxmlformats.org/officeDocument/2006/relationships/slide" Target="slide559.xml"/><Relationship Id="rId14" Type="http://schemas.openxmlformats.org/officeDocument/2006/relationships/slide" Target="slide326.xml"/></Relationships>
</file>

<file path=ppt/slides/_rels/slide4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40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40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3.png"/></Relationships>
</file>

<file path=ppt/slides/_rels/slide40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38.png"/><Relationship Id="rId7" Type="http://schemas.openxmlformats.org/officeDocument/2006/relationships/image" Target="../media/image3.png"/><Relationship Id="rId2" Type="http://schemas.openxmlformats.org/officeDocument/2006/relationships/image" Target="../media/image43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383.xml"/><Relationship Id="rId9" Type="http://schemas.openxmlformats.org/officeDocument/2006/relationships/image" Target="../media/image1.png"/></Relationships>
</file>

<file path=ppt/slides/_rels/slide40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3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4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40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41.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0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40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4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4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5.png"/><Relationship Id="rId7" Type="http://schemas.openxmlformats.org/officeDocument/2006/relationships/slide" Target="slide383.xml"/><Relationship Id="rId2" Type="http://schemas.openxmlformats.org/officeDocument/2006/relationships/image" Target="../media/image44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40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4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4.xml"/><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png"/></Relationships>
</file>

<file path=ppt/slides/_rels/slide4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83.xml"/><Relationship Id="rId7" Type="http://schemas.openxmlformats.org/officeDocument/2006/relationships/slide" Target="slide4.xml"/><Relationship Id="rId2" Type="http://schemas.openxmlformats.org/officeDocument/2006/relationships/image" Target="../media/image4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1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48.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413.xml.rels><?xml version="1.0" encoding="UTF-8" standalone="yes"?>
<Relationships xmlns="http://schemas.openxmlformats.org/package/2006/relationships"><Relationship Id="rId8" Type="http://schemas.openxmlformats.org/officeDocument/2006/relationships/image" Target="../media/image451.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4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5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83.xml"/></Relationships>
</file>

<file path=ppt/slides/_rels/slide416.xml.rels><?xml version="1.0" encoding="UTF-8" standalone="yes"?>
<Relationships xmlns="http://schemas.openxmlformats.org/package/2006/relationships"><Relationship Id="rId3" Type="http://schemas.openxmlformats.org/officeDocument/2006/relationships/image" Target="../media/image454.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83.xml"/></Relationships>
</file>

<file path=ppt/slides/_rels/slide4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83.xml"/></Relationships>
</file>

<file path=ppt/slides/_rels/slide41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56.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7.png"/><Relationship Id="rId2" Type="http://schemas.openxmlformats.org/officeDocument/2006/relationships/slide" Target="slide38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50.png"/><Relationship Id="rId7"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4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58.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9.png"/><Relationship Id="rId2" Type="http://schemas.openxmlformats.org/officeDocument/2006/relationships/slide" Target="slide38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0.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2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1.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2.png"/><Relationship Id="rId2" Type="http://schemas.openxmlformats.org/officeDocument/2006/relationships/slide" Target="slide38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3.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2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4.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5.png"/><Relationship Id="rId2" Type="http://schemas.openxmlformats.org/officeDocument/2006/relationships/slide" Target="slide38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6.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7.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4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69.png"/><Relationship Id="rId7" Type="http://schemas.openxmlformats.org/officeDocument/2006/relationships/slide" Target="slide383.xml"/><Relationship Id="rId2" Type="http://schemas.openxmlformats.org/officeDocument/2006/relationships/image" Target="../media/image46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43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png"/><Relationship Id="rId4" Type="http://schemas.openxmlformats.org/officeDocument/2006/relationships/image" Target="../media/image1.png"/></Relationships>
</file>

<file path=ppt/slides/_rels/slide43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471.png"/><Relationship Id="rId4" Type="http://schemas.openxmlformats.org/officeDocument/2006/relationships/image" Target="../media/image1.png"/></Relationships>
</file>

<file path=ppt/slides/_rels/slide4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383.xml"/><Relationship Id="rId2" Type="http://schemas.openxmlformats.org/officeDocument/2006/relationships/image" Target="../media/image4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4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73.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1.png"/><Relationship Id="rId4" Type="http://schemas.openxmlformats.org/officeDocument/2006/relationships/slide" Target="slide4.xml"/></Relationships>
</file>

<file path=ppt/slides/_rels/slide43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7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4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7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4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76.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1.png"/><Relationship Id="rId4" Type="http://schemas.openxmlformats.org/officeDocument/2006/relationships/slide" Target="slide4.xml"/></Relationships>
</file>

<file path=ppt/slides/_rels/slide4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477.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1.png"/><Relationship Id="rId4" Type="http://schemas.openxmlformats.org/officeDocument/2006/relationships/slide" Target="slide4.xml"/></Relationships>
</file>

<file path=ppt/slides/_rels/slide4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7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83.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2.png"/><Relationship Id="rId4" Type="http://schemas.openxmlformats.org/officeDocument/2006/relationships/image" Target="../media/image3.png"/></Relationships>
</file>

<file path=ppt/slides/_rels/slide4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79.png"/><Relationship Id="rId1" Type="http://schemas.openxmlformats.org/officeDocument/2006/relationships/slideLayout" Target="../slideLayouts/slideLayout2.xml"/><Relationship Id="rId6" Type="http://schemas.openxmlformats.org/officeDocument/2006/relationships/slide" Target="slide383.xml"/><Relationship Id="rId5" Type="http://schemas.openxmlformats.org/officeDocument/2006/relationships/image" Target="../media/image1.png"/><Relationship Id="rId4" Type="http://schemas.openxmlformats.org/officeDocument/2006/relationships/slide" Target="slide4.xml"/></Relationships>
</file>

<file path=ppt/slides/_rels/slide441.xml.rels><?xml version="1.0" encoding="UTF-8" standalone="yes"?>
<Relationships xmlns="http://schemas.openxmlformats.org/package/2006/relationships"><Relationship Id="rId8" Type="http://schemas.openxmlformats.org/officeDocument/2006/relationships/slide" Target="slide470.xml"/><Relationship Id="rId13" Type="http://schemas.openxmlformats.org/officeDocument/2006/relationships/slide" Target="slide453.xml"/><Relationship Id="rId3" Type="http://schemas.openxmlformats.org/officeDocument/2006/relationships/image" Target="../media/image1.png"/><Relationship Id="rId7" Type="http://schemas.openxmlformats.org/officeDocument/2006/relationships/slide" Target="slide465.xml"/><Relationship Id="rId12" Type="http://schemas.openxmlformats.org/officeDocument/2006/relationships/slide" Target="slide451.xml"/><Relationship Id="rId2" Type="http://schemas.openxmlformats.org/officeDocument/2006/relationships/slide" Target="slide4.xml"/><Relationship Id="rId16" Type="http://schemas.openxmlformats.org/officeDocument/2006/relationships/slide" Target="slide383.xml"/><Relationship Id="rId1" Type="http://schemas.openxmlformats.org/officeDocument/2006/relationships/slideLayout" Target="../slideLayouts/slideLayout2.xml"/><Relationship Id="rId6" Type="http://schemas.openxmlformats.org/officeDocument/2006/relationships/slide" Target="slide462.xml"/><Relationship Id="rId11" Type="http://schemas.openxmlformats.org/officeDocument/2006/relationships/slide" Target="slide448.xml"/><Relationship Id="rId5" Type="http://schemas.openxmlformats.org/officeDocument/2006/relationships/slide" Target="slide442.xml"/><Relationship Id="rId15" Type="http://schemas.openxmlformats.org/officeDocument/2006/relationships/slide" Target="slide475.xml"/><Relationship Id="rId10" Type="http://schemas.openxmlformats.org/officeDocument/2006/relationships/slide" Target="slide446.xml"/><Relationship Id="rId4" Type="http://schemas.openxmlformats.org/officeDocument/2006/relationships/slide" Target="slide456.xml"/><Relationship Id="rId9" Type="http://schemas.openxmlformats.org/officeDocument/2006/relationships/slide" Target="slide444.xml"/><Relationship Id="rId14" Type="http://schemas.openxmlformats.org/officeDocument/2006/relationships/slide" Target="slide459.xml"/></Relationships>
</file>

<file path=ppt/slides/_rels/slide4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41.xml"/><Relationship Id="rId4" Type="http://schemas.openxmlformats.org/officeDocument/2006/relationships/image" Target="../media/image3.png"/></Relationships>
</file>

<file path=ppt/slides/_rels/slide44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1.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246.png"/><Relationship Id="rId4" Type="http://schemas.openxmlformats.org/officeDocument/2006/relationships/image" Target="../media/image3.png"/></Relationships>
</file>

<file path=ppt/slides/_rels/slide44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82.png"/><Relationship Id="rId4" Type="http://schemas.openxmlformats.org/officeDocument/2006/relationships/image" Target="../media/image3.png"/></Relationships>
</file>

<file path=ppt/slides/_rels/slide447.xml.rels><?xml version="1.0" encoding="UTF-8" standalone="yes"?>
<Relationships xmlns="http://schemas.openxmlformats.org/package/2006/relationships"><Relationship Id="rId8" Type="http://schemas.openxmlformats.org/officeDocument/2006/relationships/image" Target="../media/image484.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3.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192.png"/><Relationship Id="rId4" Type="http://schemas.openxmlformats.org/officeDocument/2006/relationships/image" Target="../media/image3.png"/></Relationships>
</file>

<file path=ppt/slides/_rels/slide4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5.png"/><Relationship Id="rId7" Type="http://schemas.openxmlformats.org/officeDocument/2006/relationships/slide" Target="slide441.xml"/><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4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41.xml"/><Relationship Id="rId4" Type="http://schemas.openxmlformats.org/officeDocument/2006/relationships/image" Target="../media/image3.png"/></Relationships>
</file>

<file path=ppt/slides/_rels/slide45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41.xml"/><Relationship Id="rId4" Type="http://schemas.openxmlformats.org/officeDocument/2006/relationships/image" Target="../media/image3.png"/></Relationships>
</file>

<file path=ppt/slides/_rels/slide4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6.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5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7.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41.xml"/><Relationship Id="rId4" Type="http://schemas.openxmlformats.org/officeDocument/2006/relationships/image" Target="../media/image3.png"/></Relationships>
</file>

<file path=ppt/slides/_rels/slide4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48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5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3.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4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441.xml"/><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4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2.png"/><Relationship Id="rId7" Type="http://schemas.openxmlformats.org/officeDocument/2006/relationships/slide" Target="slide441.xml"/><Relationship Id="rId2"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46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1.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3.png"/><Relationship Id="rId4" Type="http://schemas.openxmlformats.org/officeDocument/2006/relationships/image" Target="../media/image1.png"/></Relationships>
</file>

<file path=ppt/slides/_rels/slide4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4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6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3.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65.xml.rels><?xml version="1.0" encoding="UTF-8" standalone="yes"?>
<Relationships xmlns="http://schemas.openxmlformats.org/package/2006/relationships"><Relationship Id="rId8" Type="http://schemas.openxmlformats.org/officeDocument/2006/relationships/slide" Target="slide441.xml"/><Relationship Id="rId3" Type="http://schemas.openxmlformats.org/officeDocument/2006/relationships/image" Target="../media/image1.png"/><Relationship Id="rId7" Type="http://schemas.openxmlformats.org/officeDocument/2006/relationships/image" Target="../media/image22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png"/><Relationship Id="rId9" Type="http://schemas.openxmlformats.org/officeDocument/2006/relationships/image" Target="../media/image2.png"/></Relationships>
</file>

<file path=ppt/slides/_rels/slide4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6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image" Target="../media/image1.png"/></Relationships>
</file>

<file path=ppt/slides/_rels/slide4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41.xml"/><Relationship Id="rId4" Type="http://schemas.openxmlformats.org/officeDocument/2006/relationships/image" Target="../media/image3.png"/></Relationships>
</file>

<file path=ppt/slides/_rels/slide4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49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7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49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49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7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8.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75.xml.rels><?xml version="1.0" encoding="UTF-8" standalone="yes"?>
<Relationships xmlns="http://schemas.openxmlformats.org/package/2006/relationships"><Relationship Id="rId8" Type="http://schemas.openxmlformats.org/officeDocument/2006/relationships/slide" Target="slide441.xml"/><Relationship Id="rId3" Type="http://schemas.openxmlformats.org/officeDocument/2006/relationships/slide" Target="slide4.xml"/><Relationship Id="rId7" Type="http://schemas.openxmlformats.org/officeDocument/2006/relationships/image" Target="../media/image285.png"/><Relationship Id="rId2" Type="http://schemas.openxmlformats.org/officeDocument/2006/relationships/image" Target="../media/image283.png"/><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png"/></Relationships>
</file>

<file path=ppt/slides/_rels/slide4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41.xml"/><Relationship Id="rId2"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79.xml.rels><?xml version="1.0" encoding="UTF-8" standalone="yes"?>
<Relationships xmlns="http://schemas.openxmlformats.org/package/2006/relationships"><Relationship Id="rId8" Type="http://schemas.openxmlformats.org/officeDocument/2006/relationships/slide" Target="slide500.xml"/><Relationship Id="rId13" Type="http://schemas.openxmlformats.org/officeDocument/2006/relationships/slide" Target="slide505.xml"/><Relationship Id="rId18" Type="http://schemas.openxmlformats.org/officeDocument/2006/relationships/slide" Target="slide518.xml"/><Relationship Id="rId3" Type="http://schemas.openxmlformats.org/officeDocument/2006/relationships/slide" Target="slide482.xml"/><Relationship Id="rId21" Type="http://schemas.openxmlformats.org/officeDocument/2006/relationships/slide" Target="slide525.xml"/><Relationship Id="rId7" Type="http://schemas.openxmlformats.org/officeDocument/2006/relationships/slide" Target="slide492.xml"/><Relationship Id="rId12" Type="http://schemas.openxmlformats.org/officeDocument/2006/relationships/slide" Target="slide502.xml"/><Relationship Id="rId17" Type="http://schemas.openxmlformats.org/officeDocument/2006/relationships/slide" Target="slide516.xml"/><Relationship Id="rId25" Type="http://schemas.openxmlformats.org/officeDocument/2006/relationships/slide" Target="slide537.xml"/><Relationship Id="rId2" Type="http://schemas.openxmlformats.org/officeDocument/2006/relationships/slide" Target="slide480.xml"/><Relationship Id="rId16" Type="http://schemas.openxmlformats.org/officeDocument/2006/relationships/slide" Target="slide513.xml"/><Relationship Id="rId20" Type="http://schemas.openxmlformats.org/officeDocument/2006/relationships/slide" Target="slide522.xml"/><Relationship Id="rId1" Type="http://schemas.openxmlformats.org/officeDocument/2006/relationships/slideLayout" Target="../slideLayouts/slideLayout2.xml"/><Relationship Id="rId6" Type="http://schemas.openxmlformats.org/officeDocument/2006/relationships/slide" Target="slide497.xml"/><Relationship Id="rId11" Type="http://schemas.openxmlformats.org/officeDocument/2006/relationships/slide" Target="slide495.xml"/><Relationship Id="rId24" Type="http://schemas.openxmlformats.org/officeDocument/2006/relationships/slide" Target="slide534.xml"/><Relationship Id="rId5" Type="http://schemas.openxmlformats.org/officeDocument/2006/relationships/slide" Target="slide489.xml"/><Relationship Id="rId15" Type="http://schemas.openxmlformats.org/officeDocument/2006/relationships/slide" Target="slide510.xml"/><Relationship Id="rId23" Type="http://schemas.openxmlformats.org/officeDocument/2006/relationships/slide" Target="slide531.xml"/><Relationship Id="rId10" Type="http://schemas.openxmlformats.org/officeDocument/2006/relationships/image" Target="../media/image1.png"/><Relationship Id="rId19" Type="http://schemas.openxmlformats.org/officeDocument/2006/relationships/slide" Target="slide520.xml"/><Relationship Id="rId4" Type="http://schemas.openxmlformats.org/officeDocument/2006/relationships/slide" Target="slide485.xml"/><Relationship Id="rId9" Type="http://schemas.openxmlformats.org/officeDocument/2006/relationships/slide" Target="slide4.xml"/><Relationship Id="rId14" Type="http://schemas.openxmlformats.org/officeDocument/2006/relationships/slide" Target="slide507.xml"/><Relationship Id="rId22" Type="http://schemas.openxmlformats.org/officeDocument/2006/relationships/slide" Target="slide528.xml"/></Relationships>
</file>

<file path=ppt/slides/_rels/slide4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58.png"/><Relationship Id="rId7"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4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48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4.png"/><Relationship Id="rId4" Type="http://schemas.openxmlformats.org/officeDocument/2006/relationships/image" Target="../media/image1.png"/></Relationships>
</file>

<file path=ppt/slides/_rels/slide48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48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3.png"/><Relationship Id="rId7" Type="http://schemas.openxmlformats.org/officeDocument/2006/relationships/slide" Target="slide479.xml"/><Relationship Id="rId2" Type="http://schemas.openxmlformats.org/officeDocument/2006/relationships/image" Target="../media/image50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48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4.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4.png"/><Relationship Id="rId4" Type="http://schemas.openxmlformats.org/officeDocument/2006/relationships/image" Target="../media/image1.png"/></Relationships>
</file>

<file path=ppt/slides/_rels/slide48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4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79.xml"/><Relationship Id="rId2" Type="http://schemas.openxmlformats.org/officeDocument/2006/relationships/image" Target="../media/image50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507.png"/></Relationships>
</file>

<file path=ppt/slides/_rels/slide4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9.png"/><Relationship Id="rId7" Type="http://schemas.openxmlformats.org/officeDocument/2006/relationships/slide" Target="slide479.xml"/><Relationship Id="rId2" Type="http://schemas.openxmlformats.org/officeDocument/2006/relationships/image" Target="../media/image50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48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1.png"/><Relationship Id="rId7" Type="http://schemas.openxmlformats.org/officeDocument/2006/relationships/slide" Target="slide479.xml"/><Relationship Id="rId2"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48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9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4.png"/><Relationship Id="rId7" Type="http://schemas.openxmlformats.org/officeDocument/2006/relationships/slide" Target="slide479.xml"/><Relationship Id="rId2" Type="http://schemas.openxmlformats.org/officeDocument/2006/relationships/image" Target="../media/image51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49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15.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4.png"/><Relationship Id="rId4" Type="http://schemas.openxmlformats.org/officeDocument/2006/relationships/image" Target="../media/image1.png"/></Relationships>
</file>

<file path=ppt/slides/_rels/slide49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49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79.xml"/><Relationship Id="rId2" Type="http://schemas.openxmlformats.org/officeDocument/2006/relationships/image" Target="../media/image51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518.png"/></Relationships>
</file>

<file path=ppt/slides/_rels/slide49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19.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1.png"/><Relationship Id="rId4" Type="http://schemas.openxmlformats.org/officeDocument/2006/relationships/slide" Target="slide4.xml"/></Relationships>
</file>

<file path=ppt/slides/_rels/slide4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49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21.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4.png"/><Relationship Id="rId4" Type="http://schemas.openxmlformats.org/officeDocument/2006/relationships/image" Target="../media/image1.png"/></Relationships>
</file>

<file path=ppt/slides/_rels/slide49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4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79.xml"/><Relationship Id="rId2" Type="http://schemas.openxmlformats.org/officeDocument/2006/relationships/image" Target="../media/image5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9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24.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slide" Target="slide86.xml"/><Relationship Id="rId18" Type="http://schemas.openxmlformats.org/officeDocument/2006/relationships/slide" Target="slide79.xml"/><Relationship Id="rId26" Type="http://schemas.openxmlformats.org/officeDocument/2006/relationships/slide" Target="slide134.xml"/><Relationship Id="rId39" Type="http://schemas.openxmlformats.org/officeDocument/2006/relationships/slide" Target="slide32.xml"/><Relationship Id="rId3" Type="http://schemas.openxmlformats.org/officeDocument/2006/relationships/slide" Target="slide62.xml"/><Relationship Id="rId21" Type="http://schemas.openxmlformats.org/officeDocument/2006/relationships/slide" Target="slide107.xml"/><Relationship Id="rId34" Type="http://schemas.openxmlformats.org/officeDocument/2006/relationships/slide" Target="slide17.xml"/><Relationship Id="rId42" Type="http://schemas.openxmlformats.org/officeDocument/2006/relationships/slide" Target="slide39.xml"/><Relationship Id="rId47" Type="http://schemas.openxmlformats.org/officeDocument/2006/relationships/slide" Target="slide55.xml"/><Relationship Id="rId7" Type="http://schemas.openxmlformats.org/officeDocument/2006/relationships/slide" Target="slide4.xml"/><Relationship Id="rId12" Type="http://schemas.openxmlformats.org/officeDocument/2006/relationships/slide" Target="slide83.xml"/><Relationship Id="rId17" Type="http://schemas.openxmlformats.org/officeDocument/2006/relationships/slide" Target="slide97.xml"/><Relationship Id="rId25" Type="http://schemas.openxmlformats.org/officeDocument/2006/relationships/slide" Target="slide130.xml"/><Relationship Id="rId33" Type="http://schemas.openxmlformats.org/officeDocument/2006/relationships/slide" Target="slide21.xml"/><Relationship Id="rId38" Type="http://schemas.openxmlformats.org/officeDocument/2006/relationships/slide" Target="slide29.xml"/><Relationship Id="rId46" Type="http://schemas.openxmlformats.org/officeDocument/2006/relationships/slide" Target="slide51.xml"/><Relationship Id="rId2" Type="http://schemas.openxmlformats.org/officeDocument/2006/relationships/slide" Target="slide60.xml"/><Relationship Id="rId16" Type="http://schemas.openxmlformats.org/officeDocument/2006/relationships/slide" Target="slide95.xml"/><Relationship Id="rId20" Type="http://schemas.openxmlformats.org/officeDocument/2006/relationships/slide" Target="slide104.xml"/><Relationship Id="rId29" Type="http://schemas.openxmlformats.org/officeDocument/2006/relationships/slide" Target="slide6.xml"/><Relationship Id="rId41" Type="http://schemas.openxmlformats.org/officeDocument/2006/relationships/slide" Target="slide37.xml"/><Relationship Id="rId1" Type="http://schemas.openxmlformats.org/officeDocument/2006/relationships/slideLayout" Target="../slideLayouts/slideLayout2.xml"/><Relationship Id="rId6" Type="http://schemas.openxmlformats.org/officeDocument/2006/relationships/slide" Target="slide72.xml"/><Relationship Id="rId11" Type="http://schemas.openxmlformats.org/officeDocument/2006/relationships/slide" Target="slide81.xml"/><Relationship Id="rId24" Type="http://schemas.openxmlformats.org/officeDocument/2006/relationships/slide" Target="slide127.xml"/><Relationship Id="rId32" Type="http://schemas.openxmlformats.org/officeDocument/2006/relationships/slide" Target="slide12.xml"/><Relationship Id="rId37" Type="http://schemas.openxmlformats.org/officeDocument/2006/relationships/slide" Target="slide26.xml"/><Relationship Id="rId40" Type="http://schemas.openxmlformats.org/officeDocument/2006/relationships/slide" Target="slide34.xml"/><Relationship Id="rId45" Type="http://schemas.openxmlformats.org/officeDocument/2006/relationships/slide" Target="slide47.xml"/><Relationship Id="rId5" Type="http://schemas.openxmlformats.org/officeDocument/2006/relationships/slide" Target="slide75.xml"/><Relationship Id="rId15" Type="http://schemas.openxmlformats.org/officeDocument/2006/relationships/slide" Target="slide90.xml"/><Relationship Id="rId23" Type="http://schemas.openxmlformats.org/officeDocument/2006/relationships/slide" Target="slide114.xml"/><Relationship Id="rId28" Type="http://schemas.openxmlformats.org/officeDocument/2006/relationships/slide" Target="slide141.xml"/><Relationship Id="rId36" Type="http://schemas.openxmlformats.org/officeDocument/2006/relationships/slide" Target="slide23.xml"/><Relationship Id="rId10" Type="http://schemas.openxmlformats.org/officeDocument/2006/relationships/slide" Target="slide70.xml"/><Relationship Id="rId19" Type="http://schemas.openxmlformats.org/officeDocument/2006/relationships/slide" Target="slide99.xml"/><Relationship Id="rId31" Type="http://schemas.openxmlformats.org/officeDocument/2006/relationships/slide" Target="slide10.xml"/><Relationship Id="rId44" Type="http://schemas.openxmlformats.org/officeDocument/2006/relationships/slide" Target="slide44.xml"/><Relationship Id="rId4" Type="http://schemas.openxmlformats.org/officeDocument/2006/relationships/slide" Target="slide64.xml"/><Relationship Id="rId9" Type="http://schemas.openxmlformats.org/officeDocument/2006/relationships/slide" Target="slide67.xml"/><Relationship Id="rId14" Type="http://schemas.openxmlformats.org/officeDocument/2006/relationships/slide" Target="slide88.xml"/><Relationship Id="rId22" Type="http://schemas.openxmlformats.org/officeDocument/2006/relationships/slide" Target="slide111.xml"/><Relationship Id="rId27" Type="http://schemas.openxmlformats.org/officeDocument/2006/relationships/slide" Target="slide137.xml"/><Relationship Id="rId30" Type="http://schemas.openxmlformats.org/officeDocument/2006/relationships/slide" Target="slide8.xml"/><Relationship Id="rId35" Type="http://schemas.openxmlformats.org/officeDocument/2006/relationships/slide" Target="slide15.xml"/><Relationship Id="rId43" Type="http://schemas.openxmlformats.org/officeDocument/2006/relationships/slide" Target="slide41.xml"/><Relationship Id="rId48" Type="http://schemas.openxmlformats.org/officeDocument/2006/relationships/slide" Target="slide145.xml"/></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50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50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26.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4.png"/><Relationship Id="rId4" Type="http://schemas.openxmlformats.org/officeDocument/2006/relationships/image" Target="../media/image1.png"/></Relationships>
</file>

<file path=ppt/slides/_rels/slide50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503.xml.rels><?xml version="1.0" encoding="UTF-8" standalone="yes"?>
<Relationships xmlns="http://schemas.openxmlformats.org/package/2006/relationships"><Relationship Id="rId8" Type="http://schemas.openxmlformats.org/officeDocument/2006/relationships/slide" Target="slide479.xml"/><Relationship Id="rId3" Type="http://schemas.openxmlformats.org/officeDocument/2006/relationships/image" Target="../media/image529.png"/><Relationship Id="rId7" Type="http://schemas.openxmlformats.org/officeDocument/2006/relationships/image" Target="../media/image3.png"/><Relationship Id="rId2" Type="http://schemas.openxmlformats.org/officeDocument/2006/relationships/image" Target="../media/image52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50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79.xml"/><Relationship Id="rId2"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50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50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32.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4.png"/><Relationship Id="rId4" Type="http://schemas.openxmlformats.org/officeDocument/2006/relationships/image" Target="../media/image1.png"/></Relationships>
</file>

<file path=ppt/slides/_rels/slide50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5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79.xml"/><Relationship Id="rId2" Type="http://schemas.openxmlformats.org/officeDocument/2006/relationships/image" Target="../media/image53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50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35.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4.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61.png"/><Relationship Id="rId4" Type="http://schemas.openxmlformats.org/officeDocument/2006/relationships/image" Target="../media/image3.png"/></Relationships>
</file>

<file path=ppt/slides/_rels/slide5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511.xml.rels><?xml version="1.0" encoding="UTF-8" standalone="yes"?>
<Relationships xmlns="http://schemas.openxmlformats.org/package/2006/relationships"><Relationship Id="rId8" Type="http://schemas.openxmlformats.org/officeDocument/2006/relationships/image" Target="../media/image53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538.png"/></Relationships>
</file>

<file path=ppt/slides/_rels/slide5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3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5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42.png"/><Relationship Id="rId7" Type="http://schemas.openxmlformats.org/officeDocument/2006/relationships/slide" Target="slide479.xml"/><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 Id="rId9" Type="http://schemas.openxmlformats.org/officeDocument/2006/relationships/image" Target="../media/image3.png"/></Relationships>
</file>

<file path=ppt/slides/_rels/slide5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43.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1.png"/><Relationship Id="rId4" Type="http://schemas.openxmlformats.org/officeDocument/2006/relationships/slide" Target="slide4.xml"/></Relationships>
</file>

<file path=ppt/slides/_rels/slide5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5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46.png"/><Relationship Id="rId7" Type="http://schemas.openxmlformats.org/officeDocument/2006/relationships/slide" Target="slide479.xml"/><Relationship Id="rId2" Type="http://schemas.openxmlformats.org/officeDocument/2006/relationships/image" Target="../media/image54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5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3.png"/></Relationships>
</file>

<file path=ppt/slides/_rels/slide51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48.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4.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63.png"/><Relationship Id="rId7"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5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4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1.png"/></Relationships>
</file>

<file path=ppt/slides/_rels/slide5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51.png"/><Relationship Id="rId7" Type="http://schemas.openxmlformats.org/officeDocument/2006/relationships/slide" Target="slide4.xml"/><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4.png"/></Relationships>
</file>

<file path=ppt/slides/_rels/slide5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5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1.png"/></Relationships>
</file>

<file path=ppt/slides/_rels/slide5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5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5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5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1.png"/></Relationships>
</file>

<file path=ppt/slides/_rels/slide5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5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5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2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5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1.png"/></Relationships>
</file>

<file path=ppt/slides/_rels/slide5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5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5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3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7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9.xml"/><Relationship Id="rId4" Type="http://schemas.openxmlformats.org/officeDocument/2006/relationships/image" Target="../media/image1.png"/></Relationships>
</file>

<file path=ppt/slides/_rels/slide5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7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7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561.png"/><Relationship Id="rId1" Type="http://schemas.openxmlformats.org/officeDocument/2006/relationships/slideLayout" Target="../slideLayouts/slideLayout2.xml"/><Relationship Id="rId6" Type="http://schemas.openxmlformats.org/officeDocument/2006/relationships/slide" Target="slide479.xml"/><Relationship Id="rId5" Type="http://schemas.openxmlformats.org/officeDocument/2006/relationships/image" Target="../media/image1.png"/><Relationship Id="rId4" Type="http://schemas.openxmlformats.org/officeDocument/2006/relationships/slide" Target="slide4.xml"/></Relationships>
</file>

<file path=ppt/slides/_rels/slide5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6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6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79.xml"/></Relationships>
</file>

<file path=ppt/slides/_rels/slide537.xml.rels><?xml version="1.0" encoding="UTF-8" standalone="yes"?>
<Relationships xmlns="http://schemas.openxmlformats.org/package/2006/relationships"><Relationship Id="rId8" Type="http://schemas.openxmlformats.org/officeDocument/2006/relationships/slide" Target="slide541.xml"/><Relationship Id="rId3" Type="http://schemas.openxmlformats.org/officeDocument/2006/relationships/image" Target="../media/image1.png"/><Relationship Id="rId7" Type="http://schemas.openxmlformats.org/officeDocument/2006/relationships/slide" Target="slide53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52.xml"/><Relationship Id="rId5" Type="http://schemas.openxmlformats.org/officeDocument/2006/relationships/slide" Target="slide549.xml"/><Relationship Id="rId4" Type="http://schemas.openxmlformats.org/officeDocument/2006/relationships/slide" Target="slide544.xml"/><Relationship Id="rId9" Type="http://schemas.openxmlformats.org/officeDocument/2006/relationships/slide" Target="slide479.xml"/></Relationships>
</file>

<file path=ppt/slides/_rels/slide5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7.xml"/><Relationship Id="rId4" Type="http://schemas.openxmlformats.org/officeDocument/2006/relationships/image" Target="../media/image3.png"/></Relationships>
</file>

<file path=ppt/slides/_rels/slide5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5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7.xml"/></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54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66.png"/><Relationship Id="rId1" Type="http://schemas.openxmlformats.org/officeDocument/2006/relationships/slideLayout" Target="../slideLayouts/slideLayout2.xml"/><Relationship Id="rId6" Type="http://schemas.openxmlformats.org/officeDocument/2006/relationships/slide" Target="slide537.xml"/><Relationship Id="rId5" Type="http://schemas.openxmlformats.org/officeDocument/2006/relationships/image" Target="../media/image4.png"/><Relationship Id="rId4" Type="http://schemas.openxmlformats.org/officeDocument/2006/relationships/image" Target="../media/image1.png"/></Relationships>
</file>

<file path=ppt/slides/_rels/slide5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7.xml"/><Relationship Id="rId4" Type="http://schemas.openxmlformats.org/officeDocument/2006/relationships/image" Target="../media/image3.png"/></Relationships>
</file>

<file path=ppt/slides/_rels/slide5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69.png"/><Relationship Id="rId7" Type="http://schemas.openxmlformats.org/officeDocument/2006/relationships/slide" Target="slide537.xml"/><Relationship Id="rId2" Type="http://schemas.openxmlformats.org/officeDocument/2006/relationships/image" Target="../media/image56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5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71.png"/><Relationship Id="rId7" Type="http://schemas.openxmlformats.org/officeDocument/2006/relationships/slide" Target="slide537.xml"/><Relationship Id="rId2" Type="http://schemas.openxmlformats.org/officeDocument/2006/relationships/image" Target="../media/image57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5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7.xml"/><Relationship Id="rId4" Type="http://schemas.openxmlformats.org/officeDocument/2006/relationships/image" Target="../media/image3.png"/></Relationships>
</file>

<file path=ppt/slides/_rels/slide5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37.xml"/><Relationship Id="rId2" Type="http://schemas.openxmlformats.org/officeDocument/2006/relationships/image" Target="../media/image57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5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37.xml"/><Relationship Id="rId2" Type="http://schemas.openxmlformats.org/officeDocument/2006/relationships/image" Target="../media/image57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5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37.xml"/><Relationship Id="rId2" Type="http://schemas.openxmlformats.org/officeDocument/2006/relationships/image" Target="../media/image57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5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77.png"/><Relationship Id="rId7" Type="http://schemas.openxmlformats.org/officeDocument/2006/relationships/slide" Target="slide537.xml"/><Relationship Id="rId2" Type="http://schemas.openxmlformats.org/officeDocument/2006/relationships/image" Target="../media/image57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5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7.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3.png"/></Relationships>
</file>

<file path=ppt/slides/_rels/slide5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slide" Target="slide537.xml"/><Relationship Id="rId5" Type="http://schemas.openxmlformats.org/officeDocument/2006/relationships/image" Target="../media/image4.png"/><Relationship Id="rId4" Type="http://schemas.openxmlformats.org/officeDocument/2006/relationships/image" Target="../media/image1.png"/></Relationships>
</file>

<file path=ppt/slides/_rels/slide55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slide" Target="slide537.xml"/><Relationship Id="rId5" Type="http://schemas.openxmlformats.org/officeDocument/2006/relationships/image" Target="../media/image4.png"/><Relationship Id="rId4" Type="http://schemas.openxmlformats.org/officeDocument/2006/relationships/image" Target="../media/image1.png"/></Relationships>
</file>

<file path=ppt/slides/_rels/slide5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79.png"/><Relationship Id="rId7" Type="http://schemas.openxmlformats.org/officeDocument/2006/relationships/slide" Target="slide537.xml"/><Relationship Id="rId2" Type="http://schemas.openxmlformats.org/officeDocument/2006/relationships/image" Target="../media/image57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581.png"/><Relationship Id="rId4" Type="http://schemas.openxmlformats.org/officeDocument/2006/relationships/slide" Target="slide4.xml"/><Relationship Id="rId9" Type="http://schemas.openxmlformats.org/officeDocument/2006/relationships/image" Target="../media/image580.png"/></Relationships>
</file>

<file path=ppt/slides/_rels/slide5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82.png"/><Relationship Id="rId1" Type="http://schemas.openxmlformats.org/officeDocument/2006/relationships/slideLayout" Target="../slideLayouts/slideLayout2.xml"/><Relationship Id="rId6" Type="http://schemas.openxmlformats.org/officeDocument/2006/relationships/slide" Target="slide537.xml"/><Relationship Id="rId5" Type="http://schemas.openxmlformats.org/officeDocument/2006/relationships/image" Target="../media/image4.png"/><Relationship Id="rId4" Type="http://schemas.openxmlformats.org/officeDocument/2006/relationships/image" Target="../media/image1.png"/></Relationships>
</file>

<file path=ppt/slides/_rels/slide5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83.png"/><Relationship Id="rId1" Type="http://schemas.openxmlformats.org/officeDocument/2006/relationships/slideLayout" Target="../slideLayouts/slideLayout2.xml"/><Relationship Id="rId6" Type="http://schemas.openxmlformats.org/officeDocument/2006/relationships/slide" Target="slide537.xml"/><Relationship Id="rId5" Type="http://schemas.openxmlformats.org/officeDocument/2006/relationships/image" Target="../media/image4.png"/><Relationship Id="rId4" Type="http://schemas.openxmlformats.org/officeDocument/2006/relationships/image" Target="../media/image1.png"/></Relationships>
</file>

<file path=ppt/slides/_rels/slide5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84.png"/><Relationship Id="rId1" Type="http://schemas.openxmlformats.org/officeDocument/2006/relationships/slideLayout" Target="../slideLayouts/slideLayout2.xml"/><Relationship Id="rId6" Type="http://schemas.openxmlformats.org/officeDocument/2006/relationships/slide" Target="slide537.xml"/><Relationship Id="rId5" Type="http://schemas.openxmlformats.org/officeDocument/2006/relationships/image" Target="../media/image4.png"/><Relationship Id="rId4" Type="http://schemas.openxmlformats.org/officeDocument/2006/relationships/image" Target="../media/image1.png"/></Relationships>
</file>

<file path=ppt/slides/_rels/slide5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84.png"/><Relationship Id="rId7" Type="http://schemas.openxmlformats.org/officeDocument/2006/relationships/slide" Target="slide537.xml"/><Relationship Id="rId2" Type="http://schemas.openxmlformats.org/officeDocument/2006/relationships/image" Target="../media/image58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5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86.png"/><Relationship Id="rId1" Type="http://schemas.openxmlformats.org/officeDocument/2006/relationships/slideLayout" Target="../slideLayouts/slideLayout2.xml"/><Relationship Id="rId6" Type="http://schemas.openxmlformats.org/officeDocument/2006/relationships/slide" Target="slide537.xml"/><Relationship Id="rId5" Type="http://schemas.openxmlformats.org/officeDocument/2006/relationships/image" Target="../media/image4.png"/><Relationship Id="rId4" Type="http://schemas.openxmlformats.org/officeDocument/2006/relationships/image" Target="../media/image1.png"/></Relationships>
</file>

<file path=ppt/slides/_rels/slide5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88.png"/><Relationship Id="rId7" Type="http://schemas.openxmlformats.org/officeDocument/2006/relationships/slide" Target="slide537.xml"/><Relationship Id="rId2" Type="http://schemas.openxmlformats.org/officeDocument/2006/relationships/image" Target="../media/image58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559.xml.rels><?xml version="1.0" encoding="UTF-8" standalone="yes"?>
<Relationships xmlns="http://schemas.openxmlformats.org/package/2006/relationships"><Relationship Id="rId8" Type="http://schemas.openxmlformats.org/officeDocument/2006/relationships/slide" Target="slide577.xml"/><Relationship Id="rId3" Type="http://schemas.openxmlformats.org/officeDocument/2006/relationships/image" Target="../media/image1.png"/><Relationship Id="rId7" Type="http://schemas.openxmlformats.org/officeDocument/2006/relationships/slide" Target="slide573.xml"/><Relationship Id="rId12" Type="http://schemas.openxmlformats.org/officeDocument/2006/relationships/slide" Target="slide56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68.xml"/><Relationship Id="rId11" Type="http://schemas.openxmlformats.org/officeDocument/2006/relationships/slide" Target="slide562.xml"/><Relationship Id="rId5" Type="http://schemas.openxmlformats.org/officeDocument/2006/relationships/slide" Target="slide560.xml"/><Relationship Id="rId10" Type="http://schemas.openxmlformats.org/officeDocument/2006/relationships/slide" Target="slide581.xml"/><Relationship Id="rId4" Type="http://schemas.openxmlformats.org/officeDocument/2006/relationships/slide" Target="slide564.xml"/><Relationship Id="rId9" Type="http://schemas.openxmlformats.org/officeDocument/2006/relationships/slide" Target="slide579.xml"/></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5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3.png"/></Relationships>
</file>

<file path=ppt/slides/_rels/slide56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90.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4.png"/><Relationship Id="rId4" Type="http://schemas.openxmlformats.org/officeDocument/2006/relationships/image" Target="../media/image1.png"/></Relationships>
</file>

<file path=ppt/slides/_rels/slide5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3.png"/></Relationships>
</file>

<file path=ppt/slides/_rels/slide56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92.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4.png"/><Relationship Id="rId4" Type="http://schemas.openxmlformats.org/officeDocument/2006/relationships/image" Target="../media/image1.png"/></Relationships>
</file>

<file path=ppt/slides/_rels/slide5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3.png"/></Relationships>
</file>

<file path=ppt/slides/_rels/slide56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94.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4.png"/><Relationship Id="rId4" Type="http://schemas.openxmlformats.org/officeDocument/2006/relationships/image" Target="../media/image1.png"/></Relationships>
</file>

<file path=ppt/slides/_rels/slide5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3.png"/></Relationships>
</file>

<file path=ppt/slides/_rels/slide56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96.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4.png"/><Relationship Id="rId4" Type="http://schemas.openxmlformats.org/officeDocument/2006/relationships/image" Target="../media/image1.png"/></Relationships>
</file>

<file path=ppt/slides/_rels/slide56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97.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3.png"/><Relationship Id="rId4" Type="http://schemas.openxmlformats.org/officeDocument/2006/relationships/image" Target="../media/image1.png"/></Relationships>
</file>

<file path=ppt/slides/_rels/slide56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98.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4.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69.png"/><Relationship Id="rId7" Type="http://schemas.openxmlformats.org/officeDocument/2006/relationships/image" Target="../media/image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5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599.png"/><Relationship Id="rId4" Type="http://schemas.openxmlformats.org/officeDocument/2006/relationships/image" Target="../media/image3.png"/></Relationships>
</file>

<file path=ppt/slides/_rels/slide5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59.xml"/><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57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01.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4.png"/><Relationship Id="rId4" Type="http://schemas.openxmlformats.org/officeDocument/2006/relationships/image" Target="../media/image1.png"/></Relationships>
</file>

<file path=ppt/slides/_rels/slide57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02.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3.png"/><Relationship Id="rId4" Type="http://schemas.openxmlformats.org/officeDocument/2006/relationships/image" Target="../media/image1.png"/></Relationships>
</file>

<file path=ppt/slides/_rels/slide57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03.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4.png"/><Relationship Id="rId4" Type="http://schemas.openxmlformats.org/officeDocument/2006/relationships/image" Target="../media/image1.png"/></Relationships>
</file>

<file path=ppt/slides/_rels/slide5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0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1.png"/></Relationships>
</file>

<file path=ppt/slides/_rels/slide5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06.png"/><Relationship Id="rId7" Type="http://schemas.openxmlformats.org/officeDocument/2006/relationships/slide" Target="slide559.xml"/><Relationship Id="rId2" Type="http://schemas.openxmlformats.org/officeDocument/2006/relationships/image" Target="../media/image60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5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3.png"/></Relationships>
</file>

<file path=ppt/slides/_rels/slide57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0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1.png"/></Relationships>
</file>

<file path=ppt/slides/_rels/slide5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58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11.png"/><Relationship Id="rId7" Type="http://schemas.openxmlformats.org/officeDocument/2006/relationships/image" Target="../media/image2.png"/><Relationship Id="rId2" Type="http://schemas.openxmlformats.org/officeDocument/2006/relationships/image" Target="../media/image610.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1.png"/><Relationship Id="rId4" Type="http://schemas.openxmlformats.org/officeDocument/2006/relationships/slide" Target="slide4.xml"/></Relationships>
</file>

<file path=ppt/slides/_rels/slide5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3.png"/></Relationships>
</file>

<file path=ppt/slides/_rels/slide5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1.png"/></Relationships>
</file>

<file path=ppt/slides/_rels/slide5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1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1.png"/></Relationships>
</file>

<file path=ppt/slides/_rels/slide584.xml.rels><?xml version="1.0" encoding="UTF-8" standalone="yes"?>
<Relationships xmlns="http://schemas.openxmlformats.org/package/2006/relationships"><Relationship Id="rId8" Type="http://schemas.openxmlformats.org/officeDocument/2006/relationships/image" Target="../media/image616.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1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59.xml"/><Relationship Id="rId4" Type="http://schemas.openxmlformats.org/officeDocument/2006/relationships/image" Target="../media/image1.png"/></Relationships>
</file>

<file path=ppt/slides/_rels/slide58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slide" Target="slide624.xml"/><Relationship Id="rId18" Type="http://schemas.openxmlformats.org/officeDocument/2006/relationships/slide" Target="slide613.xml"/><Relationship Id="rId26" Type="http://schemas.openxmlformats.org/officeDocument/2006/relationships/slide" Target="slide651.xml"/><Relationship Id="rId3" Type="http://schemas.openxmlformats.org/officeDocument/2006/relationships/slide" Target="slide595.xml"/><Relationship Id="rId21" Type="http://schemas.openxmlformats.org/officeDocument/2006/relationships/slide" Target="slide604.xml"/><Relationship Id="rId7" Type="http://schemas.openxmlformats.org/officeDocument/2006/relationships/slide" Target="slide4.xml"/><Relationship Id="rId12" Type="http://schemas.openxmlformats.org/officeDocument/2006/relationships/slide" Target="slide618.xml"/><Relationship Id="rId17" Type="http://schemas.openxmlformats.org/officeDocument/2006/relationships/slide" Target="slide634.xml"/><Relationship Id="rId25" Type="http://schemas.openxmlformats.org/officeDocument/2006/relationships/slide" Target="slide645.xml"/><Relationship Id="rId2" Type="http://schemas.openxmlformats.org/officeDocument/2006/relationships/slide" Target="slide588.xml"/><Relationship Id="rId16" Type="http://schemas.openxmlformats.org/officeDocument/2006/relationships/slide" Target="slide586.xml"/><Relationship Id="rId20" Type="http://schemas.openxmlformats.org/officeDocument/2006/relationships/slide" Target="slide592.xml"/><Relationship Id="rId1" Type="http://schemas.openxmlformats.org/officeDocument/2006/relationships/slideLayout" Target="../slideLayouts/slideLayout2.xml"/><Relationship Id="rId6" Type="http://schemas.openxmlformats.org/officeDocument/2006/relationships/slide" Target="slide606.xml"/><Relationship Id="rId11" Type="http://schemas.openxmlformats.org/officeDocument/2006/relationships/slide" Target="slide615.xml"/><Relationship Id="rId24" Type="http://schemas.openxmlformats.org/officeDocument/2006/relationships/slide" Target="slide642.xml"/><Relationship Id="rId5" Type="http://schemas.openxmlformats.org/officeDocument/2006/relationships/slide" Target="slide601.xml"/><Relationship Id="rId15" Type="http://schemas.openxmlformats.org/officeDocument/2006/relationships/slide" Target="slide632.xml"/><Relationship Id="rId23" Type="http://schemas.openxmlformats.org/officeDocument/2006/relationships/slide" Target="slide639.xml"/><Relationship Id="rId10" Type="http://schemas.openxmlformats.org/officeDocument/2006/relationships/slide" Target="slide610.xml"/><Relationship Id="rId19" Type="http://schemas.openxmlformats.org/officeDocument/2006/relationships/slide" Target="slide590.xml"/><Relationship Id="rId4" Type="http://schemas.openxmlformats.org/officeDocument/2006/relationships/slide" Target="slide608.xml"/><Relationship Id="rId9" Type="http://schemas.openxmlformats.org/officeDocument/2006/relationships/slide" Target="slide598.xml"/><Relationship Id="rId14" Type="http://schemas.openxmlformats.org/officeDocument/2006/relationships/slide" Target="slide627.xml"/><Relationship Id="rId22" Type="http://schemas.openxmlformats.org/officeDocument/2006/relationships/slide" Target="slide636.xml"/><Relationship Id="rId27" Type="http://schemas.openxmlformats.org/officeDocument/2006/relationships/slide" Target="slide656.xml"/></Relationships>
</file>

<file path=ppt/slides/_rels/slide58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1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58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18.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4.png"/><Relationship Id="rId4" Type="http://schemas.openxmlformats.org/officeDocument/2006/relationships/image" Target="../media/image1.png"/></Relationships>
</file>

<file path=ppt/slides/_rels/slide5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85.xml"/></Relationships>
</file>

<file path=ppt/slides/_rels/slide58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2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59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85.xml"/><Relationship Id="rId2" Type="http://schemas.openxmlformats.org/officeDocument/2006/relationships/image" Target="../media/image621.png"/><Relationship Id="rId1" Type="http://schemas.openxmlformats.org/officeDocument/2006/relationships/slideLayout" Target="../slideLayouts/slideLayout2.xml"/><Relationship Id="rId6" Type="http://schemas.openxmlformats.org/officeDocument/2006/relationships/image" Target="../media/image622.png"/><Relationship Id="rId5" Type="http://schemas.openxmlformats.org/officeDocument/2006/relationships/image" Target="../media/image3.png"/><Relationship Id="rId4" Type="http://schemas.openxmlformats.org/officeDocument/2006/relationships/image" Target="../media/image1.png"/></Relationships>
</file>

<file path=ppt/slides/_rels/slide59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23.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4.png"/><Relationship Id="rId4" Type="http://schemas.openxmlformats.org/officeDocument/2006/relationships/image" Target="../media/image1.png"/></Relationships>
</file>

<file path=ppt/slides/_rels/slide59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624.png"/><Relationship Id="rId4" Type="http://schemas.openxmlformats.org/officeDocument/2006/relationships/image" Target="../media/image3.png"/></Relationships>
</file>

<file path=ppt/slides/_rels/slide59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26.png"/><Relationship Id="rId7" Type="http://schemas.openxmlformats.org/officeDocument/2006/relationships/image" Target="../media/image4.png"/><Relationship Id="rId2" Type="http://schemas.openxmlformats.org/officeDocument/2006/relationships/image" Target="../media/image62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2.png"/><Relationship Id="rId4" Type="http://schemas.openxmlformats.org/officeDocument/2006/relationships/image" Target="../media/image627.png"/><Relationship Id="rId9" Type="http://schemas.openxmlformats.org/officeDocument/2006/relationships/slide" Target="slide585.xml"/></Relationships>
</file>

<file path=ppt/slides/_rels/slide59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28.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4.png"/><Relationship Id="rId4" Type="http://schemas.openxmlformats.org/officeDocument/2006/relationships/image" Target="../media/image1.png"/></Relationships>
</file>

<file path=ppt/slides/_rels/slide595.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2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59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32.png"/><Relationship Id="rId7" Type="http://schemas.openxmlformats.org/officeDocument/2006/relationships/image" Target="../media/image2.png"/><Relationship Id="rId2" Type="http://schemas.openxmlformats.org/officeDocument/2006/relationships/image" Target="../media/image631.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59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59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85.xml"/></Relationships>
</file>

<file path=ppt/slides/_rels/slide59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3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72.png"/><Relationship Id="rId4" Type="http://schemas.openxmlformats.org/officeDocument/2006/relationships/image" Target="../media/image3.png"/></Relationships>
</file>

<file path=ppt/slides/_rels/slide60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3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0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38.png"/><Relationship Id="rId7" Type="http://schemas.openxmlformats.org/officeDocument/2006/relationships/image" Target="../media/image2.png"/><Relationship Id="rId2" Type="http://schemas.openxmlformats.org/officeDocument/2006/relationships/image" Target="../media/image637.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1.png"/><Relationship Id="rId4" Type="http://schemas.openxmlformats.org/officeDocument/2006/relationships/slide" Target="slide4.xml"/></Relationships>
</file>

<file path=ppt/slides/_rels/slide60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3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0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41.png"/><Relationship Id="rId7" Type="http://schemas.openxmlformats.org/officeDocument/2006/relationships/slide" Target="slide585.xml"/><Relationship Id="rId2"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60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85.xml"/><Relationship Id="rId2" Type="http://schemas.openxmlformats.org/officeDocument/2006/relationships/image" Target="../media/image642.png"/><Relationship Id="rId1" Type="http://schemas.openxmlformats.org/officeDocument/2006/relationships/slideLayout" Target="../slideLayouts/slideLayout2.xml"/><Relationship Id="rId6" Type="http://schemas.openxmlformats.org/officeDocument/2006/relationships/image" Target="../media/image643.png"/><Relationship Id="rId5" Type="http://schemas.openxmlformats.org/officeDocument/2006/relationships/image" Target="../media/image3.png"/><Relationship Id="rId4" Type="http://schemas.openxmlformats.org/officeDocument/2006/relationships/image" Target="../media/image1.png"/></Relationships>
</file>

<file path=ppt/slides/_rels/slide60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44.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4.png"/><Relationship Id="rId4" Type="http://schemas.openxmlformats.org/officeDocument/2006/relationships/image" Target="../media/image1.png"/></Relationships>
</file>

<file path=ppt/slides/_rels/slide606.xml.rels><?xml version="1.0" encoding="UTF-8" standalone="yes"?>
<Relationships xmlns="http://schemas.openxmlformats.org/package/2006/relationships"><Relationship Id="rId8" Type="http://schemas.openxmlformats.org/officeDocument/2006/relationships/image" Target="../media/image646.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4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0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48.png"/><Relationship Id="rId7" Type="http://schemas.openxmlformats.org/officeDocument/2006/relationships/slide" Target="slide585.xml"/><Relationship Id="rId2" Type="http://schemas.openxmlformats.org/officeDocument/2006/relationships/image" Target="../media/image64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60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85.xml"/></Relationships>
</file>

<file path=ppt/slides/_rels/slide60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5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610.xml.rels><?xml version="1.0" encoding="UTF-8" standalone="yes"?>
<Relationships xmlns="http://schemas.openxmlformats.org/package/2006/relationships"><Relationship Id="rId8" Type="http://schemas.openxmlformats.org/officeDocument/2006/relationships/image" Target="../media/image652.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5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54.png"/><Relationship Id="rId7" Type="http://schemas.openxmlformats.org/officeDocument/2006/relationships/image" Target="../media/image2.png"/><Relationship Id="rId2" Type="http://schemas.openxmlformats.org/officeDocument/2006/relationships/image" Target="../media/image653.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612.xml.rels><?xml version="1.0" encoding="UTF-8" standalone="yes"?>
<Relationships xmlns="http://schemas.openxmlformats.org/package/2006/relationships"><Relationship Id="rId8" Type="http://schemas.openxmlformats.org/officeDocument/2006/relationships/image" Target="../media/image656.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5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13.xml.rels><?xml version="1.0" encoding="UTF-8" standalone="yes"?>
<Relationships xmlns="http://schemas.openxmlformats.org/package/2006/relationships"><Relationship Id="rId8" Type="http://schemas.openxmlformats.org/officeDocument/2006/relationships/image" Target="../media/image658.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5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1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5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15.xml.rels><?xml version="1.0" encoding="UTF-8" standalone="yes"?>
<Relationships xmlns="http://schemas.openxmlformats.org/package/2006/relationships"><Relationship Id="rId8" Type="http://schemas.openxmlformats.org/officeDocument/2006/relationships/image" Target="../media/image661.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6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6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1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6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85.xml"/></Relationships>
</file>

<file path=ppt/slides/_rels/slide6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85.xml"/><Relationship Id="rId7" Type="http://schemas.openxmlformats.org/officeDocument/2006/relationships/image" Target="../media/image1.png"/><Relationship Id="rId2" Type="http://schemas.openxmlformats.org/officeDocument/2006/relationships/image" Target="../media/image66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74.png"/><Relationship Id="rId4" Type="http://schemas.openxmlformats.org/officeDocument/2006/relationships/image" Target="../media/image1.png"/></Relationships>
</file>

<file path=ppt/slides/_rels/slide6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85.xml"/><Relationship Id="rId7" Type="http://schemas.openxmlformats.org/officeDocument/2006/relationships/image" Target="../media/image1.png"/><Relationship Id="rId2" Type="http://schemas.openxmlformats.org/officeDocument/2006/relationships/image" Target="../media/image66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6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85.xml"/><Relationship Id="rId7" Type="http://schemas.openxmlformats.org/officeDocument/2006/relationships/image" Target="../media/image1.png"/><Relationship Id="rId2" Type="http://schemas.openxmlformats.org/officeDocument/2006/relationships/image" Target="../media/image66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6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85.xml"/><Relationship Id="rId7" Type="http://schemas.openxmlformats.org/officeDocument/2006/relationships/image" Target="../media/image1.png"/><Relationship Id="rId2" Type="http://schemas.openxmlformats.org/officeDocument/2006/relationships/image" Target="../media/image66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623.xml.rels><?xml version="1.0" encoding="UTF-8" standalone="yes"?>
<Relationships xmlns="http://schemas.openxmlformats.org/package/2006/relationships"><Relationship Id="rId3" Type="http://schemas.openxmlformats.org/officeDocument/2006/relationships/slide" Target="slide585.xml"/><Relationship Id="rId7" Type="http://schemas.openxmlformats.org/officeDocument/2006/relationships/image" Target="../media/image1.png"/><Relationship Id="rId2" Type="http://schemas.openxmlformats.org/officeDocument/2006/relationships/image" Target="../media/image66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624.xml.rels><?xml version="1.0" encoding="UTF-8" standalone="yes"?>
<Relationships xmlns="http://schemas.openxmlformats.org/package/2006/relationships"><Relationship Id="rId8" Type="http://schemas.openxmlformats.org/officeDocument/2006/relationships/image" Target="../media/image671.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7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7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2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7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27.xml.rels><?xml version="1.0" encoding="UTF-8" standalone="yes"?>
<Relationships xmlns="http://schemas.openxmlformats.org/package/2006/relationships"><Relationship Id="rId8" Type="http://schemas.openxmlformats.org/officeDocument/2006/relationships/image" Target="../media/image675.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7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7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7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6.png"/><Relationship Id="rId7" Type="http://schemas.openxmlformats.org/officeDocument/2006/relationships/slide" Target="slide5.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6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79.png"/><Relationship Id="rId7" Type="http://schemas.openxmlformats.org/officeDocument/2006/relationships/image" Target="../media/image2.png"/><Relationship Id="rId2" Type="http://schemas.openxmlformats.org/officeDocument/2006/relationships/image" Target="../media/image678.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6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82.png"/><Relationship Id="rId7" Type="http://schemas.openxmlformats.org/officeDocument/2006/relationships/slide" Target="slide585.xml"/><Relationship Id="rId2" Type="http://schemas.openxmlformats.org/officeDocument/2006/relationships/image" Target="../media/image68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63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8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3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8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3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8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8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85.xml"/></Relationships>
</file>

<file path=ppt/slides/_rels/slide6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8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3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8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90.png"/><Relationship Id="rId7" Type="http://schemas.openxmlformats.org/officeDocument/2006/relationships/image" Target="../media/image2.png"/><Relationship Id="rId2" Type="http://schemas.openxmlformats.org/officeDocument/2006/relationships/image" Target="../media/image689.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1.png"/><Relationship Id="rId4" Type="http://schemas.openxmlformats.org/officeDocument/2006/relationships/slide" Target="slide4.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77.png"/><Relationship Id="rId4" Type="http://schemas.openxmlformats.org/officeDocument/2006/relationships/image" Target="../media/image3.png"/></Relationships>
</file>

<file path=ppt/slides/_rels/slide6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9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4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9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42.xml.rels><?xml version="1.0" encoding="UTF-8" standalone="yes"?>
<Relationships xmlns="http://schemas.openxmlformats.org/package/2006/relationships"><Relationship Id="rId8" Type="http://schemas.openxmlformats.org/officeDocument/2006/relationships/image" Target="../media/image69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9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9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9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85.xml"/><Relationship Id="rId4" Type="http://schemas.openxmlformats.org/officeDocument/2006/relationships/image" Target="../media/image1.png"/></Relationships>
</file>

<file path=ppt/slides/_rels/slide6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85.xml"/><Relationship Id="rId2" Type="http://schemas.openxmlformats.org/officeDocument/2006/relationships/image" Target="../media/image697.png"/><Relationship Id="rId1" Type="http://schemas.openxmlformats.org/officeDocument/2006/relationships/slideLayout" Target="../slideLayouts/slideLayout2.xml"/><Relationship Id="rId6" Type="http://schemas.openxmlformats.org/officeDocument/2006/relationships/image" Target="../media/image698.png"/><Relationship Id="rId5" Type="http://schemas.openxmlformats.org/officeDocument/2006/relationships/image" Target="../media/image3.png"/><Relationship Id="rId4" Type="http://schemas.openxmlformats.org/officeDocument/2006/relationships/image" Target="../media/image1.png"/></Relationships>
</file>

<file path=ppt/slides/_rels/slide6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85.xml"/><Relationship Id="rId2" Type="http://schemas.openxmlformats.org/officeDocument/2006/relationships/image" Target="../media/image69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85.xml"/><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6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85.xml"/><Relationship Id="rId2" Type="http://schemas.openxmlformats.org/officeDocument/2006/relationships/image" Target="../media/image70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6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85.xml"/><Relationship Id="rId2" Type="http://schemas.openxmlformats.org/officeDocument/2006/relationships/image" Target="../media/image70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xm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6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03.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1.png"/><Relationship Id="rId4" Type="http://schemas.openxmlformats.org/officeDocument/2006/relationships/slide" Target="slide4.xml"/></Relationships>
</file>

<file path=ppt/slides/_rels/slide6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585.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705.png"/><Relationship Id="rId5" Type="http://schemas.openxmlformats.org/officeDocument/2006/relationships/image" Target="../media/image704.png"/><Relationship Id="rId4" Type="http://schemas.openxmlformats.org/officeDocument/2006/relationships/image" Target="../media/image3.png"/></Relationships>
</file>

<file path=ppt/slides/_rels/slide6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85.xml"/><Relationship Id="rId2" Type="http://schemas.openxmlformats.org/officeDocument/2006/relationships/image" Target="../media/image70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85.xml"/><Relationship Id="rId2" Type="http://schemas.openxmlformats.org/officeDocument/2006/relationships/image" Target="../media/image70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6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85.xml"/><Relationship Id="rId2" Type="http://schemas.openxmlformats.org/officeDocument/2006/relationships/image" Target="../media/image70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65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09.png"/><Relationship Id="rId1" Type="http://schemas.openxmlformats.org/officeDocument/2006/relationships/slideLayout" Target="../slideLayouts/slideLayout2.xml"/><Relationship Id="rId6" Type="http://schemas.openxmlformats.org/officeDocument/2006/relationships/slide" Target="slide585.xml"/><Relationship Id="rId5" Type="http://schemas.openxmlformats.org/officeDocument/2006/relationships/image" Target="../media/image4.png"/><Relationship Id="rId4" Type="http://schemas.openxmlformats.org/officeDocument/2006/relationships/image" Target="../media/image1.png"/></Relationships>
</file>

<file path=ppt/slides/_rels/slide656.xml.rels><?xml version="1.0" encoding="UTF-8" standalone="yes"?>
<Relationships xmlns="http://schemas.openxmlformats.org/package/2006/relationships"><Relationship Id="rId8" Type="http://schemas.openxmlformats.org/officeDocument/2006/relationships/slide" Target="slide665.xml"/><Relationship Id="rId13" Type="http://schemas.openxmlformats.org/officeDocument/2006/relationships/slide" Target="slide681.xml"/><Relationship Id="rId3" Type="http://schemas.openxmlformats.org/officeDocument/2006/relationships/slide" Target="slide4.xml"/><Relationship Id="rId7" Type="http://schemas.openxmlformats.org/officeDocument/2006/relationships/slide" Target="slide668.xml"/><Relationship Id="rId12" Type="http://schemas.openxmlformats.org/officeDocument/2006/relationships/slide" Target="slide679.xml"/><Relationship Id="rId2" Type="http://schemas.openxmlformats.org/officeDocument/2006/relationships/slide" Target="slide670.xml"/><Relationship Id="rId1" Type="http://schemas.openxmlformats.org/officeDocument/2006/relationships/slideLayout" Target="../slideLayouts/slideLayout2.xml"/><Relationship Id="rId6" Type="http://schemas.openxmlformats.org/officeDocument/2006/relationships/slide" Target="slide662.xml"/><Relationship Id="rId11" Type="http://schemas.openxmlformats.org/officeDocument/2006/relationships/slide" Target="slide676.xml"/><Relationship Id="rId5" Type="http://schemas.openxmlformats.org/officeDocument/2006/relationships/slide" Target="slide660.xml"/><Relationship Id="rId15" Type="http://schemas.openxmlformats.org/officeDocument/2006/relationships/slide" Target="slide585.xml"/><Relationship Id="rId10" Type="http://schemas.openxmlformats.org/officeDocument/2006/relationships/slide" Target="slide672.xml"/><Relationship Id="rId4" Type="http://schemas.openxmlformats.org/officeDocument/2006/relationships/image" Target="../media/image1.png"/><Relationship Id="rId9" Type="http://schemas.openxmlformats.org/officeDocument/2006/relationships/slide" Target="slide657.xml"/><Relationship Id="rId14" Type="http://schemas.openxmlformats.org/officeDocument/2006/relationships/slide" Target="slide685.xml"/></Relationships>
</file>

<file path=ppt/slides/_rels/slide65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71.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3.png"/><Relationship Id="rId4" Type="http://schemas.openxmlformats.org/officeDocument/2006/relationships/image" Target="../media/image1.png"/></Relationships>
</file>

<file path=ppt/slides/_rels/slide6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656.xml"/><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73.png"/></Relationships>
</file>

<file path=ppt/slides/_rels/slide6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5.png"/><Relationship Id="rId7" Type="http://schemas.openxmlformats.org/officeDocument/2006/relationships/slide" Target="slide656.xml"/><Relationship Id="rId2" Type="http://schemas.openxmlformats.org/officeDocument/2006/relationships/image" Target="../media/image37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6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1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6.xml"/><Relationship Id="rId4" Type="http://schemas.openxmlformats.org/officeDocument/2006/relationships/image" Target="../media/image3.png"/></Relationships>
</file>

<file path=ppt/slides/_rels/slide661.xml.rels><?xml version="1.0" encoding="UTF-8" standalone="yes"?>
<Relationships xmlns="http://schemas.openxmlformats.org/package/2006/relationships"><Relationship Id="rId8" Type="http://schemas.openxmlformats.org/officeDocument/2006/relationships/image" Target="../media/image712.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11.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1.png"/><Relationship Id="rId4" Type="http://schemas.openxmlformats.org/officeDocument/2006/relationships/slide" Target="slide4.xml"/></Relationships>
</file>

<file path=ppt/slides/_rels/slide662.xml.rels><?xml version="1.0" encoding="UTF-8" standalone="yes"?>
<Relationships xmlns="http://schemas.openxmlformats.org/package/2006/relationships"><Relationship Id="rId8" Type="http://schemas.openxmlformats.org/officeDocument/2006/relationships/image" Target="../media/image38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85.png"/></Relationships>
</file>

<file path=ppt/slides/_rels/slide6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86.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87.png"/></Relationships>
</file>

<file path=ppt/slides/_rels/slide66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8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6.xml"/><Relationship Id="rId4" Type="http://schemas.openxmlformats.org/officeDocument/2006/relationships/image" Target="../media/image1.png"/></Relationships>
</file>

<file path=ppt/slides/_rels/slide6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1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6.xml"/><Relationship Id="rId4" Type="http://schemas.openxmlformats.org/officeDocument/2006/relationships/image" Target="../media/image3.png"/></Relationships>
</file>

<file path=ppt/slides/_rels/slide66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14.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4.png"/><Relationship Id="rId4" Type="http://schemas.openxmlformats.org/officeDocument/2006/relationships/image" Target="../media/image1.png"/></Relationships>
</file>

<file path=ppt/slides/_rels/slide66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1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6.xml"/><Relationship Id="rId4" Type="http://schemas.openxmlformats.org/officeDocument/2006/relationships/image" Target="../media/image1.png"/></Relationships>
</file>

<file path=ppt/slides/_rels/slide66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7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6.xml"/><Relationship Id="rId4" Type="http://schemas.openxmlformats.org/officeDocument/2006/relationships/image" Target="../media/image1.png"/></Relationships>
</file>

<file path=ppt/slides/_rels/slide66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17.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4.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80.png"/><Relationship Id="rId4" Type="http://schemas.openxmlformats.org/officeDocument/2006/relationships/image" Target="../media/image1.png"/></Relationships>
</file>

<file path=ppt/slides/_rels/slide6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6.xml"/><Relationship Id="rId4" Type="http://schemas.openxmlformats.org/officeDocument/2006/relationships/image" Target="../media/image3.png"/></Relationships>
</file>

<file path=ppt/slides/_rels/slide67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4.png"/><Relationship Id="rId4" Type="http://schemas.openxmlformats.org/officeDocument/2006/relationships/image" Target="../media/image1.png"/></Relationships>
</file>

<file path=ppt/slides/_rels/slide672.xml.rels><?xml version="1.0" encoding="UTF-8" standalone="yes"?>
<Relationships xmlns="http://schemas.openxmlformats.org/package/2006/relationships"><Relationship Id="rId8" Type="http://schemas.openxmlformats.org/officeDocument/2006/relationships/image" Target="../media/image71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18.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3.png"/><Relationship Id="rId10" Type="http://schemas.openxmlformats.org/officeDocument/2006/relationships/image" Target="../media/image721.png"/><Relationship Id="rId4" Type="http://schemas.openxmlformats.org/officeDocument/2006/relationships/image" Target="../media/image1.png"/><Relationship Id="rId9" Type="http://schemas.openxmlformats.org/officeDocument/2006/relationships/image" Target="../media/image720.png"/></Relationships>
</file>

<file path=ppt/slides/_rels/slide6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656.xml"/><Relationship Id="rId2" Type="http://schemas.openxmlformats.org/officeDocument/2006/relationships/image" Target="../media/image7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67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23.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1.png"/><Relationship Id="rId4" Type="http://schemas.openxmlformats.org/officeDocument/2006/relationships/slide" Target="slide4.xml"/></Relationships>
</file>

<file path=ppt/slides/_rels/slide6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24.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1.png"/><Relationship Id="rId4" Type="http://schemas.openxmlformats.org/officeDocument/2006/relationships/slide" Target="slide4.xml"/></Relationships>
</file>

<file path=ppt/slides/_rels/slide676.xml.rels><?xml version="1.0" encoding="UTF-8" standalone="yes"?>
<Relationships xmlns="http://schemas.openxmlformats.org/package/2006/relationships"><Relationship Id="rId8" Type="http://schemas.openxmlformats.org/officeDocument/2006/relationships/image" Target="../media/image726.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25.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727.png"/></Relationships>
</file>

<file path=ppt/slides/_rels/slide6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656.xml"/><Relationship Id="rId2" Type="http://schemas.openxmlformats.org/officeDocument/2006/relationships/image" Target="../media/image7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6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30.png"/><Relationship Id="rId7" Type="http://schemas.openxmlformats.org/officeDocument/2006/relationships/slide" Target="slide656.xml"/><Relationship Id="rId2" Type="http://schemas.openxmlformats.org/officeDocument/2006/relationships/image" Target="../media/image72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6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6.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xm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68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33.png"/><Relationship Id="rId7" Type="http://schemas.openxmlformats.org/officeDocument/2006/relationships/slide" Target="slide656.xml"/><Relationship Id="rId2" Type="http://schemas.openxmlformats.org/officeDocument/2006/relationships/image" Target="../media/image73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6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6.xml"/><Relationship Id="rId4" Type="http://schemas.openxmlformats.org/officeDocument/2006/relationships/image" Target="../media/image3.png"/></Relationships>
</file>

<file path=ppt/slides/_rels/slide6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35.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4.png"/><Relationship Id="rId4" Type="http://schemas.openxmlformats.org/officeDocument/2006/relationships/image" Target="../media/image1.png"/></Relationships>
</file>

<file path=ppt/slides/_rels/slide6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36.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4.png"/><Relationship Id="rId4" Type="http://schemas.openxmlformats.org/officeDocument/2006/relationships/image" Target="../media/image1.png"/></Relationships>
</file>

<file path=ppt/slides/_rels/slide68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37.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4.png"/><Relationship Id="rId4" Type="http://schemas.openxmlformats.org/officeDocument/2006/relationships/image" Target="../media/image1.png"/></Relationships>
</file>

<file path=ppt/slides/_rels/slide685.xml.rels><?xml version="1.0" encoding="UTF-8" standalone="yes"?>
<Relationships xmlns="http://schemas.openxmlformats.org/package/2006/relationships"><Relationship Id="rId8" Type="http://schemas.openxmlformats.org/officeDocument/2006/relationships/slide" Target="slide656.xml"/><Relationship Id="rId3" Type="http://schemas.openxmlformats.org/officeDocument/2006/relationships/slide" Target="slide4.xml"/><Relationship Id="rId7" Type="http://schemas.openxmlformats.org/officeDocument/2006/relationships/image" Target="../media/image740.png"/><Relationship Id="rId2" Type="http://schemas.openxmlformats.org/officeDocument/2006/relationships/image" Target="../media/image738.png"/><Relationship Id="rId1" Type="http://schemas.openxmlformats.org/officeDocument/2006/relationships/slideLayout" Target="../slideLayouts/slideLayout2.xml"/><Relationship Id="rId6" Type="http://schemas.openxmlformats.org/officeDocument/2006/relationships/image" Target="../media/image73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png"/></Relationships>
</file>

<file path=ppt/slides/_rels/slide6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56.xml"/><Relationship Id="rId2" Type="http://schemas.openxmlformats.org/officeDocument/2006/relationships/image" Target="../media/image74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56.xml"/><Relationship Id="rId2" Type="http://schemas.openxmlformats.org/officeDocument/2006/relationships/image" Target="../media/image7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88.xml.rels><?xml version="1.0" encoding="UTF-8" standalone="yes"?>
<Relationships xmlns="http://schemas.openxmlformats.org/package/2006/relationships"><Relationship Id="rId8" Type="http://schemas.openxmlformats.org/officeDocument/2006/relationships/slide" Target="slide656.xml"/><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743.png"/><Relationship Id="rId1" Type="http://schemas.openxmlformats.org/officeDocument/2006/relationships/slideLayout" Target="../slideLayouts/slideLayout2.xml"/><Relationship Id="rId6" Type="http://schemas.openxmlformats.org/officeDocument/2006/relationships/image" Target="../media/image744.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2.png"/></Relationships>
</file>

<file path=ppt/slides/_rels/slide68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45.png"/><Relationship Id="rId1" Type="http://schemas.openxmlformats.org/officeDocument/2006/relationships/slideLayout" Target="../slideLayouts/slideLayout2.xml"/><Relationship Id="rId6" Type="http://schemas.openxmlformats.org/officeDocument/2006/relationships/slide" Target="slide656.xml"/><Relationship Id="rId5" Type="http://schemas.openxmlformats.org/officeDocument/2006/relationships/image" Target="../media/image4.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6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696.xml"/><Relationship Id="rId5" Type="http://schemas.openxmlformats.org/officeDocument/2006/relationships/slide" Target="slide693.xml"/><Relationship Id="rId4" Type="http://schemas.openxmlformats.org/officeDocument/2006/relationships/slide" Target="slide691.xml"/></Relationships>
</file>

<file path=ppt/slides/_rels/slide6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690.xml"/><Relationship Id="rId5" Type="http://schemas.openxmlformats.org/officeDocument/2006/relationships/image" Target="../media/image746.png"/><Relationship Id="rId4" Type="http://schemas.openxmlformats.org/officeDocument/2006/relationships/image" Target="../media/image3.png"/></Relationships>
</file>

<file path=ppt/slides/_rels/slide69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47.png"/><Relationship Id="rId1" Type="http://schemas.openxmlformats.org/officeDocument/2006/relationships/slideLayout" Target="../slideLayouts/slideLayout2.xml"/><Relationship Id="rId6" Type="http://schemas.openxmlformats.org/officeDocument/2006/relationships/slide" Target="slide690.xml"/><Relationship Id="rId5" Type="http://schemas.openxmlformats.org/officeDocument/2006/relationships/image" Target="../media/image4.png"/><Relationship Id="rId4" Type="http://schemas.openxmlformats.org/officeDocument/2006/relationships/image" Target="../media/image1.png"/></Relationships>
</file>

<file path=ppt/slides/_rels/slide69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0.xml"/><Relationship Id="rId4" Type="http://schemas.openxmlformats.org/officeDocument/2006/relationships/image" Target="../media/image3.png"/></Relationships>
</file>

<file path=ppt/slides/_rels/slide69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49.png"/><Relationship Id="rId1" Type="http://schemas.openxmlformats.org/officeDocument/2006/relationships/slideLayout" Target="../slideLayouts/slideLayout2.xml"/><Relationship Id="rId6" Type="http://schemas.openxmlformats.org/officeDocument/2006/relationships/slide" Target="slide690.xml"/><Relationship Id="rId5" Type="http://schemas.openxmlformats.org/officeDocument/2006/relationships/image" Target="../media/image4.png"/><Relationship Id="rId4" Type="http://schemas.openxmlformats.org/officeDocument/2006/relationships/image" Target="../media/image1.png"/></Relationships>
</file>

<file path=ppt/slides/_rels/slide69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51.png"/><Relationship Id="rId7" Type="http://schemas.openxmlformats.org/officeDocument/2006/relationships/slide" Target="slide690.xml"/><Relationship Id="rId2" Type="http://schemas.openxmlformats.org/officeDocument/2006/relationships/image" Target="../media/image75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69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0.xml"/><Relationship Id="rId4" Type="http://schemas.openxmlformats.org/officeDocument/2006/relationships/image" Target="../media/image3.png"/></Relationships>
</file>

<file path=ppt/slides/_rels/slide69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53.png"/><Relationship Id="rId1" Type="http://schemas.openxmlformats.org/officeDocument/2006/relationships/slideLayout" Target="../slideLayouts/slideLayout2.xml"/><Relationship Id="rId6" Type="http://schemas.openxmlformats.org/officeDocument/2006/relationships/slide" Target="slide690.xml"/><Relationship Id="rId5" Type="http://schemas.openxmlformats.org/officeDocument/2006/relationships/image" Target="../media/image4.png"/><Relationship Id="rId4" Type="http://schemas.openxmlformats.org/officeDocument/2006/relationships/image" Target="../media/image1.png"/></Relationships>
</file>

<file path=ppt/slides/_rels/slide69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54.png"/><Relationship Id="rId1" Type="http://schemas.openxmlformats.org/officeDocument/2006/relationships/slideLayout" Target="../slideLayouts/slideLayout2.xml"/><Relationship Id="rId6" Type="http://schemas.openxmlformats.org/officeDocument/2006/relationships/slide" Target="slide690.xml"/><Relationship Id="rId5" Type="http://schemas.openxmlformats.org/officeDocument/2006/relationships/image" Target="../media/image1.png"/><Relationship Id="rId4" Type="http://schemas.openxmlformats.org/officeDocument/2006/relationships/slide" Target="slide4.xml"/></Relationships>
</file>

<file path=ppt/slides/_rels/slide699.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728.xml"/><Relationship Id="rId18" Type="http://schemas.openxmlformats.org/officeDocument/2006/relationships/slide" Target="slide743.xml"/><Relationship Id="rId26" Type="http://schemas.openxmlformats.org/officeDocument/2006/relationships/slide" Target="slide760.xml"/><Relationship Id="rId3" Type="http://schemas.openxmlformats.org/officeDocument/2006/relationships/slide" Target="slide702.xml"/><Relationship Id="rId21" Type="http://schemas.openxmlformats.org/officeDocument/2006/relationships/slide" Target="slide716.xml"/><Relationship Id="rId7" Type="http://schemas.openxmlformats.org/officeDocument/2006/relationships/slide" Target="slide721.xml"/><Relationship Id="rId12" Type="http://schemas.openxmlformats.org/officeDocument/2006/relationships/slide" Target="slide725.xml"/><Relationship Id="rId17" Type="http://schemas.openxmlformats.org/officeDocument/2006/relationships/slide" Target="slide740.xml"/><Relationship Id="rId25" Type="http://schemas.openxmlformats.org/officeDocument/2006/relationships/slide" Target="slide757.xml"/><Relationship Id="rId2" Type="http://schemas.openxmlformats.org/officeDocument/2006/relationships/slide" Target="slide700.xml"/><Relationship Id="rId16" Type="http://schemas.openxmlformats.org/officeDocument/2006/relationships/slide" Target="slide737.xml"/><Relationship Id="rId20" Type="http://schemas.openxmlformats.org/officeDocument/2006/relationships/slide" Target="slide710.xml"/><Relationship Id="rId1" Type="http://schemas.openxmlformats.org/officeDocument/2006/relationships/slideLayout" Target="../slideLayouts/slideLayout2.xml"/><Relationship Id="rId6" Type="http://schemas.openxmlformats.org/officeDocument/2006/relationships/slide" Target="slide723.xml"/><Relationship Id="rId11" Type="http://schemas.openxmlformats.org/officeDocument/2006/relationships/slide" Target="slide719.xml"/><Relationship Id="rId24" Type="http://schemas.openxmlformats.org/officeDocument/2006/relationships/slide" Target="slide753.xml"/><Relationship Id="rId5" Type="http://schemas.openxmlformats.org/officeDocument/2006/relationships/slide" Target="slide707.xml"/><Relationship Id="rId15" Type="http://schemas.openxmlformats.org/officeDocument/2006/relationships/slide" Target="slide733.xml"/><Relationship Id="rId23" Type="http://schemas.openxmlformats.org/officeDocument/2006/relationships/slide" Target="slide750.xml"/><Relationship Id="rId28" Type="http://schemas.openxmlformats.org/officeDocument/2006/relationships/slide" Target="slide766.xml"/><Relationship Id="rId10" Type="http://schemas.openxmlformats.org/officeDocument/2006/relationships/slide" Target="slide713.xml"/><Relationship Id="rId19" Type="http://schemas.openxmlformats.org/officeDocument/2006/relationships/slide" Target="slide745.xml"/><Relationship Id="rId4" Type="http://schemas.openxmlformats.org/officeDocument/2006/relationships/slide" Target="slide704.xml"/><Relationship Id="rId9" Type="http://schemas.openxmlformats.org/officeDocument/2006/relationships/image" Target="../media/image1.png"/><Relationship Id="rId14" Type="http://schemas.openxmlformats.org/officeDocument/2006/relationships/slide" Target="slide730.xml"/><Relationship Id="rId22" Type="http://schemas.openxmlformats.org/officeDocument/2006/relationships/slide" Target="slide747.xml"/><Relationship Id="rId27" Type="http://schemas.openxmlformats.org/officeDocument/2006/relationships/slide" Target="slide763.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3.png"/><Relationship Id="rId4" Type="http://schemas.openxmlformats.org/officeDocument/2006/relationships/image" Target="../media/image1.png"/></Relationships>
</file>

<file path=ppt/slides/_rels/slide70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3.png"/></Relationships>
</file>

<file path=ppt/slides/_rels/slide70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56.png"/><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image" Target="../media/image4.png"/><Relationship Id="rId4" Type="http://schemas.openxmlformats.org/officeDocument/2006/relationships/image" Target="../media/image1.png"/></Relationships>
</file>

<file path=ppt/slides/_rels/slide70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7.png"/><Relationship Id="rId2" Type="http://schemas.openxmlformats.org/officeDocument/2006/relationships/slide" Target="slide69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70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58.png"/><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image" Target="../media/image4.png"/><Relationship Id="rId4" Type="http://schemas.openxmlformats.org/officeDocument/2006/relationships/image" Target="../media/image1.png"/></Relationships>
</file>

<file path=ppt/slides/_rels/slide7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0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61.png"/><Relationship Id="rId7" Type="http://schemas.openxmlformats.org/officeDocument/2006/relationships/image" Target="../media/image2.png"/><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4.png"/></Relationships>
</file>

<file path=ppt/slides/_rels/slide70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63.png"/><Relationship Id="rId7" Type="http://schemas.openxmlformats.org/officeDocument/2006/relationships/image" Target="../media/image2.png"/><Relationship Id="rId2" Type="http://schemas.openxmlformats.org/officeDocument/2006/relationships/image" Target="../media/image762.png"/><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image" Target="../media/image1.png"/><Relationship Id="rId4" Type="http://schemas.openxmlformats.org/officeDocument/2006/relationships/slide" Target="slide4.xml"/></Relationships>
</file>

<file path=ppt/slides/_rels/slide70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6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3.png"/></Relationships>
</file>

<file path=ppt/slides/_rels/slide7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99.xml"/><Relationship Id="rId2" Type="http://schemas.openxmlformats.org/officeDocument/2006/relationships/image" Target="../media/image7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0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66.png"/><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image" Target="../media/image1.png"/><Relationship Id="rId4" Type="http://schemas.openxmlformats.org/officeDocument/2006/relationships/slide" Target="slide4.xml"/></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7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image" Target="../media/image767.png"/><Relationship Id="rId4" Type="http://schemas.openxmlformats.org/officeDocument/2006/relationships/image" Target="../media/image3.png"/></Relationships>
</file>

<file path=ppt/slides/_rels/slide7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699.xml"/><Relationship Id="rId2" Type="http://schemas.openxmlformats.org/officeDocument/2006/relationships/image" Target="../media/image76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71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69.png"/><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image" Target="../media/image4.png"/><Relationship Id="rId4" Type="http://schemas.openxmlformats.org/officeDocument/2006/relationships/image" Target="../media/image1.png"/></Relationships>
</file>

<file path=ppt/slides/_rels/slide7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0.png"/><Relationship Id="rId2" Type="http://schemas.openxmlformats.org/officeDocument/2006/relationships/slide" Target="slide69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7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7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15.xml.rels><?xml version="1.0" encoding="UTF-8" standalone="yes"?>
<Relationships xmlns="http://schemas.openxmlformats.org/package/2006/relationships"><Relationship Id="rId3" Type="http://schemas.openxmlformats.org/officeDocument/2006/relationships/slide" Target="slide699.xml"/><Relationship Id="rId7" Type="http://schemas.openxmlformats.org/officeDocument/2006/relationships/image" Target="../media/image4.png"/><Relationship Id="rId2" Type="http://schemas.openxmlformats.org/officeDocument/2006/relationships/image" Target="../media/image77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716.xml.rels><?xml version="1.0" encoding="UTF-8" standalone="yes"?>
<Relationships xmlns="http://schemas.openxmlformats.org/package/2006/relationships"><Relationship Id="rId8" Type="http://schemas.openxmlformats.org/officeDocument/2006/relationships/image" Target="../media/image774.png"/><Relationship Id="rId3" Type="http://schemas.openxmlformats.org/officeDocument/2006/relationships/slide" Target="slide699.xml"/><Relationship Id="rId7" Type="http://schemas.openxmlformats.org/officeDocument/2006/relationships/image" Target="../media/image1.png"/><Relationship Id="rId2" Type="http://schemas.openxmlformats.org/officeDocument/2006/relationships/image" Target="../media/image77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7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699.xml"/><Relationship Id="rId2" Type="http://schemas.openxmlformats.org/officeDocument/2006/relationships/image" Target="../media/image77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718.xml.rels><?xml version="1.0" encoding="UTF-8" standalone="yes"?>
<Relationships xmlns="http://schemas.openxmlformats.org/package/2006/relationships"><Relationship Id="rId3" Type="http://schemas.openxmlformats.org/officeDocument/2006/relationships/slide" Target="slide699.xml"/><Relationship Id="rId7" Type="http://schemas.openxmlformats.org/officeDocument/2006/relationships/image" Target="../media/image4.png"/><Relationship Id="rId2" Type="http://schemas.openxmlformats.org/officeDocument/2006/relationships/image" Target="../media/image77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7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png"/><Relationship Id="rId4" Type="http://schemas.openxmlformats.org/officeDocument/2006/relationships/image" Target="../media/image1.png"/></Relationships>
</file>

<file path=ppt/slides/_rels/slide7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7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2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2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2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5.xm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7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3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9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9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699.xml"/><Relationship Id="rId7" Type="http://schemas.openxmlformats.org/officeDocument/2006/relationships/image" Target="../media/image1.png"/><Relationship Id="rId2" Type="http://schemas.openxmlformats.org/officeDocument/2006/relationships/image" Target="../media/image79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7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95.png"/><Relationship Id="rId7" Type="http://schemas.openxmlformats.org/officeDocument/2006/relationships/slide" Target="slide4.xml"/><Relationship Id="rId2" Type="http://schemas.openxmlformats.org/officeDocument/2006/relationships/image" Target="../media/image79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699.xml"/></Relationships>
</file>

<file path=ppt/slides/_rels/slide73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79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3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98.png"/><Relationship Id="rId7" Type="http://schemas.openxmlformats.org/officeDocument/2006/relationships/image" Target="../media/image4.png"/><Relationship Id="rId2" Type="http://schemas.openxmlformats.org/officeDocument/2006/relationships/image" Target="../media/image79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10" Type="http://schemas.openxmlformats.org/officeDocument/2006/relationships/image" Target="../media/image3.png"/><Relationship Id="rId4" Type="http://schemas.openxmlformats.org/officeDocument/2006/relationships/image" Target="../media/image799.png"/><Relationship Id="rId9" Type="http://schemas.openxmlformats.org/officeDocument/2006/relationships/image" Target="../media/image1.png"/></Relationships>
</file>

<file path=ppt/slides/_rels/slide7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01.png"/><Relationship Id="rId7" Type="http://schemas.openxmlformats.org/officeDocument/2006/relationships/slide" Target="slide4.xml"/><Relationship Id="rId2" Type="http://schemas.openxmlformats.org/officeDocument/2006/relationships/image" Target="../media/image80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699.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7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0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4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0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0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4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80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4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0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4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1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3.png"/><Relationship Id="rId4" Type="http://schemas.openxmlformats.org/officeDocument/2006/relationships/image" Target="../media/image1.png"/></Relationships>
</file>

<file path=ppt/slides/_rels/slide7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5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1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17.png"/><Relationship Id="rId7" Type="http://schemas.openxmlformats.org/officeDocument/2006/relationships/image" Target="../media/image2.png"/><Relationship Id="rId2" Type="http://schemas.openxmlformats.org/officeDocument/2006/relationships/image" Target="../media/image816.png"/><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7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1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5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1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2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22.png"/><Relationship Id="rId7" Type="http://schemas.openxmlformats.org/officeDocument/2006/relationships/image" Target="../media/image2.png"/><Relationship Id="rId2" Type="http://schemas.openxmlformats.org/officeDocument/2006/relationships/image" Target="../media/image821.png"/><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7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2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76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82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6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2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6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2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699.xml"/></Relationships>
</file>

<file path=ppt/slides/_rels/slide7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2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6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2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99.xml"/><Relationship Id="rId4" Type="http://schemas.openxmlformats.org/officeDocument/2006/relationships/image" Target="../media/image1.png"/></Relationships>
</file>

<file path=ppt/slides/_rels/slide766.xml.rels><?xml version="1.0" encoding="UTF-8" standalone="yes"?>
<Relationships xmlns="http://schemas.openxmlformats.org/package/2006/relationships"><Relationship Id="rId8" Type="http://schemas.openxmlformats.org/officeDocument/2006/relationships/slide" Target="slide785.xml"/><Relationship Id="rId13" Type="http://schemas.openxmlformats.org/officeDocument/2006/relationships/slide" Target="slide800.xml"/><Relationship Id="rId3" Type="http://schemas.openxmlformats.org/officeDocument/2006/relationships/slide" Target="slide4.xml"/><Relationship Id="rId7" Type="http://schemas.openxmlformats.org/officeDocument/2006/relationships/slide" Target="slide772.xml"/><Relationship Id="rId12" Type="http://schemas.openxmlformats.org/officeDocument/2006/relationships/slide" Target="slide796.xml"/><Relationship Id="rId17" Type="http://schemas.openxmlformats.org/officeDocument/2006/relationships/slide" Target="slide699.xml"/><Relationship Id="rId2" Type="http://schemas.openxmlformats.org/officeDocument/2006/relationships/slide" Target="slide776.xml"/><Relationship Id="rId16" Type="http://schemas.openxmlformats.org/officeDocument/2006/relationships/slide" Target="slide782.xml"/><Relationship Id="rId1" Type="http://schemas.openxmlformats.org/officeDocument/2006/relationships/slideLayout" Target="../slideLayouts/slideLayout2.xml"/><Relationship Id="rId6" Type="http://schemas.openxmlformats.org/officeDocument/2006/relationships/slide" Target="slide769.xml"/><Relationship Id="rId11" Type="http://schemas.openxmlformats.org/officeDocument/2006/relationships/slide" Target="slide794.xml"/><Relationship Id="rId5" Type="http://schemas.openxmlformats.org/officeDocument/2006/relationships/slide" Target="slide767.xml"/><Relationship Id="rId15" Type="http://schemas.openxmlformats.org/officeDocument/2006/relationships/slide" Target="slide779.xml"/><Relationship Id="rId10" Type="http://schemas.openxmlformats.org/officeDocument/2006/relationships/slide" Target="slide791.xml"/><Relationship Id="rId4" Type="http://schemas.openxmlformats.org/officeDocument/2006/relationships/image" Target="../media/image1.png"/><Relationship Id="rId9" Type="http://schemas.openxmlformats.org/officeDocument/2006/relationships/slide" Target="slide788.xml"/><Relationship Id="rId14" Type="http://schemas.openxmlformats.org/officeDocument/2006/relationships/slide" Target="slide774.xml"/></Relationships>
</file>

<file path=ppt/slides/_rels/slide7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3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3.png"/></Relationships>
</file>

<file path=ppt/slides/_rels/slide7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31.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1.png"/><Relationship Id="rId4" Type="http://schemas.openxmlformats.org/officeDocument/2006/relationships/slide" Target="slide4.xml"/></Relationships>
</file>

<file path=ppt/slides/_rels/slide76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32.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3.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92.png"/><Relationship Id="rId4" Type="http://schemas.openxmlformats.org/officeDocument/2006/relationships/image" Target="../media/image3.png"/></Relationships>
</file>

<file path=ppt/slides/_rels/slide7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33.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834.png"/></Relationships>
</file>

<file path=ppt/slides/_rels/slide77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36.png"/><Relationship Id="rId7" Type="http://schemas.openxmlformats.org/officeDocument/2006/relationships/image" Target="../media/image2.png"/><Relationship Id="rId2" Type="http://schemas.openxmlformats.org/officeDocument/2006/relationships/image" Target="../media/image835.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1.png"/><Relationship Id="rId4" Type="http://schemas.openxmlformats.org/officeDocument/2006/relationships/slide" Target="slide4.xml"/></Relationships>
</file>

<file path=ppt/slides/_rels/slide77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37.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3.png"/><Relationship Id="rId4" Type="http://schemas.openxmlformats.org/officeDocument/2006/relationships/image" Target="../media/image1.png"/></Relationships>
</file>

<file path=ppt/slides/_rels/slide77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38.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7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3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3.png"/></Relationships>
</file>

<file path=ppt/slides/_rels/slide77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40.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7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3.png"/></Relationships>
</file>

<file path=ppt/slides/_rels/slide77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7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01.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4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78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42.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8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43.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8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254.png"/><Relationship Id="rId4" Type="http://schemas.openxmlformats.org/officeDocument/2006/relationships/image" Target="../media/image3.png"/></Relationships>
</file>

<file path=ppt/slides/_rels/slide78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66.xml"/><Relationship Id="rId2"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8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8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4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3.png"/></Relationships>
</file>

<file path=ppt/slides/_rels/slide78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4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1.png"/></Relationships>
</file>

<file path=ppt/slides/_rels/slide787.xml.rels><?xml version="1.0" encoding="UTF-8" standalone="yes"?>
<Relationships xmlns="http://schemas.openxmlformats.org/package/2006/relationships"><Relationship Id="rId8" Type="http://schemas.openxmlformats.org/officeDocument/2006/relationships/image" Target="../media/image847.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4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1.png"/></Relationships>
</file>

<file path=ppt/slides/_rels/slide788.xml.rels><?xml version="1.0" encoding="UTF-8" standalone="yes"?>
<Relationships xmlns="http://schemas.openxmlformats.org/package/2006/relationships"><Relationship Id="rId8" Type="http://schemas.openxmlformats.org/officeDocument/2006/relationships/image" Target="../media/image84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48.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850.png"/></Relationships>
</file>

<file path=ppt/slides/_rels/slide7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5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94.png"/><Relationship Id="rId4" Type="http://schemas.openxmlformats.org/officeDocument/2006/relationships/image" Target="../media/image3.png"/></Relationships>
</file>

<file path=ppt/slides/_rels/slide79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52.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1.png"/><Relationship Id="rId4" Type="http://schemas.openxmlformats.org/officeDocument/2006/relationships/slide" Target="slide4.xml"/></Relationships>
</file>

<file path=ppt/slides/_rels/slide791.xml.rels><?xml version="1.0" encoding="UTF-8" standalone="yes"?>
<Relationships xmlns="http://schemas.openxmlformats.org/package/2006/relationships"><Relationship Id="rId8" Type="http://schemas.openxmlformats.org/officeDocument/2006/relationships/image" Target="../media/image854.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53.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855.png"/></Relationships>
</file>

<file path=ppt/slides/_rels/slide7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56.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9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57.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9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58.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3.png"/><Relationship Id="rId4" Type="http://schemas.openxmlformats.org/officeDocument/2006/relationships/image" Target="../media/image1.png"/></Relationships>
</file>

<file path=ppt/slides/_rels/slide79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60.png"/><Relationship Id="rId7" Type="http://schemas.openxmlformats.org/officeDocument/2006/relationships/slide" Target="slide766.xml"/><Relationship Id="rId2" Type="http://schemas.openxmlformats.org/officeDocument/2006/relationships/image" Target="../media/image85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79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6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3.png"/></Relationships>
</file>

<file path=ppt/slides/_rels/slide79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62.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9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63.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9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64.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5.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slide" Target="slide4.xml"/></Relationships>
</file>

<file path=ppt/slides/_rels/slide8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80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6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3.png"/></Relationships>
</file>

<file path=ppt/slides/_rels/slide80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66.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80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6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1.png"/></Relationships>
</file>

<file path=ppt/slides/_rels/slide80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68.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80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69.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8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766.xml"/><Relationship Id="rId4" Type="http://schemas.openxmlformats.org/officeDocument/2006/relationships/image" Target="../media/image4.png"/></Relationships>
</file>

<file path=ppt/slides/_rels/slide80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34.xml"/><Relationship Id="rId18" Type="http://schemas.openxmlformats.org/officeDocument/2006/relationships/slide" Target="slide850.xml"/><Relationship Id="rId26" Type="http://schemas.openxmlformats.org/officeDocument/2006/relationships/slide" Target="slide875.xml"/><Relationship Id="rId3" Type="http://schemas.openxmlformats.org/officeDocument/2006/relationships/slide" Target="slide811.xml"/><Relationship Id="rId21" Type="http://schemas.openxmlformats.org/officeDocument/2006/relationships/slide" Target="slide814.xml"/><Relationship Id="rId7" Type="http://schemas.openxmlformats.org/officeDocument/2006/relationships/slide" Target="slide809.xml"/><Relationship Id="rId12" Type="http://schemas.openxmlformats.org/officeDocument/2006/relationships/slide" Target="slide831.xml"/><Relationship Id="rId17" Type="http://schemas.openxmlformats.org/officeDocument/2006/relationships/slide" Target="slide847.xml"/><Relationship Id="rId25" Type="http://schemas.openxmlformats.org/officeDocument/2006/relationships/slide" Target="slide869.xml"/><Relationship Id="rId2" Type="http://schemas.openxmlformats.org/officeDocument/2006/relationships/slide" Target="slide807.xml"/><Relationship Id="rId16" Type="http://schemas.openxmlformats.org/officeDocument/2006/relationships/slide" Target="slide844.xml"/><Relationship Id="rId20" Type="http://schemas.openxmlformats.org/officeDocument/2006/relationships/slide" Target="slide836.xml"/><Relationship Id="rId1" Type="http://schemas.openxmlformats.org/officeDocument/2006/relationships/slideLayout" Target="../slideLayouts/slideLayout2.xml"/><Relationship Id="rId6" Type="http://schemas.openxmlformats.org/officeDocument/2006/relationships/slide" Target="slide829.xml"/><Relationship Id="rId11" Type="http://schemas.openxmlformats.org/officeDocument/2006/relationships/slide" Target="slide824.xml"/><Relationship Id="rId24" Type="http://schemas.openxmlformats.org/officeDocument/2006/relationships/slide" Target="slide864.xml"/><Relationship Id="rId5" Type="http://schemas.openxmlformats.org/officeDocument/2006/relationships/slide" Target="slide826.xml"/><Relationship Id="rId15" Type="http://schemas.openxmlformats.org/officeDocument/2006/relationships/slide" Target="slide841.xml"/><Relationship Id="rId23" Type="http://schemas.openxmlformats.org/officeDocument/2006/relationships/slide" Target="slide859.xml"/><Relationship Id="rId10" Type="http://schemas.openxmlformats.org/officeDocument/2006/relationships/slide" Target="slide821.xml"/><Relationship Id="rId19" Type="http://schemas.openxmlformats.org/officeDocument/2006/relationships/slide" Target="slide852.xml"/><Relationship Id="rId4" Type="http://schemas.openxmlformats.org/officeDocument/2006/relationships/slide" Target="slide818.xml"/><Relationship Id="rId9" Type="http://schemas.openxmlformats.org/officeDocument/2006/relationships/image" Target="../media/image1.png"/><Relationship Id="rId14" Type="http://schemas.openxmlformats.org/officeDocument/2006/relationships/slide" Target="slide838.xml"/><Relationship Id="rId22" Type="http://schemas.openxmlformats.org/officeDocument/2006/relationships/slide" Target="slide854.xml"/><Relationship Id="rId27" Type="http://schemas.openxmlformats.org/officeDocument/2006/relationships/slide" Target="slide880.xml"/></Relationships>
</file>

<file path=ppt/slides/_rels/slide80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7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3.png"/></Relationships>
</file>

<file path=ppt/slides/_rels/slide80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71.png"/><Relationship Id="rId1" Type="http://schemas.openxmlformats.org/officeDocument/2006/relationships/slideLayout" Target="../slideLayouts/slideLayout2.xml"/><Relationship Id="rId6" Type="http://schemas.openxmlformats.org/officeDocument/2006/relationships/slide" Target="slide806.xml"/><Relationship Id="rId5" Type="http://schemas.openxmlformats.org/officeDocument/2006/relationships/image" Target="../media/image1.png"/><Relationship Id="rId4" Type="http://schemas.openxmlformats.org/officeDocument/2006/relationships/slide" Target="slide4.xml"/></Relationships>
</file>

<file path=ppt/slides/_rels/slide809.xml.rels><?xml version="1.0" encoding="UTF-8" standalone="yes"?>
<Relationships xmlns="http://schemas.openxmlformats.org/package/2006/relationships"><Relationship Id="rId8" Type="http://schemas.openxmlformats.org/officeDocument/2006/relationships/image" Target="../media/image622.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2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96.png"/><Relationship Id="rId4" Type="http://schemas.openxmlformats.org/officeDocument/2006/relationships/image" Target="../media/image3.png"/></Relationships>
</file>

<file path=ppt/slides/_rels/slide8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2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26.png"/><Relationship Id="rId7" Type="http://schemas.openxmlformats.org/officeDocument/2006/relationships/slide" Target="slide806.xml"/><Relationship Id="rId2" Type="http://schemas.openxmlformats.org/officeDocument/2006/relationships/image" Target="../media/image62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3.png"/><Relationship Id="rId4" Type="http://schemas.openxmlformats.org/officeDocument/2006/relationships/image" Target="../media/image627.png"/><Relationship Id="rId9" Type="http://schemas.openxmlformats.org/officeDocument/2006/relationships/image" Target="../media/image4.png"/></Relationships>
</file>

<file path=ppt/slides/_rels/slide8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2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7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7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7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10" Type="http://schemas.openxmlformats.org/officeDocument/2006/relationships/image" Target="../media/image876.png"/><Relationship Id="rId4" Type="http://schemas.openxmlformats.org/officeDocument/2006/relationships/image" Target="../media/image1.png"/><Relationship Id="rId9" Type="http://schemas.openxmlformats.org/officeDocument/2006/relationships/image" Target="../media/image875.png"/></Relationships>
</file>

<file path=ppt/slides/_rels/slide817.xml.rels><?xml version="1.0" encoding="UTF-8" standalone="yes"?>
<Relationships xmlns="http://schemas.openxmlformats.org/package/2006/relationships"><Relationship Id="rId8" Type="http://schemas.openxmlformats.org/officeDocument/2006/relationships/image" Target="../media/image878.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7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80.png"/><Relationship Id="rId7" Type="http://schemas.openxmlformats.org/officeDocument/2006/relationships/image" Target="../media/image2.png"/><Relationship Id="rId2" Type="http://schemas.openxmlformats.org/officeDocument/2006/relationships/image" Target="../media/image879.png"/><Relationship Id="rId1" Type="http://schemas.openxmlformats.org/officeDocument/2006/relationships/slideLayout" Target="../slideLayouts/slideLayout2.xml"/><Relationship Id="rId6" Type="http://schemas.openxmlformats.org/officeDocument/2006/relationships/slide" Target="slide806.xml"/><Relationship Id="rId5" Type="http://schemas.openxmlformats.org/officeDocument/2006/relationships/image" Target="../media/image1.png"/><Relationship Id="rId4" Type="http://schemas.openxmlformats.org/officeDocument/2006/relationships/slide" Target="slide4.xml"/></Relationships>
</file>

<file path=ppt/slides/_rels/slide8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82.png"/><Relationship Id="rId7" Type="http://schemas.openxmlformats.org/officeDocument/2006/relationships/image" Target="../media/image2.png"/><Relationship Id="rId2" Type="http://schemas.openxmlformats.org/officeDocument/2006/relationships/image" Target="../media/image881.png"/><Relationship Id="rId1" Type="http://schemas.openxmlformats.org/officeDocument/2006/relationships/slideLayout" Target="../slideLayouts/slideLayout2.xml"/><Relationship Id="rId6" Type="http://schemas.openxmlformats.org/officeDocument/2006/relationships/slide" Target="slide806.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8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8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21.xml.rels><?xml version="1.0" encoding="UTF-8" standalone="yes"?>
<Relationships xmlns="http://schemas.openxmlformats.org/package/2006/relationships"><Relationship Id="rId8" Type="http://schemas.openxmlformats.org/officeDocument/2006/relationships/image" Target="../media/image885.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88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8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 Id="rId9" Type="http://schemas.openxmlformats.org/officeDocument/2006/relationships/image" Target="../media/image887.png"/></Relationships>
</file>

<file path=ppt/slides/_rels/slide82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8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24.xml.rels><?xml version="1.0" encoding="UTF-8" standalone="yes"?>
<Relationships xmlns="http://schemas.openxmlformats.org/package/2006/relationships"><Relationship Id="rId8" Type="http://schemas.openxmlformats.org/officeDocument/2006/relationships/image" Target="../media/image643.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4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4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9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3.png"/></Relationships>
</file>

<file path=ppt/slides/_rels/slide8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92.png"/><Relationship Id="rId7" Type="http://schemas.openxmlformats.org/officeDocument/2006/relationships/slide" Target="slide806.xml"/><Relationship Id="rId2" Type="http://schemas.openxmlformats.org/officeDocument/2006/relationships/image" Target="../media/image89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893.png"/><Relationship Id="rId9" Type="http://schemas.openxmlformats.org/officeDocument/2006/relationships/image" Target="../media/image4.png"/></Relationships>
</file>

<file path=ppt/slides/_rels/slide8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80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895.png"/><Relationship Id="rId5" Type="http://schemas.openxmlformats.org/officeDocument/2006/relationships/image" Target="../media/image894.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png"/><Relationship Id="rId4" Type="http://schemas.openxmlformats.org/officeDocument/2006/relationships/image" Target="../media/image1.png"/></Relationships>
</file>

<file path=ppt/slides/_rels/slide83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9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9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9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3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9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3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0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806.xml"/><Relationship Id="rId2" Type="http://schemas.openxmlformats.org/officeDocument/2006/relationships/image" Target="../media/image657.png"/><Relationship Id="rId1" Type="http://schemas.openxmlformats.org/officeDocument/2006/relationships/slideLayout" Target="../slideLayouts/slideLayout2.xml"/><Relationship Id="rId6" Type="http://schemas.openxmlformats.org/officeDocument/2006/relationships/image" Target="../media/image658.png"/><Relationship Id="rId5" Type="http://schemas.openxmlformats.org/officeDocument/2006/relationships/image" Target="../media/image3.png"/><Relationship Id="rId4" Type="http://schemas.openxmlformats.org/officeDocument/2006/relationships/image" Target="../media/image1.png"/></Relationships>
</file>

<file path=ppt/slides/_rels/slide83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59.png"/><Relationship Id="rId1" Type="http://schemas.openxmlformats.org/officeDocument/2006/relationships/slideLayout" Target="../slideLayouts/slideLayout2.xml"/><Relationship Id="rId6" Type="http://schemas.openxmlformats.org/officeDocument/2006/relationships/slide" Target="slide806.xml"/><Relationship Id="rId5" Type="http://schemas.openxmlformats.org/officeDocument/2006/relationships/image" Target="../media/image4.png"/><Relationship Id="rId4" Type="http://schemas.openxmlformats.org/officeDocument/2006/relationships/image" Target="../media/image1.png"/></Relationships>
</file>

<file path=ppt/slides/_rels/slide8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806.xml"/><Relationship Id="rId7" Type="http://schemas.openxmlformats.org/officeDocument/2006/relationships/slide" Target="slide4.xml"/><Relationship Id="rId2" Type="http://schemas.openxmlformats.org/officeDocument/2006/relationships/image" Target="../media/image90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8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05.png"/><Relationship Id="rId7" Type="http://schemas.openxmlformats.org/officeDocument/2006/relationships/image" Target="../media/image2.png"/><Relationship Id="rId2" Type="http://schemas.openxmlformats.org/officeDocument/2006/relationships/image" Target="../media/image904.png"/><Relationship Id="rId1" Type="http://schemas.openxmlformats.org/officeDocument/2006/relationships/slideLayout" Target="../slideLayouts/slideLayout2.xml"/><Relationship Id="rId6" Type="http://schemas.openxmlformats.org/officeDocument/2006/relationships/slide" Target="slide806.xml"/><Relationship Id="rId5" Type="http://schemas.openxmlformats.org/officeDocument/2006/relationships/image" Target="../media/image1.png"/><Relationship Id="rId4" Type="http://schemas.openxmlformats.org/officeDocument/2006/relationships/slide" Target="slide4.xml"/></Relationships>
</file>

<file path=ppt/slides/_rels/slide841.xml.rels><?xml version="1.0" encoding="UTF-8" standalone="yes"?>
<Relationships xmlns="http://schemas.openxmlformats.org/package/2006/relationships"><Relationship Id="rId8" Type="http://schemas.openxmlformats.org/officeDocument/2006/relationships/image" Target="../media/image907.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90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0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909.png"/><Relationship Id="rId1" Type="http://schemas.openxmlformats.org/officeDocument/2006/relationships/slideLayout" Target="../slideLayouts/slideLayout2.xml"/><Relationship Id="rId6" Type="http://schemas.openxmlformats.org/officeDocument/2006/relationships/slide" Target="slide806.xml"/><Relationship Id="rId5" Type="http://schemas.openxmlformats.org/officeDocument/2006/relationships/image" Target="../media/image1.png"/><Relationship Id="rId4" Type="http://schemas.openxmlformats.org/officeDocument/2006/relationships/slide" Target="slide4.xml"/></Relationships>
</file>

<file path=ppt/slides/_rels/slide8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9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1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91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806.xml"/></Relationships>
</file>

<file path=ppt/slides/_rels/slide84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9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4.png"/><Relationship Id="rId2" Type="http://schemas.openxmlformats.org/officeDocument/2006/relationships/image" Target="../media/image9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8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91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806.xml"/></Relationships>
</file>

<file path=ppt/slides/_rels/slide8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8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5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18.png"/><Relationship Id="rId7" Type="http://schemas.openxmlformats.org/officeDocument/2006/relationships/image" Target="../media/image2.png"/><Relationship Id="rId2" Type="http://schemas.openxmlformats.org/officeDocument/2006/relationships/image" Target="../media/image917.png"/><Relationship Id="rId1" Type="http://schemas.openxmlformats.org/officeDocument/2006/relationships/slideLayout" Target="../slideLayouts/slideLayout2.xml"/><Relationship Id="rId6" Type="http://schemas.openxmlformats.org/officeDocument/2006/relationships/slide" Target="slide806.xml"/><Relationship Id="rId5" Type="http://schemas.openxmlformats.org/officeDocument/2006/relationships/image" Target="../media/image1.png"/><Relationship Id="rId4" Type="http://schemas.openxmlformats.org/officeDocument/2006/relationships/slide" Target="slide4.xml"/></Relationships>
</file>

<file path=ppt/slides/_rels/slide8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1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53.xml.rels><?xml version="1.0" encoding="UTF-8" standalone="yes"?>
<Relationships xmlns="http://schemas.openxmlformats.org/package/2006/relationships"><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54.xml.rels><?xml version="1.0" encoding="UTF-8" standalone="yes"?>
<Relationships xmlns="http://schemas.openxmlformats.org/package/2006/relationships"><Relationship Id="rId8" Type="http://schemas.openxmlformats.org/officeDocument/2006/relationships/image" Target="../media/image922.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92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10" Type="http://schemas.openxmlformats.org/officeDocument/2006/relationships/image" Target="../media/image924.png"/><Relationship Id="rId4" Type="http://schemas.openxmlformats.org/officeDocument/2006/relationships/image" Target="../media/image1.png"/><Relationship Id="rId9" Type="http://schemas.openxmlformats.org/officeDocument/2006/relationships/image" Target="../media/image923.png"/></Relationships>
</file>

<file path=ppt/slides/_rels/slide8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92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92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92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58.xml.rels><?xml version="1.0" encoding="UTF-8" standalone="yes"?>
<Relationships xmlns="http://schemas.openxmlformats.org/package/2006/relationships"><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92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2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01.png"/><Relationship Id="rId4" Type="http://schemas.openxmlformats.org/officeDocument/2006/relationships/image" Target="../media/image3.png"/></Relationships>
</file>

<file path=ppt/slides/_rels/slide8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93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6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32.png"/><Relationship Id="rId7" Type="http://schemas.openxmlformats.org/officeDocument/2006/relationships/slide" Target="slide4.xml"/><Relationship Id="rId2" Type="http://schemas.openxmlformats.org/officeDocument/2006/relationships/image" Target="../media/image93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806.xml"/><Relationship Id="rId9" Type="http://schemas.openxmlformats.org/officeDocument/2006/relationships/image" Target="../media/image3.png"/></Relationships>
</file>

<file path=ppt/slides/_rels/slide86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34.png"/><Relationship Id="rId7" Type="http://schemas.openxmlformats.org/officeDocument/2006/relationships/slide" Target="slide4.xml"/><Relationship Id="rId2" Type="http://schemas.openxmlformats.org/officeDocument/2006/relationships/image" Target="../media/image93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806.xml"/><Relationship Id="rId9" Type="http://schemas.openxmlformats.org/officeDocument/2006/relationships/image" Target="../media/image3.png"/></Relationships>
</file>

<file path=ppt/slides/_rels/slide86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36.png"/><Relationship Id="rId7" Type="http://schemas.openxmlformats.org/officeDocument/2006/relationships/image" Target="../media/image4.png"/><Relationship Id="rId2" Type="http://schemas.openxmlformats.org/officeDocument/2006/relationships/image" Target="../media/image93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937.png"/><Relationship Id="rId9" Type="http://schemas.openxmlformats.org/officeDocument/2006/relationships/image" Target="../media/image1.png"/></Relationships>
</file>

<file path=ppt/slides/_rels/slide864.xml.rels><?xml version="1.0" encoding="UTF-8" standalone="yes"?>
<Relationships xmlns="http://schemas.openxmlformats.org/package/2006/relationships"><Relationship Id="rId8" Type="http://schemas.openxmlformats.org/officeDocument/2006/relationships/image" Target="../media/image939.png"/><Relationship Id="rId3" Type="http://schemas.openxmlformats.org/officeDocument/2006/relationships/image" Target="../media/image1.png"/><Relationship Id="rId7" Type="http://schemas.openxmlformats.org/officeDocument/2006/relationships/image" Target="../media/image93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6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4.png"/><Relationship Id="rId2" Type="http://schemas.openxmlformats.org/officeDocument/2006/relationships/image" Target="../media/image94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86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94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6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4.png"/><Relationship Id="rId2" Type="http://schemas.openxmlformats.org/officeDocument/2006/relationships/image" Target="../media/image94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86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44.png"/><Relationship Id="rId7" Type="http://schemas.openxmlformats.org/officeDocument/2006/relationships/slide" Target="slide4.xml"/><Relationship Id="rId2" Type="http://schemas.openxmlformats.org/officeDocument/2006/relationships/image" Target="../media/image94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806.xml"/></Relationships>
</file>

<file path=ppt/slides/_rels/slide869.xml.rels><?xml version="1.0" encoding="UTF-8" standalone="yes"?>
<Relationships xmlns="http://schemas.openxmlformats.org/package/2006/relationships"><Relationship Id="rId8" Type="http://schemas.openxmlformats.org/officeDocument/2006/relationships/image" Target="../media/image698.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9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06.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8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4.png"/><Relationship Id="rId2" Type="http://schemas.openxmlformats.org/officeDocument/2006/relationships/image" Target="../media/image69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87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7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70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4.png"/><Relationship Id="rId2" Type="http://schemas.openxmlformats.org/officeDocument/2006/relationships/image" Target="../media/image70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874.xml.rels><?xml version="1.0" encoding="UTF-8" standalone="yes"?>
<Relationships xmlns="http://schemas.openxmlformats.org/package/2006/relationships"><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70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75.xml.rels><?xml version="1.0" encoding="UTF-8" standalone="yes"?>
<Relationships xmlns="http://schemas.openxmlformats.org/package/2006/relationships"><Relationship Id="rId8" Type="http://schemas.openxmlformats.org/officeDocument/2006/relationships/image" Target="../media/image705.png"/><Relationship Id="rId3" Type="http://schemas.openxmlformats.org/officeDocument/2006/relationships/image" Target="../media/image1.png"/><Relationship Id="rId7" Type="http://schemas.openxmlformats.org/officeDocument/2006/relationships/image" Target="../media/image70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806.xml"/></Relationships>
</file>

<file path=ppt/slides/_rels/slide87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4.png"/><Relationship Id="rId2" Type="http://schemas.openxmlformats.org/officeDocument/2006/relationships/image" Target="../media/image70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87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70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7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06.xml"/><Relationship Id="rId7" Type="http://schemas.openxmlformats.org/officeDocument/2006/relationships/image" Target="../media/image1.png"/><Relationship Id="rId2" Type="http://schemas.openxmlformats.org/officeDocument/2006/relationships/image" Target="../media/image70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879.xml.rels><?xml version="1.0" encoding="UTF-8" standalone="yes"?>
<Relationships xmlns="http://schemas.openxmlformats.org/package/2006/relationships"><Relationship Id="rId3" Type="http://schemas.openxmlformats.org/officeDocument/2006/relationships/slide" Target="slide806.xml"/><Relationship Id="rId7" Type="http://schemas.openxmlformats.org/officeDocument/2006/relationships/image" Target="../media/image4.png"/><Relationship Id="rId2" Type="http://schemas.openxmlformats.org/officeDocument/2006/relationships/image" Target="../media/image70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3.png"/><Relationship Id="rId4" Type="http://schemas.openxmlformats.org/officeDocument/2006/relationships/image" Target="../media/image1.png"/></Relationships>
</file>

<file path=ppt/slides/_rels/slide880.xml.rels><?xml version="1.0" encoding="UTF-8" standalone="yes"?>
<Relationships xmlns="http://schemas.openxmlformats.org/package/2006/relationships"><Relationship Id="rId8" Type="http://schemas.openxmlformats.org/officeDocument/2006/relationships/slide" Target="slide889.xml"/><Relationship Id="rId13" Type="http://schemas.openxmlformats.org/officeDocument/2006/relationships/slide" Target="slide907.xml"/><Relationship Id="rId18" Type="http://schemas.openxmlformats.org/officeDocument/2006/relationships/slide" Target="slide900.xml"/><Relationship Id="rId3" Type="http://schemas.openxmlformats.org/officeDocument/2006/relationships/slide" Target="slide884.xml"/><Relationship Id="rId7" Type="http://schemas.openxmlformats.org/officeDocument/2006/relationships/slide" Target="slide887.xml"/><Relationship Id="rId12" Type="http://schemas.openxmlformats.org/officeDocument/2006/relationships/slide" Target="slide905.xml"/><Relationship Id="rId17" Type="http://schemas.openxmlformats.org/officeDocument/2006/relationships/slide" Target="slide925.xml"/><Relationship Id="rId2" Type="http://schemas.openxmlformats.org/officeDocument/2006/relationships/slide" Target="slide881.xml"/><Relationship Id="rId16" Type="http://schemas.openxmlformats.org/officeDocument/2006/relationships/slide" Target="slide921.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903.xml"/><Relationship Id="rId5" Type="http://schemas.openxmlformats.org/officeDocument/2006/relationships/slide" Target="slide4.xml"/><Relationship Id="rId15" Type="http://schemas.openxmlformats.org/officeDocument/2006/relationships/slide" Target="slide914.xml"/><Relationship Id="rId10" Type="http://schemas.openxmlformats.org/officeDocument/2006/relationships/slide" Target="slide897.xml"/><Relationship Id="rId19" Type="http://schemas.openxmlformats.org/officeDocument/2006/relationships/slide" Target="slide806.xml"/><Relationship Id="rId4" Type="http://schemas.openxmlformats.org/officeDocument/2006/relationships/slide" Target="slide894.xml"/><Relationship Id="rId9" Type="http://schemas.openxmlformats.org/officeDocument/2006/relationships/slide" Target="slide892.xml"/><Relationship Id="rId14" Type="http://schemas.openxmlformats.org/officeDocument/2006/relationships/slide" Target="slide910.xml"/></Relationships>
</file>

<file path=ppt/slides/_rels/slide8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4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3.png"/></Relationships>
</file>

<file path=ppt/slides/_rels/slide88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880.xml"/><Relationship Id="rId2" Type="http://schemas.openxmlformats.org/officeDocument/2006/relationships/image" Target="../media/image9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947.png"/></Relationships>
</file>

<file path=ppt/slides/_rels/slide883.xml.rels><?xml version="1.0" encoding="UTF-8" standalone="yes"?>
<Relationships xmlns="http://schemas.openxmlformats.org/package/2006/relationships"><Relationship Id="rId8" Type="http://schemas.openxmlformats.org/officeDocument/2006/relationships/image" Target="../media/image949.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4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1.png"/></Relationships>
</file>

<file path=ppt/slides/_rels/slide88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5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3.png"/></Relationships>
</file>

<file path=ppt/slides/_rels/slide8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51.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88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52.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88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95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1.png"/></Relationships>
</file>

<file path=ppt/slides/_rels/slide888.xml.rels><?xml version="1.0" encoding="UTF-8" standalone="yes"?>
<Relationships xmlns="http://schemas.openxmlformats.org/package/2006/relationships"><Relationship Id="rId8" Type="http://schemas.openxmlformats.org/officeDocument/2006/relationships/image" Target="../media/image955.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95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880.xml"/></Relationships>
</file>

<file path=ppt/slides/_rels/slide88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3.png"/><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s>
</file>

<file path=ppt/slides/_rels/slide89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1.png"/></Relationships>
</file>

<file path=ppt/slides/_rels/slide89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1.png"/></Relationships>
</file>

<file path=ppt/slides/_rels/slide89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3.png"/></Relationships>
</file>

<file path=ppt/slides/_rels/slide89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89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56.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3.png"/><Relationship Id="rId4" Type="http://schemas.openxmlformats.org/officeDocument/2006/relationships/image" Target="../media/image1.png"/></Relationships>
</file>

<file path=ppt/slides/_rels/slide89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880.xml"/><Relationship Id="rId2" Type="http://schemas.openxmlformats.org/officeDocument/2006/relationships/image" Target="../media/image9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89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59.png"/><Relationship Id="rId7" Type="http://schemas.openxmlformats.org/officeDocument/2006/relationships/slide" Target="slide880.xml"/><Relationship Id="rId2" Type="http://schemas.openxmlformats.org/officeDocument/2006/relationships/image" Target="../media/image95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89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3.png"/></Relationships>
</file>

<file path=ppt/slides/_rels/slide8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880.xml"/><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89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99.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png"/><Relationship Id="rId4" Type="http://schemas.openxmlformats.org/officeDocument/2006/relationships/image" Target="../media/image1.png"/></Relationships>
</file>

<file path=ppt/slides/_rels/slide900.xml.rels><?xml version="1.0" encoding="UTF-8" standalone="yes"?>
<Relationships xmlns="http://schemas.openxmlformats.org/package/2006/relationships"><Relationship Id="rId8" Type="http://schemas.openxmlformats.org/officeDocument/2006/relationships/slide" Target="slide880.xml"/><Relationship Id="rId3" Type="http://schemas.openxmlformats.org/officeDocument/2006/relationships/slide" Target="slide4.xml"/><Relationship Id="rId7" Type="http://schemas.openxmlformats.org/officeDocument/2006/relationships/image" Target="../media/image727.png"/><Relationship Id="rId2" Type="http://schemas.openxmlformats.org/officeDocument/2006/relationships/image" Target="../media/image725.png"/><Relationship Id="rId1" Type="http://schemas.openxmlformats.org/officeDocument/2006/relationships/slideLayout" Target="../slideLayouts/slideLayout2.xml"/><Relationship Id="rId6" Type="http://schemas.openxmlformats.org/officeDocument/2006/relationships/image" Target="../media/image726.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png"/></Relationships>
</file>

<file path=ppt/slides/_rels/slide90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880.xml"/><Relationship Id="rId2" Type="http://schemas.openxmlformats.org/officeDocument/2006/relationships/image" Target="../media/image7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s>
</file>

<file path=ppt/slides/_rels/slide9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30.png"/><Relationship Id="rId7" Type="http://schemas.openxmlformats.org/officeDocument/2006/relationships/slide" Target="slide880.xml"/><Relationship Id="rId2" Type="http://schemas.openxmlformats.org/officeDocument/2006/relationships/image" Target="../media/image72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90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6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3.png"/></Relationships>
</file>

<file path=ppt/slides/_rels/slide90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6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1.png"/></Relationships>
</file>

<file path=ppt/slides/_rels/slide90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6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3.png"/></Relationships>
</file>

<file path=ppt/slides/_rels/slide90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6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1.png"/></Relationships>
</file>

<file path=ppt/slides/_rels/slide907.xml.rels><?xml version="1.0" encoding="UTF-8" standalone="yes"?>
<Relationships xmlns="http://schemas.openxmlformats.org/package/2006/relationships"><Relationship Id="rId8" Type="http://schemas.openxmlformats.org/officeDocument/2006/relationships/image" Target="../media/image965.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64.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66.png"/></Relationships>
</file>

<file path=ppt/slides/_rels/slide9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880.xml"/><Relationship Id="rId2" Type="http://schemas.openxmlformats.org/officeDocument/2006/relationships/image" Target="../media/image96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90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68.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910.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65.png"/></Relationships>
</file>

<file path=ppt/slides/_rels/slide9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880.xml"/><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9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880.xml"/><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9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1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3.png"/><Relationship Id="rId4" Type="http://schemas.openxmlformats.org/officeDocument/2006/relationships/image" Target="../media/image1.png"/></Relationships>
</file>

<file path=ppt/slides/_rels/slide9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79.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09.png"/><Relationship Id="rId7" Type="http://schemas.openxmlformats.org/officeDocument/2006/relationships/image" Target="../media/image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9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6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80.xml"/><Relationship Id="rId4" Type="http://schemas.openxmlformats.org/officeDocument/2006/relationships/image" Target="../media/image3.png"/></Relationships>
</file>

<file path=ppt/slides/_rels/slide9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70.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71.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2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72.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25.xml.rels><?xml version="1.0" encoding="UTF-8" standalone="yes"?>
<Relationships xmlns="http://schemas.openxmlformats.org/package/2006/relationships"><Relationship Id="rId8" Type="http://schemas.openxmlformats.org/officeDocument/2006/relationships/image" Target="../media/image73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38.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740.png"/></Relationships>
</file>

<file path=ppt/slides/_rels/slide9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41.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42.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28.xml.rels><?xml version="1.0" encoding="UTF-8" standalone="yes"?>
<Relationships xmlns="http://schemas.openxmlformats.org/package/2006/relationships"><Relationship Id="rId8" Type="http://schemas.openxmlformats.org/officeDocument/2006/relationships/image" Target="../media/image744.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43.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2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45.png"/><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image" Target="../media/image4.pn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930.xml.rels><?xml version="1.0" encoding="UTF-8" standalone="yes"?>
<Relationships xmlns="http://schemas.openxmlformats.org/package/2006/relationships"><Relationship Id="rId8" Type="http://schemas.openxmlformats.org/officeDocument/2006/relationships/slide" Target="slide943.xml"/><Relationship Id="rId13" Type="http://schemas.openxmlformats.org/officeDocument/2006/relationships/slide" Target="slide952.xml"/><Relationship Id="rId18" Type="http://schemas.openxmlformats.org/officeDocument/2006/relationships/slide" Target="slide966.xml"/><Relationship Id="rId3" Type="http://schemas.openxmlformats.org/officeDocument/2006/relationships/slide" Target="slide933.xml"/><Relationship Id="rId21" Type="http://schemas.openxmlformats.org/officeDocument/2006/relationships/slide" Target="slide973.xml"/><Relationship Id="rId7" Type="http://schemas.openxmlformats.org/officeDocument/2006/relationships/slide" Target="slide945.xml"/><Relationship Id="rId12" Type="http://schemas.openxmlformats.org/officeDocument/2006/relationships/slide" Target="slide950.xml"/><Relationship Id="rId17" Type="http://schemas.openxmlformats.org/officeDocument/2006/relationships/slide" Target="slide963.xml"/><Relationship Id="rId25" Type="http://schemas.openxmlformats.org/officeDocument/2006/relationships/slide" Target="slide987.xml"/><Relationship Id="rId2" Type="http://schemas.openxmlformats.org/officeDocument/2006/relationships/slide" Target="slide931.xml"/><Relationship Id="rId16" Type="http://schemas.openxmlformats.org/officeDocument/2006/relationships/slide" Target="slide960.xml"/><Relationship Id="rId20" Type="http://schemas.openxmlformats.org/officeDocument/2006/relationships/slide" Target="slide970.xml"/><Relationship Id="rId1" Type="http://schemas.openxmlformats.org/officeDocument/2006/relationships/slideLayout" Target="../slideLayouts/slideLayout2.xml"/><Relationship Id="rId6" Type="http://schemas.openxmlformats.org/officeDocument/2006/relationships/slide" Target="slide941.xml"/><Relationship Id="rId11" Type="http://schemas.openxmlformats.org/officeDocument/2006/relationships/image" Target="../media/image1.png"/><Relationship Id="rId24" Type="http://schemas.openxmlformats.org/officeDocument/2006/relationships/slide" Target="slide984.xml"/><Relationship Id="rId5" Type="http://schemas.openxmlformats.org/officeDocument/2006/relationships/slide" Target="slide938.xml"/><Relationship Id="rId15" Type="http://schemas.openxmlformats.org/officeDocument/2006/relationships/slide" Target="slide957.xml"/><Relationship Id="rId23" Type="http://schemas.openxmlformats.org/officeDocument/2006/relationships/slide" Target="slide981.xml"/><Relationship Id="rId10" Type="http://schemas.openxmlformats.org/officeDocument/2006/relationships/slide" Target="slide4.xml"/><Relationship Id="rId19" Type="http://schemas.openxmlformats.org/officeDocument/2006/relationships/slide" Target="slide968.xml"/><Relationship Id="rId4" Type="http://schemas.openxmlformats.org/officeDocument/2006/relationships/slide" Target="slide935.xml"/><Relationship Id="rId9" Type="http://schemas.openxmlformats.org/officeDocument/2006/relationships/slide" Target="slide948.xml"/><Relationship Id="rId14" Type="http://schemas.openxmlformats.org/officeDocument/2006/relationships/slide" Target="slide954.xml"/><Relationship Id="rId22" Type="http://schemas.openxmlformats.org/officeDocument/2006/relationships/slide" Target="slide976.xml"/></Relationships>
</file>

<file path=ppt/slides/_rels/slide9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7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3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7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0.xml"/><Relationship Id="rId4" Type="http://schemas.openxmlformats.org/officeDocument/2006/relationships/image" Target="../media/image1.png"/></Relationships>
</file>

<file path=ppt/slides/_rels/slide9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7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0.xml"/><Relationship Id="rId4" Type="http://schemas.openxmlformats.org/officeDocument/2006/relationships/image" Target="../media/image3.png"/></Relationships>
</file>

<file path=ppt/slides/_rels/slide93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76.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7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0.xml"/><Relationship Id="rId4" Type="http://schemas.openxmlformats.org/officeDocument/2006/relationships/image" Target="../media/image3.png"/></Relationships>
</file>

<file path=ppt/slides/_rels/slide9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930.xml"/><Relationship Id="rId2" Type="http://schemas.openxmlformats.org/officeDocument/2006/relationships/image" Target="../media/image97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79.png"/></Relationships>
</file>

<file path=ppt/slides/_rels/slide93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80.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8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83.png"/><Relationship Id="rId7" Type="http://schemas.openxmlformats.org/officeDocument/2006/relationships/image" Target="../media/image2.png"/><Relationship Id="rId2" Type="http://schemas.openxmlformats.org/officeDocument/2006/relationships/image" Target="../media/image982.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9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984.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1.png"/><Relationship Id="rId4" Type="http://schemas.openxmlformats.org/officeDocument/2006/relationships/slide" Target="slide4.xml"/></Relationships>
</file>

<file path=ppt/slides/_rels/slide9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8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4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8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0.xml"/><Relationship Id="rId4" Type="http://schemas.openxmlformats.org/officeDocument/2006/relationships/image" Target="../media/image1.png"/></Relationships>
</file>

<file path=ppt/slides/_rels/slide9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8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8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0.xml"/><Relationship Id="rId4" Type="http://schemas.openxmlformats.org/officeDocument/2006/relationships/image" Target="../media/image1.png"/></Relationships>
</file>

<file path=ppt/slides/_rels/slide9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8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91.png"/><Relationship Id="rId7" Type="http://schemas.openxmlformats.org/officeDocument/2006/relationships/image" Target="../media/image2.png"/><Relationship Id="rId2" Type="http://schemas.openxmlformats.org/officeDocument/2006/relationships/image" Target="../media/image990.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4.png"/></Relationships>
</file>

<file path=ppt/slides/_rels/slide94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9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0.xml"/><Relationship Id="rId4" Type="http://schemas.openxmlformats.org/officeDocument/2006/relationships/image" Target="../media/image1.png"/></Relationships>
</file>

<file path=ppt/slides/_rels/slide9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9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4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9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0.xm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12.png"/><Relationship Id="rId4" Type="http://schemas.openxmlformats.org/officeDocument/2006/relationships/image" Target="../media/image3.png"/></Relationships>
</file>

<file path=ppt/slides/_rels/slide950.xml.rels><?xml version="1.0" encoding="UTF-8" standalone="yes"?>
<Relationships xmlns="http://schemas.openxmlformats.org/package/2006/relationships"><Relationship Id="rId8" Type="http://schemas.openxmlformats.org/officeDocument/2006/relationships/image" Target="../media/image996.png"/><Relationship Id="rId3" Type="http://schemas.openxmlformats.org/officeDocument/2006/relationships/image" Target="../media/image1.png"/><Relationship Id="rId7" Type="http://schemas.openxmlformats.org/officeDocument/2006/relationships/image" Target="../media/image99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5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97.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9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5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99.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0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0.xml"/><Relationship Id="rId4" Type="http://schemas.openxmlformats.org/officeDocument/2006/relationships/image" Target="../media/image1.png"/></Relationships>
</file>

<file path=ppt/slides/_rels/slide95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0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0.xml"/><Relationship Id="rId4" Type="http://schemas.openxmlformats.org/officeDocument/2006/relationships/image" Target="../media/image1.png"/></Relationships>
</file>

<file path=ppt/slides/_rels/slide9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58.xml.rels><?xml version="1.0" encoding="UTF-8" standalone="yes"?>
<Relationships xmlns="http://schemas.openxmlformats.org/package/2006/relationships"><Relationship Id="rId8" Type="http://schemas.openxmlformats.org/officeDocument/2006/relationships/slide" Target="slide930.xml"/><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100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005.png"/><Relationship Id="rId4" Type="http://schemas.openxmlformats.org/officeDocument/2006/relationships/image" Target="../media/image4.png"/><Relationship Id="rId9" Type="http://schemas.openxmlformats.org/officeDocument/2006/relationships/image" Target="../media/image2.png"/></Relationships>
</file>

<file path=ppt/slides/_rels/slide9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06.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9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08.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6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09.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6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1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11.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6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12.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1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6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14.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1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6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16.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14.png"/><Relationship Id="rId4" Type="http://schemas.openxmlformats.org/officeDocument/2006/relationships/image" Target="../media/image3.png"/></Relationships>
</file>

<file path=ppt/slides/_rels/slide9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1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7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18.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7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19.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7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2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7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21.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7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22.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7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02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0.xml"/><Relationship Id="rId4" Type="http://schemas.openxmlformats.org/officeDocument/2006/relationships/image" Target="../media/image1.png"/></Relationships>
</file>

<file path=ppt/slides/_rels/slide97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24.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7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25.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7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26.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98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27.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2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29.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8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30.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8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3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0.xml"/></Relationships>
</file>

<file path=ppt/slides/_rels/slide9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32.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8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33.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s>
</file>

<file path=ppt/slides/_rels/slide987.xml.rels><?xml version="1.0" encoding="UTF-8" standalone="yes"?>
<Relationships xmlns="http://schemas.openxmlformats.org/package/2006/relationships"><Relationship Id="rId8" Type="http://schemas.openxmlformats.org/officeDocument/2006/relationships/slide" Target="slide1001.xml"/><Relationship Id="rId3" Type="http://schemas.openxmlformats.org/officeDocument/2006/relationships/slide" Target="slide991.xml"/><Relationship Id="rId7" Type="http://schemas.openxmlformats.org/officeDocument/2006/relationships/slide" Target="slide998.xml"/><Relationship Id="rId2" Type="http://schemas.openxmlformats.org/officeDocument/2006/relationships/slide" Target="slide988.xml"/><Relationship Id="rId1" Type="http://schemas.openxmlformats.org/officeDocument/2006/relationships/slideLayout" Target="../slideLayouts/slideLayout2.xml"/><Relationship Id="rId6" Type="http://schemas.openxmlformats.org/officeDocument/2006/relationships/slide" Target="slide995.xml"/><Relationship Id="rId11" Type="http://schemas.openxmlformats.org/officeDocument/2006/relationships/slide" Target="slide930.xml"/><Relationship Id="rId5" Type="http://schemas.openxmlformats.org/officeDocument/2006/relationships/image" Target="../media/image1.png"/><Relationship Id="rId10" Type="http://schemas.openxmlformats.org/officeDocument/2006/relationships/slide" Target="slide993.xml"/><Relationship Id="rId4" Type="http://schemas.openxmlformats.org/officeDocument/2006/relationships/slide" Target="slide4.xml"/><Relationship Id="rId9" Type="http://schemas.openxmlformats.org/officeDocument/2006/relationships/slide" Target="slide1004.xml"/></Relationships>
</file>

<file path=ppt/slides/_rels/slide9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3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87.xml"/><Relationship Id="rId4" Type="http://schemas.openxmlformats.org/officeDocument/2006/relationships/image" Target="../media/image3.png"/></Relationships>
</file>

<file path=ppt/slides/_rels/slide9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35.png"/><Relationship Id="rId1" Type="http://schemas.openxmlformats.org/officeDocument/2006/relationships/slideLayout" Target="../slideLayouts/slideLayout2.xml"/><Relationship Id="rId6" Type="http://schemas.openxmlformats.org/officeDocument/2006/relationships/slide" Target="slide987.xml"/><Relationship Id="rId5" Type="http://schemas.openxmlformats.org/officeDocument/2006/relationships/image" Target="../media/image4.pn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4.xml"/><Relationship Id="rId7" Type="http://schemas.openxmlformats.org/officeDocument/2006/relationships/image" Target="../media/image118.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png"/></Relationships>
</file>

<file path=ppt/slides/_rels/slide99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36.png"/><Relationship Id="rId1" Type="http://schemas.openxmlformats.org/officeDocument/2006/relationships/slideLayout" Target="../slideLayouts/slideLayout2.xml"/><Relationship Id="rId6" Type="http://schemas.openxmlformats.org/officeDocument/2006/relationships/slide" Target="slide987.xml"/><Relationship Id="rId5" Type="http://schemas.openxmlformats.org/officeDocument/2006/relationships/image" Target="../media/image4.png"/><Relationship Id="rId4" Type="http://schemas.openxmlformats.org/officeDocument/2006/relationships/image" Target="../media/image1.png"/></Relationships>
</file>

<file path=ppt/slides/_rels/slide9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87.xml"/><Relationship Id="rId4" Type="http://schemas.openxmlformats.org/officeDocument/2006/relationships/image" Target="../media/image3.png"/></Relationships>
</file>

<file path=ppt/slides/_rels/slide99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4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87.xml"/><Relationship Id="rId4" Type="http://schemas.openxmlformats.org/officeDocument/2006/relationships/image" Target="../media/image1.png"/></Relationships>
</file>

<file path=ppt/slides/_rels/slide99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3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87.xml"/><Relationship Id="rId4" Type="http://schemas.openxmlformats.org/officeDocument/2006/relationships/image" Target="../media/image3.png"/></Relationships>
</file>

<file path=ppt/slides/_rels/slide99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03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87.xml"/></Relationships>
</file>

<file path=ppt/slides/_rels/slide9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3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87.xml"/><Relationship Id="rId4" Type="http://schemas.openxmlformats.org/officeDocument/2006/relationships/image" Target="../media/image3.png"/></Relationships>
</file>

<file path=ppt/slides/_rels/slide99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987.xml"/><Relationship Id="rId2" Type="http://schemas.openxmlformats.org/officeDocument/2006/relationships/image" Target="../media/image10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99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41.png"/><Relationship Id="rId1" Type="http://schemas.openxmlformats.org/officeDocument/2006/relationships/slideLayout" Target="../slideLayouts/slideLayout2.xml"/><Relationship Id="rId6" Type="http://schemas.openxmlformats.org/officeDocument/2006/relationships/slide" Target="slide987.xml"/><Relationship Id="rId5" Type="http://schemas.openxmlformats.org/officeDocument/2006/relationships/image" Target="../media/image4.png"/><Relationship Id="rId4" Type="http://schemas.openxmlformats.org/officeDocument/2006/relationships/image" Target="../media/image1.png"/></Relationships>
</file>

<file path=ppt/slides/_rels/slide99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4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87.xml"/><Relationship Id="rId4" Type="http://schemas.openxmlformats.org/officeDocument/2006/relationships/image" Target="../media/image3.png"/></Relationships>
</file>

<file path=ppt/slides/_rels/slide999.xml.rels><?xml version="1.0" encoding="UTF-8" standalone="yes"?>
<Relationships xmlns="http://schemas.openxmlformats.org/package/2006/relationships"><Relationship Id="rId8" Type="http://schemas.openxmlformats.org/officeDocument/2006/relationships/slide" Target="slide987.xml"/><Relationship Id="rId3" Type="http://schemas.openxmlformats.org/officeDocument/2006/relationships/image" Target="../media/image1044.png"/><Relationship Id="rId7" Type="http://schemas.openxmlformats.org/officeDocument/2006/relationships/image" Target="../media/image3.png"/><Relationship Id="rId2" Type="http://schemas.openxmlformats.org/officeDocument/2006/relationships/image" Target="../media/image104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1470025"/>
          </a:xfrm>
        </p:spPr>
        <p:txBody>
          <a:bodyPr/>
          <a:lstStyle/>
          <a:p>
            <a:r>
              <a:rPr lang="en-GB" dirty="0" smtClean="0"/>
              <a:t>Pure Past Paper Questions</a:t>
            </a:r>
            <a:endParaRPr lang="en-GB" dirty="0"/>
          </a:p>
        </p:txBody>
      </p:sp>
      <p:sp>
        <p:nvSpPr>
          <p:cNvPr id="3" name="Subtitle 2"/>
          <p:cNvSpPr>
            <a:spLocks noGrp="1"/>
          </p:cNvSpPr>
          <p:nvPr>
            <p:ph type="subTitle" idx="1"/>
          </p:nvPr>
        </p:nvSpPr>
        <p:spPr>
          <a:xfrm>
            <a:off x="1369368" y="2016423"/>
            <a:ext cx="6400800" cy="1752600"/>
          </a:xfrm>
        </p:spPr>
        <p:txBody>
          <a:bodyPr/>
          <a:lstStyle/>
          <a:p>
            <a:r>
              <a:rPr lang="en-GB" dirty="0" smtClean="0"/>
              <a:t>Revision Past Paper Questions</a:t>
            </a:r>
          </a:p>
        </p:txBody>
      </p:sp>
      <p:pic>
        <p:nvPicPr>
          <p:cNvPr id="6" name="Picture 7" descr="http://www.thecyrenians.org/Resources/Tyneside%20Cyrenians/News/Home_News1.png"/>
          <p:cNvPicPr>
            <a:picLocks noChangeAspect="1" noChangeArrowheads="1"/>
          </p:cNvPicPr>
          <p:nvPr/>
        </p:nvPicPr>
        <p:blipFill>
          <a:blip r:embed="rId2" cstate="print"/>
          <a:srcRect/>
          <a:stretch>
            <a:fillRect/>
          </a:stretch>
        </p:blipFill>
        <p:spPr bwMode="auto">
          <a:xfrm>
            <a:off x="971600" y="2996952"/>
            <a:ext cx="704316" cy="666752"/>
          </a:xfrm>
          <a:prstGeom prst="rect">
            <a:avLst/>
          </a:prstGeom>
          <a:noFill/>
        </p:spPr>
      </p:pic>
      <p:pic>
        <p:nvPicPr>
          <p:cNvPr id="7" name="Picture 11" descr="Back Icon - back, go back, green, previous, return, hand drawn"/>
          <p:cNvPicPr>
            <a:picLocks noChangeAspect="1" noChangeArrowheads="1"/>
          </p:cNvPicPr>
          <p:nvPr/>
        </p:nvPicPr>
        <p:blipFill>
          <a:blip r:embed="rId3" cstate="print"/>
          <a:srcRect/>
          <a:stretch>
            <a:fillRect/>
          </a:stretch>
        </p:blipFill>
        <p:spPr bwMode="auto">
          <a:xfrm>
            <a:off x="2771800" y="3068960"/>
            <a:ext cx="643138" cy="643138"/>
          </a:xfrm>
          <a:prstGeom prst="rect">
            <a:avLst/>
          </a:prstGeom>
          <a:noFill/>
        </p:spPr>
      </p:pic>
      <p:pic>
        <p:nvPicPr>
          <p:cNvPr id="8" name="Picture 27" descr="http://3.bp.blogspot.com/-zbmfhP5Vxv4/ToIMG2UosrI/AAAAAAAAAnk/AMvy3HEN9xE/s1600/Superman-Logo-psd9639.png"/>
          <p:cNvPicPr>
            <a:picLocks noChangeAspect="1" noChangeArrowheads="1"/>
          </p:cNvPicPr>
          <p:nvPr/>
        </p:nvPicPr>
        <p:blipFill>
          <a:blip r:embed="rId4" cstate="print"/>
          <a:srcRect/>
          <a:stretch>
            <a:fillRect/>
          </a:stretch>
        </p:blipFill>
        <p:spPr bwMode="auto">
          <a:xfrm>
            <a:off x="4716016" y="2996952"/>
            <a:ext cx="1435360" cy="954514"/>
          </a:xfrm>
          <a:prstGeom prst="rect">
            <a:avLst/>
          </a:prstGeom>
          <a:noFill/>
        </p:spPr>
      </p:pic>
      <p:pic>
        <p:nvPicPr>
          <p:cNvPr id="9" name="Picture 4" descr="http://www.clker.com/cliparts/0/6/0/4/1242257942641856013NYCS-bull-trans-Q.svg.hi.png"/>
          <p:cNvPicPr>
            <a:picLocks noChangeAspect="1" noChangeArrowheads="1"/>
          </p:cNvPicPr>
          <p:nvPr/>
        </p:nvPicPr>
        <p:blipFill>
          <a:blip r:embed="rId5" cstate="print"/>
          <a:srcRect/>
          <a:stretch>
            <a:fillRect/>
          </a:stretch>
        </p:blipFill>
        <p:spPr bwMode="auto">
          <a:xfrm>
            <a:off x="7308304" y="2852936"/>
            <a:ext cx="1197768" cy="1197768"/>
          </a:xfrm>
          <a:prstGeom prst="rect">
            <a:avLst/>
          </a:prstGeom>
          <a:noFill/>
        </p:spPr>
      </p:pic>
      <p:sp>
        <p:nvSpPr>
          <p:cNvPr id="10" name="TextBox 9"/>
          <p:cNvSpPr txBox="1"/>
          <p:nvPr/>
        </p:nvSpPr>
        <p:spPr>
          <a:xfrm>
            <a:off x="539552" y="3861048"/>
            <a:ext cx="1512168" cy="1200329"/>
          </a:xfrm>
          <a:prstGeom prst="rect">
            <a:avLst/>
          </a:prstGeom>
          <a:noFill/>
        </p:spPr>
        <p:txBody>
          <a:bodyPr wrap="square" rtlCol="0">
            <a:spAutoFit/>
          </a:bodyPr>
          <a:lstStyle/>
          <a:p>
            <a:pPr algn="ctr"/>
            <a:r>
              <a:rPr lang="en-GB" dirty="0" smtClean="0"/>
              <a:t>Go back to home screen to select a topic</a:t>
            </a:r>
            <a:endParaRPr lang="en-GB" dirty="0"/>
          </a:p>
        </p:txBody>
      </p:sp>
      <p:sp>
        <p:nvSpPr>
          <p:cNvPr id="11" name="TextBox 10"/>
          <p:cNvSpPr txBox="1"/>
          <p:nvPr/>
        </p:nvSpPr>
        <p:spPr>
          <a:xfrm>
            <a:off x="2339752" y="3861048"/>
            <a:ext cx="1512168" cy="1200329"/>
          </a:xfrm>
          <a:prstGeom prst="rect">
            <a:avLst/>
          </a:prstGeom>
          <a:noFill/>
        </p:spPr>
        <p:txBody>
          <a:bodyPr wrap="square" rtlCol="0">
            <a:spAutoFit/>
          </a:bodyPr>
          <a:lstStyle/>
          <a:p>
            <a:pPr algn="ctr"/>
            <a:r>
              <a:rPr lang="en-GB" dirty="0" smtClean="0"/>
              <a:t>Go back to topic screen to select a question</a:t>
            </a:r>
            <a:endParaRPr lang="en-GB" dirty="0"/>
          </a:p>
        </p:txBody>
      </p:sp>
      <p:sp>
        <p:nvSpPr>
          <p:cNvPr id="12" name="TextBox 11"/>
          <p:cNvSpPr txBox="1"/>
          <p:nvPr/>
        </p:nvSpPr>
        <p:spPr>
          <a:xfrm>
            <a:off x="4716016" y="3861048"/>
            <a:ext cx="1512168" cy="1200329"/>
          </a:xfrm>
          <a:prstGeom prst="rect">
            <a:avLst/>
          </a:prstGeom>
          <a:noFill/>
        </p:spPr>
        <p:txBody>
          <a:bodyPr wrap="square" rtlCol="0">
            <a:spAutoFit/>
          </a:bodyPr>
          <a:lstStyle/>
          <a:p>
            <a:pPr algn="ctr"/>
            <a:r>
              <a:rPr lang="en-GB" dirty="0" smtClean="0"/>
              <a:t>Go to the mark scheme for that question</a:t>
            </a:r>
            <a:endParaRPr lang="en-GB" dirty="0"/>
          </a:p>
        </p:txBody>
      </p:sp>
      <p:sp>
        <p:nvSpPr>
          <p:cNvPr id="13" name="TextBox 12"/>
          <p:cNvSpPr txBox="1"/>
          <p:nvPr/>
        </p:nvSpPr>
        <p:spPr>
          <a:xfrm>
            <a:off x="7164288" y="3861048"/>
            <a:ext cx="1512168" cy="1200329"/>
          </a:xfrm>
          <a:prstGeom prst="rect">
            <a:avLst/>
          </a:prstGeom>
          <a:noFill/>
        </p:spPr>
        <p:txBody>
          <a:bodyPr wrap="square" rtlCol="0">
            <a:spAutoFit/>
          </a:bodyPr>
          <a:lstStyle/>
          <a:p>
            <a:pPr algn="ctr"/>
            <a:r>
              <a:rPr lang="en-GB" dirty="0" smtClean="0"/>
              <a:t>Go back to the question from the mark scheme</a:t>
            </a:r>
            <a:endParaRPr lang="en-GB" dirty="0"/>
          </a:p>
        </p:txBody>
      </p:sp>
      <p:sp>
        <p:nvSpPr>
          <p:cNvPr id="4" name="TextBox 3"/>
          <p:cNvSpPr txBox="1"/>
          <p:nvPr/>
        </p:nvSpPr>
        <p:spPr>
          <a:xfrm>
            <a:off x="4642316" y="5112869"/>
            <a:ext cx="1581608" cy="646331"/>
          </a:xfrm>
          <a:prstGeom prst="rect">
            <a:avLst/>
          </a:prstGeom>
          <a:noFill/>
        </p:spPr>
        <p:txBody>
          <a:bodyPr wrap="square" rtlCol="0">
            <a:spAutoFit/>
          </a:bodyPr>
          <a:lstStyle/>
          <a:p>
            <a:pPr algn="ctr"/>
            <a:r>
              <a:rPr lang="en-GB" i="1" dirty="0" smtClean="0"/>
              <a:t>Or see more solutions</a:t>
            </a:r>
            <a:endParaRPr lang="en-GB" i="1" dirty="0"/>
          </a:p>
        </p:txBody>
      </p:sp>
      <p:sp>
        <p:nvSpPr>
          <p:cNvPr id="14" name="TextBox 13"/>
          <p:cNvSpPr txBox="1"/>
          <p:nvPr/>
        </p:nvSpPr>
        <p:spPr>
          <a:xfrm>
            <a:off x="7094848" y="5112868"/>
            <a:ext cx="1581608" cy="646331"/>
          </a:xfrm>
          <a:prstGeom prst="rect">
            <a:avLst/>
          </a:prstGeom>
          <a:noFill/>
        </p:spPr>
        <p:txBody>
          <a:bodyPr wrap="square" rtlCol="0">
            <a:spAutoFit/>
          </a:bodyPr>
          <a:lstStyle/>
          <a:p>
            <a:pPr algn="ctr"/>
            <a:r>
              <a:rPr lang="en-GB" i="1" dirty="0" smtClean="0"/>
              <a:t>Or go back to first solutions</a:t>
            </a:r>
            <a:endParaRPr lang="en-GB" i="1" dirty="0"/>
          </a:p>
        </p:txBody>
      </p:sp>
      <p:sp>
        <p:nvSpPr>
          <p:cNvPr id="16" name="Rectangle 15">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2" name="Picture 1"/>
          <p:cNvPicPr>
            <a:picLocks noChangeAspect="1"/>
          </p:cNvPicPr>
          <p:nvPr/>
        </p:nvPicPr>
        <p:blipFill>
          <a:blip r:embed="rId5"/>
          <a:stretch>
            <a:fillRect/>
          </a:stretch>
        </p:blipFill>
        <p:spPr>
          <a:xfrm>
            <a:off x="107504" y="2060848"/>
            <a:ext cx="8928992" cy="1125898"/>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771965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07912" y="2409329"/>
            <a:ext cx="7180512" cy="4404047"/>
          </a:xfrm>
          <a:prstGeom prst="rect">
            <a:avLst/>
          </a:prstGeom>
        </p:spPr>
      </p:pic>
      <p:pic>
        <p:nvPicPr>
          <p:cNvPr id="3" name="Picture 2"/>
          <p:cNvPicPr>
            <a:picLocks noChangeAspect="1"/>
          </p:cNvPicPr>
          <p:nvPr/>
        </p:nvPicPr>
        <p:blipFill>
          <a:blip r:embed="rId3"/>
          <a:stretch>
            <a:fillRect/>
          </a:stretch>
        </p:blipFill>
        <p:spPr>
          <a:xfrm>
            <a:off x="1115617" y="161256"/>
            <a:ext cx="7776862" cy="2204138"/>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1115616" y="116632"/>
            <a:ext cx="7776864" cy="2248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197768" y="2365394"/>
            <a:ext cx="7190656" cy="4492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877272"/>
            <a:ext cx="1053752" cy="1053752"/>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6093296"/>
            <a:ext cx="1149930" cy="764703"/>
          </a:xfrm>
          <a:prstGeom prst="rect">
            <a:avLst/>
          </a:prstGeom>
          <a:noFill/>
        </p:spPr>
      </p:pic>
      <p:pic>
        <p:nvPicPr>
          <p:cNvPr id="11"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8388424" y="5517232"/>
            <a:ext cx="643138" cy="643138"/>
          </a:xfrm>
          <a:prstGeom prst="rect">
            <a:avLst/>
          </a:prstGeom>
          <a:noFill/>
        </p:spPr>
      </p:pic>
    </p:spTree>
    <p:extLst>
      <p:ext uri="{BB962C8B-B14F-4D97-AF65-F5344CB8AC3E}">
        <p14:creationId xmlns:p14="http://schemas.microsoft.com/office/powerpoint/2010/main" val="2215873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52468"/>
            <a:ext cx="8640960" cy="5064764"/>
          </a:xfrm>
          <a:prstGeom prst="rect">
            <a:avLst/>
          </a:prstGeom>
        </p:spPr>
      </p:pic>
      <p:sp>
        <p:nvSpPr>
          <p:cNvPr id="5" name="Rectangle 4"/>
          <p:cNvSpPr/>
          <p:nvPr/>
        </p:nvSpPr>
        <p:spPr>
          <a:xfrm>
            <a:off x="251520" y="2132856"/>
            <a:ext cx="864096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Rectangle 9"/>
          <p:cNvSpPr/>
          <p:nvPr/>
        </p:nvSpPr>
        <p:spPr>
          <a:xfrm>
            <a:off x="251520" y="3933056"/>
            <a:ext cx="8640960" cy="1607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4" name="Rectangle 13"/>
          <p:cNvSpPr/>
          <p:nvPr/>
        </p:nvSpPr>
        <p:spPr>
          <a:xfrm>
            <a:off x="251520" y="392946"/>
            <a:ext cx="8640960" cy="1739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24081625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0" grpId="0" animBg="1"/>
      <p:bldP spid="14" grpId="0" animBg="1"/>
    </p:bldLst>
  </p:timing>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7"/>
          <a:stretch>
            <a:fillRect/>
          </a:stretch>
        </p:blipFill>
        <p:spPr>
          <a:xfrm>
            <a:off x="251521" y="1556792"/>
            <a:ext cx="8640958" cy="1758536"/>
          </a:xfrm>
          <a:prstGeom prst="rect">
            <a:avLst/>
          </a:prstGeom>
        </p:spPr>
      </p:pic>
    </p:spTree>
    <p:extLst>
      <p:ext uri="{BB962C8B-B14F-4D97-AF65-F5344CB8AC3E}">
        <p14:creationId xmlns:p14="http://schemas.microsoft.com/office/powerpoint/2010/main" val="1179087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404664"/>
            <a:ext cx="8784974" cy="5346186"/>
          </a:xfrm>
          <a:prstGeom prst="rect">
            <a:avLst/>
          </a:prstGeom>
        </p:spPr>
      </p:pic>
      <p:sp>
        <p:nvSpPr>
          <p:cNvPr id="5" name="Rectangle 4"/>
          <p:cNvSpPr/>
          <p:nvPr/>
        </p:nvSpPr>
        <p:spPr>
          <a:xfrm>
            <a:off x="179513" y="360040"/>
            <a:ext cx="8784974" cy="3573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87616"/>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1" y="5877272"/>
            <a:ext cx="1407675" cy="936104"/>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5" name="Rectangle 14"/>
          <p:cNvSpPr/>
          <p:nvPr/>
        </p:nvSpPr>
        <p:spPr>
          <a:xfrm>
            <a:off x="179513" y="3933056"/>
            <a:ext cx="8784974" cy="1862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466898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268760"/>
            <a:ext cx="8496942" cy="3064084"/>
          </a:xfrm>
          <a:prstGeom prst="rect">
            <a:avLst/>
          </a:prstGeom>
        </p:spPr>
      </p:pic>
      <p:sp>
        <p:nvSpPr>
          <p:cNvPr id="5" name="Rectangle 4"/>
          <p:cNvSpPr/>
          <p:nvPr/>
        </p:nvSpPr>
        <p:spPr>
          <a:xfrm>
            <a:off x="323529" y="1268760"/>
            <a:ext cx="8496942"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Rectangle 9"/>
          <p:cNvSpPr/>
          <p:nvPr/>
        </p:nvSpPr>
        <p:spPr>
          <a:xfrm>
            <a:off x="323529" y="3068960"/>
            <a:ext cx="8496942" cy="1287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TextBox 13"/>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42554455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10" grpId="0" animBg="1"/>
    </p:bldLst>
  </p:timing>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2" name="Picture 1"/>
          <p:cNvPicPr>
            <a:picLocks noChangeAspect="1"/>
          </p:cNvPicPr>
          <p:nvPr/>
        </p:nvPicPr>
        <p:blipFill>
          <a:blip r:embed="rId7"/>
          <a:stretch>
            <a:fillRect/>
          </a:stretch>
        </p:blipFill>
        <p:spPr>
          <a:xfrm>
            <a:off x="251521" y="476672"/>
            <a:ext cx="8640958" cy="5220708"/>
          </a:xfrm>
          <a:prstGeom prst="rect">
            <a:avLst/>
          </a:prstGeom>
        </p:spPr>
      </p:pic>
    </p:spTree>
    <p:extLst>
      <p:ext uri="{BB962C8B-B14F-4D97-AF65-F5344CB8AC3E}">
        <p14:creationId xmlns:p14="http://schemas.microsoft.com/office/powerpoint/2010/main" val="26654715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692696"/>
            <a:ext cx="8496940" cy="4610234"/>
          </a:xfrm>
          <a:prstGeom prst="rect">
            <a:avLst/>
          </a:prstGeom>
        </p:spPr>
      </p:pic>
      <p:sp>
        <p:nvSpPr>
          <p:cNvPr id="5" name="Rectangle 4"/>
          <p:cNvSpPr/>
          <p:nvPr/>
        </p:nvSpPr>
        <p:spPr>
          <a:xfrm>
            <a:off x="323529" y="648072"/>
            <a:ext cx="8496942" cy="3212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323529" y="3861048"/>
            <a:ext cx="8496942" cy="1486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1479085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052736"/>
            <a:ext cx="8496942" cy="3817724"/>
          </a:xfrm>
          <a:prstGeom prst="rect">
            <a:avLst/>
          </a:prstGeom>
        </p:spPr>
      </p:pic>
      <p:sp>
        <p:nvSpPr>
          <p:cNvPr id="5" name="Rectangle 4"/>
          <p:cNvSpPr/>
          <p:nvPr/>
        </p:nvSpPr>
        <p:spPr>
          <a:xfrm>
            <a:off x="323529" y="1008112"/>
            <a:ext cx="8496942" cy="1844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323529" y="2852936"/>
            <a:ext cx="8496942" cy="2062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4522851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0794" y="260648"/>
            <a:ext cx="8162412" cy="6336704"/>
          </a:xfrm>
          <a:prstGeom prst="rect">
            <a:avLst/>
          </a:prstGeom>
        </p:spPr>
      </p:pic>
      <p:sp>
        <p:nvSpPr>
          <p:cNvPr id="5" name="Rectangle 4"/>
          <p:cNvSpPr/>
          <p:nvPr/>
        </p:nvSpPr>
        <p:spPr>
          <a:xfrm>
            <a:off x="490793" y="260648"/>
            <a:ext cx="8162413" cy="352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5" name="Rectangle 14"/>
          <p:cNvSpPr/>
          <p:nvPr/>
        </p:nvSpPr>
        <p:spPr>
          <a:xfrm>
            <a:off x="490793" y="5229200"/>
            <a:ext cx="8162413"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87616"/>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835696" y="6021288"/>
            <a:ext cx="1191110" cy="79208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8" name="Rectangle 17"/>
          <p:cNvSpPr/>
          <p:nvPr/>
        </p:nvSpPr>
        <p:spPr>
          <a:xfrm>
            <a:off x="490793" y="3789040"/>
            <a:ext cx="8162413"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Tree>
    <p:extLst>
      <p:ext uri="{BB962C8B-B14F-4D97-AF65-F5344CB8AC3E}">
        <p14:creationId xmlns:p14="http://schemas.microsoft.com/office/powerpoint/2010/main" val="2805796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5" grpId="0" animBg="1"/>
      <p:bldP spid="18" grpId="0" animBg="1"/>
    </p:bldLst>
  </p:timing>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404664"/>
            <a:ext cx="8496940" cy="2294234"/>
          </a:xfrm>
          <a:prstGeom prst="rect">
            <a:avLst/>
          </a:prstGeom>
        </p:spPr>
      </p:pic>
      <p:pic>
        <p:nvPicPr>
          <p:cNvPr id="3" name="Picture 2"/>
          <p:cNvPicPr>
            <a:picLocks noChangeAspect="1"/>
          </p:cNvPicPr>
          <p:nvPr/>
        </p:nvPicPr>
        <p:blipFill>
          <a:blip r:embed="rId3"/>
          <a:stretch>
            <a:fillRect/>
          </a:stretch>
        </p:blipFill>
        <p:spPr>
          <a:xfrm>
            <a:off x="323529" y="2780928"/>
            <a:ext cx="8496942" cy="2347058"/>
          </a:xfrm>
          <a:prstGeom prst="rect">
            <a:avLst/>
          </a:prstGeom>
        </p:spPr>
      </p:pic>
      <p:sp>
        <p:nvSpPr>
          <p:cNvPr id="5" name="Rectangle 4"/>
          <p:cNvSpPr/>
          <p:nvPr/>
        </p:nvSpPr>
        <p:spPr>
          <a:xfrm>
            <a:off x="323529" y="432048"/>
            <a:ext cx="8496942" cy="469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48642" y="6021288"/>
            <a:ext cx="1191110" cy="792088"/>
          </a:xfrm>
          <a:prstGeom prst="rect">
            <a:avLst/>
          </a:prstGeom>
          <a:noFill/>
        </p:spPr>
      </p:pic>
      <p:pic>
        <p:nvPicPr>
          <p:cNvPr id="13"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253399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268760"/>
            <a:ext cx="8496942" cy="2609526"/>
          </a:xfrm>
          <a:prstGeom prst="rect">
            <a:avLst/>
          </a:prstGeom>
        </p:spPr>
      </p:pic>
      <p:sp>
        <p:nvSpPr>
          <p:cNvPr id="5" name="Rectangle 4"/>
          <p:cNvSpPr/>
          <p:nvPr/>
        </p:nvSpPr>
        <p:spPr>
          <a:xfrm>
            <a:off x="323529" y="1268760"/>
            <a:ext cx="849694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Rectangle 9"/>
          <p:cNvSpPr/>
          <p:nvPr/>
        </p:nvSpPr>
        <p:spPr>
          <a:xfrm>
            <a:off x="323529" y="2564904"/>
            <a:ext cx="8496942" cy="1313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5086057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404664"/>
            <a:ext cx="8496942" cy="2887890"/>
          </a:xfrm>
          <a:prstGeom prst="rect">
            <a:avLst/>
          </a:prstGeom>
        </p:spPr>
      </p:pic>
      <p:pic>
        <p:nvPicPr>
          <p:cNvPr id="8" name="Picture 7"/>
          <p:cNvPicPr>
            <a:picLocks noChangeAspect="1"/>
          </p:cNvPicPr>
          <p:nvPr/>
        </p:nvPicPr>
        <p:blipFill>
          <a:blip r:embed="rId3"/>
          <a:stretch>
            <a:fillRect/>
          </a:stretch>
        </p:blipFill>
        <p:spPr>
          <a:xfrm>
            <a:off x="323530" y="3284984"/>
            <a:ext cx="8496940" cy="286824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323528" y="369332"/>
            <a:ext cx="8568952" cy="2877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323527" y="3246962"/>
            <a:ext cx="8548203" cy="289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844074"/>
            <a:ext cx="1113318" cy="111331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6093296"/>
            <a:ext cx="1149930" cy="764703"/>
          </a:xfrm>
          <a:prstGeom prst="rect">
            <a:avLst/>
          </a:prstGeom>
          <a:noFill/>
        </p:spPr>
      </p:pic>
      <p:pic>
        <p:nvPicPr>
          <p:cNvPr id="11"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635668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1187624" y="1268760"/>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p:nvPr/>
        </p:nvSpPr>
        <p:spPr>
          <a:xfrm>
            <a:off x="1187624" y="177281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 (i)</a:t>
            </a:r>
            <a:endParaRPr lang="en-GB" b="1" dirty="0"/>
          </a:p>
        </p:txBody>
      </p:sp>
      <p:sp>
        <p:nvSpPr>
          <p:cNvPr id="12" name="Rectangle 11">
            <a:hlinkClick r:id="rId4" action="ppaction://hlinksldjump"/>
          </p:cNvPr>
          <p:cNvSpPr/>
          <p:nvPr/>
        </p:nvSpPr>
        <p:spPr>
          <a:xfrm>
            <a:off x="1187624" y="2780928"/>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a:t>
            </a:r>
            <a:endParaRPr lang="en-GB" b="1" dirty="0"/>
          </a:p>
        </p:txBody>
      </p:sp>
      <p:sp>
        <p:nvSpPr>
          <p:cNvPr id="13" name="Rectangle 12">
            <a:hlinkClick r:id="rId5" action="ppaction://hlinksldjump"/>
          </p:cNvPr>
          <p:cNvSpPr/>
          <p:nvPr/>
        </p:nvSpPr>
        <p:spPr>
          <a:xfrm>
            <a:off x="1187624" y="3789040"/>
            <a:ext cx="1584176" cy="460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 (i)</a:t>
            </a:r>
            <a:endParaRPr lang="en-GB" b="1" dirty="0"/>
          </a:p>
        </p:txBody>
      </p:sp>
      <p:sp>
        <p:nvSpPr>
          <p:cNvPr id="14" name="Rectangle 13">
            <a:hlinkClick r:id="rId6" action="ppaction://hlinksldjump"/>
          </p:cNvPr>
          <p:cNvSpPr/>
          <p:nvPr/>
        </p:nvSpPr>
        <p:spPr>
          <a:xfrm>
            <a:off x="2915816" y="2780928"/>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2009</a:t>
            </a:r>
            <a:endParaRPr lang="en-GB" b="1" dirty="0"/>
          </a:p>
        </p:txBody>
      </p:sp>
      <p:sp>
        <p:nvSpPr>
          <p:cNvPr id="16" name="Rectangle 15">
            <a:hlinkClick r:id="rId7" action="ppaction://hlinksldjump"/>
          </p:cNvPr>
          <p:cNvSpPr/>
          <p:nvPr/>
        </p:nvSpPr>
        <p:spPr>
          <a:xfrm>
            <a:off x="2915816" y="177281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(i)</a:t>
            </a:r>
            <a:endParaRPr lang="en-GB" b="1" dirty="0"/>
          </a:p>
        </p:txBody>
      </p:sp>
      <p:sp>
        <p:nvSpPr>
          <p:cNvPr id="19" name="TextBox 18"/>
          <p:cNvSpPr txBox="1"/>
          <p:nvPr/>
        </p:nvSpPr>
        <p:spPr>
          <a:xfrm>
            <a:off x="35496" y="467961"/>
            <a:ext cx="9108504" cy="584775"/>
          </a:xfrm>
          <a:prstGeom prst="rect">
            <a:avLst/>
          </a:prstGeom>
          <a:noFill/>
        </p:spPr>
        <p:txBody>
          <a:bodyPr wrap="square" rtlCol="0">
            <a:spAutoFit/>
          </a:bodyPr>
          <a:lstStyle/>
          <a:p>
            <a:pPr algn="ctr"/>
            <a:r>
              <a:rPr lang="en-GB" sz="3200" dirty="0" smtClean="0">
                <a:latin typeface="Comic Sans MS" pitchFamily="66" charset="0"/>
              </a:rPr>
              <a:t>Old Spec Sketching &amp; Transforming </a:t>
            </a:r>
            <a:r>
              <a:rPr lang="en-GB" sz="3200" dirty="0">
                <a:latin typeface="Comic Sans MS" pitchFamily="66" charset="0"/>
              </a:rPr>
              <a:t>G</a:t>
            </a:r>
            <a:r>
              <a:rPr lang="en-GB" sz="3200" dirty="0" smtClean="0">
                <a:latin typeface="Comic Sans MS" pitchFamily="66" charset="0"/>
              </a:rPr>
              <a:t>raphs</a:t>
            </a:r>
            <a:endParaRPr lang="en-GB" sz="3200" dirty="0">
              <a:latin typeface="Comic Sans MS" pitchFamily="66" charset="0"/>
            </a:endParaRPr>
          </a:p>
        </p:txBody>
      </p:sp>
      <p:pic>
        <p:nvPicPr>
          <p:cNvPr id="2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22" name="Rectangle 21">
            <a:hlinkClick r:id="rId10" action="ppaction://hlinksldjump"/>
          </p:cNvPr>
          <p:cNvSpPr/>
          <p:nvPr/>
        </p:nvSpPr>
        <p:spPr>
          <a:xfrm>
            <a:off x="1187624" y="4797152"/>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 (i)</a:t>
            </a:r>
            <a:endParaRPr lang="en-GB" b="1" dirty="0"/>
          </a:p>
        </p:txBody>
      </p:sp>
      <p:sp>
        <p:nvSpPr>
          <p:cNvPr id="23" name="Rectangle 22">
            <a:hlinkClick r:id="rId11" action="ppaction://hlinksldjump"/>
          </p:cNvPr>
          <p:cNvSpPr/>
          <p:nvPr/>
        </p:nvSpPr>
        <p:spPr>
          <a:xfrm>
            <a:off x="1187624" y="5805264"/>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 (i)</a:t>
            </a:r>
            <a:endParaRPr lang="en-GB" b="1" dirty="0"/>
          </a:p>
        </p:txBody>
      </p:sp>
      <p:sp>
        <p:nvSpPr>
          <p:cNvPr id="15" name="Rectangle 14">
            <a:hlinkClick r:id="rId12" action="ppaction://hlinksldjump"/>
          </p:cNvPr>
          <p:cNvSpPr/>
          <p:nvPr/>
        </p:nvSpPr>
        <p:spPr>
          <a:xfrm>
            <a:off x="2915816" y="3284984"/>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a:t>
            </a:r>
            <a:endParaRPr lang="en-GB" b="1" dirty="0"/>
          </a:p>
        </p:txBody>
      </p:sp>
      <p:sp>
        <p:nvSpPr>
          <p:cNvPr id="25" name="Rectangle 24">
            <a:hlinkClick r:id="rId13" action="ppaction://hlinksldjump"/>
          </p:cNvPr>
          <p:cNvSpPr/>
          <p:nvPr/>
        </p:nvSpPr>
        <p:spPr>
          <a:xfrm>
            <a:off x="2915816" y="5301208"/>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 (ii) </a:t>
            </a:r>
            <a:endParaRPr lang="en-GB" b="1" dirty="0"/>
          </a:p>
        </p:txBody>
      </p:sp>
      <p:sp>
        <p:nvSpPr>
          <p:cNvPr id="27" name="Rectangle 26">
            <a:hlinkClick r:id="rId14" action="ppaction://hlinksldjump"/>
          </p:cNvPr>
          <p:cNvSpPr/>
          <p:nvPr/>
        </p:nvSpPr>
        <p:spPr>
          <a:xfrm>
            <a:off x="4644008" y="1268760"/>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 (i)</a:t>
            </a:r>
            <a:endParaRPr lang="en-GB" b="1" dirty="0"/>
          </a:p>
        </p:txBody>
      </p:sp>
      <p:sp>
        <p:nvSpPr>
          <p:cNvPr id="28" name="Rectangle 27">
            <a:hlinkClick r:id="rId15" action="ppaction://hlinksldjump"/>
          </p:cNvPr>
          <p:cNvSpPr/>
          <p:nvPr/>
        </p:nvSpPr>
        <p:spPr>
          <a:xfrm>
            <a:off x="4644008" y="2276872"/>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(i)</a:t>
            </a:r>
            <a:endParaRPr lang="en-GB" b="1" dirty="0"/>
          </a:p>
        </p:txBody>
      </p:sp>
      <p:sp>
        <p:nvSpPr>
          <p:cNvPr id="29" name="Rectangle 28">
            <a:hlinkClick r:id="rId16" action="ppaction://hlinksldjump"/>
          </p:cNvPr>
          <p:cNvSpPr/>
          <p:nvPr/>
        </p:nvSpPr>
        <p:spPr>
          <a:xfrm>
            <a:off x="4644008" y="3284984"/>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(i)</a:t>
            </a:r>
            <a:endParaRPr lang="en-GB" b="1" dirty="0"/>
          </a:p>
        </p:txBody>
      </p:sp>
      <p:sp>
        <p:nvSpPr>
          <p:cNvPr id="31" name="Rectangle 30">
            <a:hlinkClick r:id="rId17" action="ppaction://hlinksldjump"/>
          </p:cNvPr>
          <p:cNvSpPr/>
          <p:nvPr/>
        </p:nvSpPr>
        <p:spPr>
          <a:xfrm>
            <a:off x="4644008" y="429309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(i)</a:t>
            </a:r>
            <a:endParaRPr lang="en-GB" b="1" dirty="0"/>
          </a:p>
        </p:txBody>
      </p:sp>
      <p:sp>
        <p:nvSpPr>
          <p:cNvPr id="33" name="Rectangle 32">
            <a:hlinkClick r:id="rId18" action="ppaction://hlinksldjump"/>
          </p:cNvPr>
          <p:cNvSpPr/>
          <p:nvPr/>
        </p:nvSpPr>
        <p:spPr>
          <a:xfrm>
            <a:off x="4644008" y="5301208"/>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a:t>
            </a:r>
            <a:endParaRPr lang="en-GB" b="1" dirty="0"/>
          </a:p>
        </p:txBody>
      </p:sp>
      <p:sp>
        <p:nvSpPr>
          <p:cNvPr id="34" name="Rectangle 33">
            <a:hlinkClick r:id="rId19" action="ppaction://hlinksldjump"/>
          </p:cNvPr>
          <p:cNvSpPr/>
          <p:nvPr/>
        </p:nvSpPr>
        <p:spPr>
          <a:xfrm>
            <a:off x="6372200" y="1268760"/>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21" name="Rectangle 20">
            <a:hlinkClick r:id="rId20" action="ppaction://hlinksldjump"/>
          </p:cNvPr>
          <p:cNvSpPr/>
          <p:nvPr/>
        </p:nvSpPr>
        <p:spPr>
          <a:xfrm>
            <a:off x="1187624" y="4321430"/>
            <a:ext cx="1584176" cy="403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 (ii)</a:t>
            </a:r>
            <a:endParaRPr lang="en-GB" b="1" dirty="0"/>
          </a:p>
        </p:txBody>
      </p:sp>
      <p:sp>
        <p:nvSpPr>
          <p:cNvPr id="24" name="Rectangle 23">
            <a:hlinkClick r:id="rId21" action="ppaction://hlinksldjump"/>
          </p:cNvPr>
          <p:cNvSpPr/>
          <p:nvPr/>
        </p:nvSpPr>
        <p:spPr>
          <a:xfrm>
            <a:off x="1187624" y="5301208"/>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 (ii)</a:t>
            </a:r>
            <a:endParaRPr lang="en-GB" b="1" dirty="0"/>
          </a:p>
        </p:txBody>
      </p:sp>
      <p:sp>
        <p:nvSpPr>
          <p:cNvPr id="26" name="Rectangle 25">
            <a:hlinkClick r:id="rId22" action="ppaction://hlinksldjump"/>
          </p:cNvPr>
          <p:cNvSpPr/>
          <p:nvPr/>
        </p:nvSpPr>
        <p:spPr>
          <a:xfrm>
            <a:off x="1187624" y="3284984"/>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(ii)</a:t>
            </a:r>
            <a:endParaRPr lang="en-GB" b="1" dirty="0"/>
          </a:p>
        </p:txBody>
      </p:sp>
      <p:sp>
        <p:nvSpPr>
          <p:cNvPr id="30" name="Rectangle 29">
            <a:hlinkClick r:id="rId23" action="ppaction://hlinksldjump"/>
          </p:cNvPr>
          <p:cNvSpPr/>
          <p:nvPr/>
        </p:nvSpPr>
        <p:spPr>
          <a:xfrm>
            <a:off x="1187624" y="2276872"/>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 (ii)</a:t>
            </a:r>
            <a:endParaRPr lang="en-GB" b="1" dirty="0"/>
          </a:p>
        </p:txBody>
      </p:sp>
      <p:sp>
        <p:nvSpPr>
          <p:cNvPr id="32" name="Rectangle 31">
            <a:hlinkClick r:id="rId24" action="ppaction://hlinksldjump"/>
          </p:cNvPr>
          <p:cNvSpPr/>
          <p:nvPr/>
        </p:nvSpPr>
        <p:spPr>
          <a:xfrm>
            <a:off x="2915816" y="1268760"/>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 (ii)</a:t>
            </a:r>
            <a:endParaRPr lang="en-GB" b="1" dirty="0"/>
          </a:p>
        </p:txBody>
      </p:sp>
      <p:sp>
        <p:nvSpPr>
          <p:cNvPr id="35" name="Rectangle 34">
            <a:hlinkClick r:id="rId25" action="ppaction://hlinksldjump"/>
          </p:cNvPr>
          <p:cNvSpPr/>
          <p:nvPr/>
        </p:nvSpPr>
        <p:spPr>
          <a:xfrm>
            <a:off x="2915816" y="2276872"/>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(ii)</a:t>
            </a:r>
            <a:endParaRPr lang="en-GB" b="1" dirty="0"/>
          </a:p>
        </p:txBody>
      </p:sp>
      <p:sp>
        <p:nvSpPr>
          <p:cNvPr id="36" name="Rectangle 35">
            <a:hlinkClick r:id="rId26" action="ppaction://hlinksldjump"/>
          </p:cNvPr>
          <p:cNvSpPr/>
          <p:nvPr/>
        </p:nvSpPr>
        <p:spPr>
          <a:xfrm>
            <a:off x="2915816" y="3789040"/>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(ii)</a:t>
            </a:r>
            <a:endParaRPr lang="en-GB" b="1" dirty="0"/>
          </a:p>
        </p:txBody>
      </p:sp>
      <p:sp>
        <p:nvSpPr>
          <p:cNvPr id="37" name="Rectangle 36">
            <a:hlinkClick r:id="rId27" action="ppaction://hlinksldjump"/>
          </p:cNvPr>
          <p:cNvSpPr/>
          <p:nvPr/>
        </p:nvSpPr>
        <p:spPr>
          <a:xfrm>
            <a:off x="2915816" y="429309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(iii)</a:t>
            </a:r>
            <a:endParaRPr lang="en-GB" b="1" dirty="0"/>
          </a:p>
        </p:txBody>
      </p:sp>
      <p:sp>
        <p:nvSpPr>
          <p:cNvPr id="38" name="Rectangle 37">
            <a:hlinkClick r:id="rId28" action="ppaction://hlinksldjump"/>
          </p:cNvPr>
          <p:cNvSpPr/>
          <p:nvPr/>
        </p:nvSpPr>
        <p:spPr>
          <a:xfrm>
            <a:off x="2915816" y="4797152"/>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 (i) </a:t>
            </a:r>
            <a:endParaRPr lang="en-GB" b="1" dirty="0"/>
          </a:p>
        </p:txBody>
      </p:sp>
      <p:sp>
        <p:nvSpPr>
          <p:cNvPr id="39" name="Rectangle 38">
            <a:hlinkClick r:id="rId29" action="ppaction://hlinksldjump"/>
          </p:cNvPr>
          <p:cNvSpPr/>
          <p:nvPr/>
        </p:nvSpPr>
        <p:spPr>
          <a:xfrm>
            <a:off x="2915816" y="5805264"/>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 (iii) </a:t>
            </a:r>
            <a:endParaRPr lang="en-GB" b="1" dirty="0"/>
          </a:p>
        </p:txBody>
      </p:sp>
      <p:sp>
        <p:nvSpPr>
          <p:cNvPr id="40" name="Rectangle 39">
            <a:hlinkClick r:id="rId30" action="ppaction://hlinksldjump"/>
          </p:cNvPr>
          <p:cNvSpPr/>
          <p:nvPr/>
        </p:nvSpPr>
        <p:spPr>
          <a:xfrm>
            <a:off x="4644008" y="177281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 (ii)</a:t>
            </a:r>
            <a:endParaRPr lang="en-GB" b="1" dirty="0"/>
          </a:p>
        </p:txBody>
      </p:sp>
      <p:sp>
        <p:nvSpPr>
          <p:cNvPr id="41" name="Rectangle 40">
            <a:hlinkClick r:id="rId31" action="ppaction://hlinksldjump"/>
          </p:cNvPr>
          <p:cNvSpPr/>
          <p:nvPr/>
        </p:nvSpPr>
        <p:spPr>
          <a:xfrm>
            <a:off x="4644008" y="2780928"/>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(ii)</a:t>
            </a:r>
            <a:endParaRPr lang="en-GB" b="1" dirty="0"/>
          </a:p>
        </p:txBody>
      </p:sp>
      <p:sp>
        <p:nvSpPr>
          <p:cNvPr id="42" name="Rectangle 41">
            <a:hlinkClick r:id="rId32" action="ppaction://hlinksldjump"/>
          </p:cNvPr>
          <p:cNvSpPr/>
          <p:nvPr/>
        </p:nvSpPr>
        <p:spPr>
          <a:xfrm>
            <a:off x="4644008" y="3789040"/>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(ii)</a:t>
            </a:r>
            <a:endParaRPr lang="en-GB" b="1" dirty="0"/>
          </a:p>
        </p:txBody>
      </p:sp>
      <p:sp>
        <p:nvSpPr>
          <p:cNvPr id="43" name="Rectangle 42">
            <a:hlinkClick r:id="rId33" action="ppaction://hlinksldjump"/>
          </p:cNvPr>
          <p:cNvSpPr/>
          <p:nvPr/>
        </p:nvSpPr>
        <p:spPr>
          <a:xfrm>
            <a:off x="4644008" y="4797152"/>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(ii)</a:t>
            </a:r>
            <a:endParaRPr lang="en-GB" b="1" dirty="0"/>
          </a:p>
        </p:txBody>
      </p:sp>
      <p:sp>
        <p:nvSpPr>
          <p:cNvPr id="44" name="Rectangle 43">
            <a:hlinkClick r:id="rId34" action="ppaction://hlinksldjump"/>
          </p:cNvPr>
          <p:cNvSpPr/>
          <p:nvPr/>
        </p:nvSpPr>
        <p:spPr>
          <a:xfrm>
            <a:off x="4644008" y="5805264"/>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(ii)</a:t>
            </a:r>
            <a:endParaRPr lang="en-GB" b="1" dirty="0"/>
          </a:p>
        </p:txBody>
      </p:sp>
      <p:sp>
        <p:nvSpPr>
          <p:cNvPr id="45" name="Rectangle 44">
            <a:hlinkClick r:id="rId35" action="ppaction://hlinksldjump"/>
          </p:cNvPr>
          <p:cNvSpPr/>
          <p:nvPr/>
        </p:nvSpPr>
        <p:spPr>
          <a:xfrm>
            <a:off x="6372200" y="177281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endParaRPr lang="en-GB" b="1" dirty="0"/>
          </a:p>
        </p:txBody>
      </p:sp>
      <p:sp>
        <p:nvSpPr>
          <p:cNvPr id="46" name="Rectangle 45">
            <a:hlinkClick r:id="rId36" action="ppaction://hlinksldjump"/>
          </p:cNvPr>
          <p:cNvSpPr/>
          <p:nvPr/>
        </p:nvSpPr>
        <p:spPr>
          <a:xfrm>
            <a:off x="6372200" y="2276872"/>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a:t>
            </a:r>
            <a:endParaRPr lang="en-GB" b="1" dirty="0"/>
          </a:p>
        </p:txBody>
      </p:sp>
      <p:sp>
        <p:nvSpPr>
          <p:cNvPr id="47" name="Rectangle 46">
            <a:hlinkClick r:id="rId37" action="ppaction://hlinksldjump"/>
          </p:cNvPr>
          <p:cNvSpPr/>
          <p:nvPr/>
        </p:nvSpPr>
        <p:spPr>
          <a:xfrm>
            <a:off x="6372200" y="2780928"/>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a:t>
            </a:r>
            <a:endParaRPr lang="en-GB" b="1" dirty="0"/>
          </a:p>
        </p:txBody>
      </p:sp>
      <p:sp>
        <p:nvSpPr>
          <p:cNvPr id="48" name="Rectangle 47">
            <a:hlinkClick r:id="rId38" action="ppaction://hlinksldjump"/>
          </p:cNvPr>
          <p:cNvSpPr/>
          <p:nvPr/>
        </p:nvSpPr>
        <p:spPr>
          <a:xfrm>
            <a:off x="6372200" y="3284984"/>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a:t>
            </a:r>
            <a:r>
              <a:rPr lang="en-GB" b="1" dirty="0" err="1" smtClean="0"/>
              <a:t>i</a:t>
            </a:r>
            <a:r>
              <a:rPr lang="en-GB" b="1" dirty="0" smtClean="0"/>
              <a:t>)</a:t>
            </a:r>
            <a:endParaRPr lang="en-GB" b="1" dirty="0"/>
          </a:p>
        </p:txBody>
      </p:sp>
      <p:sp>
        <p:nvSpPr>
          <p:cNvPr id="49" name="Rectangle 48">
            <a:hlinkClick r:id="rId39" action="ppaction://hlinksldjump"/>
          </p:cNvPr>
          <p:cNvSpPr/>
          <p:nvPr/>
        </p:nvSpPr>
        <p:spPr>
          <a:xfrm>
            <a:off x="6372200" y="3789040"/>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(ii)</a:t>
            </a:r>
            <a:endParaRPr lang="en-GB" b="1" dirty="0"/>
          </a:p>
        </p:txBody>
      </p:sp>
      <p:sp>
        <p:nvSpPr>
          <p:cNvPr id="50" name="Rectangle 49">
            <a:hlinkClick r:id="rId40" action="ppaction://hlinksldjump"/>
          </p:cNvPr>
          <p:cNvSpPr/>
          <p:nvPr/>
        </p:nvSpPr>
        <p:spPr>
          <a:xfrm>
            <a:off x="6372200" y="429309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(iii)</a:t>
            </a:r>
            <a:endParaRPr lang="en-GB" b="1" dirty="0"/>
          </a:p>
        </p:txBody>
      </p:sp>
      <p:sp>
        <p:nvSpPr>
          <p:cNvPr id="51" name="Rectangle 50">
            <a:hlinkClick r:id="rId41" action="ppaction://hlinksldjump"/>
          </p:cNvPr>
          <p:cNvSpPr/>
          <p:nvPr/>
        </p:nvSpPr>
        <p:spPr>
          <a:xfrm>
            <a:off x="6372200" y="4797152"/>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 (</a:t>
            </a:r>
            <a:r>
              <a:rPr lang="en-GB" b="1" dirty="0" err="1" smtClean="0"/>
              <a:t>i</a:t>
            </a:r>
            <a:r>
              <a:rPr lang="en-GB" b="1" dirty="0" smtClean="0"/>
              <a:t>)</a:t>
            </a:r>
            <a:endParaRPr lang="en-GB" b="1" dirty="0"/>
          </a:p>
        </p:txBody>
      </p:sp>
      <p:sp>
        <p:nvSpPr>
          <p:cNvPr id="52" name="Rectangle 51">
            <a:hlinkClick r:id="rId42" action="ppaction://hlinksldjump"/>
          </p:cNvPr>
          <p:cNvSpPr/>
          <p:nvPr/>
        </p:nvSpPr>
        <p:spPr>
          <a:xfrm>
            <a:off x="6372200" y="5301208"/>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 (ii)</a:t>
            </a:r>
            <a:endParaRPr lang="en-GB" b="1" dirty="0"/>
          </a:p>
        </p:txBody>
      </p:sp>
      <p:sp>
        <p:nvSpPr>
          <p:cNvPr id="53" name="Rectangle 52">
            <a:hlinkClick r:id="rId43" action="ppaction://hlinksldjump"/>
          </p:cNvPr>
          <p:cNvSpPr/>
          <p:nvPr/>
        </p:nvSpPr>
        <p:spPr>
          <a:xfrm>
            <a:off x="35497" y="44624"/>
            <a:ext cx="2232248" cy="317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2881526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440161" y="3211587"/>
            <a:ext cx="6732239" cy="3025725"/>
          </a:xfrm>
          <a:prstGeom prst="rect">
            <a:avLst/>
          </a:prstGeom>
          <a:noFill/>
          <a:ln w="9525">
            <a:noFill/>
            <a:miter lim="800000"/>
            <a:headEnd/>
            <a:tailEnd/>
          </a:ln>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661248"/>
            <a:ext cx="1435360" cy="95451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1267" name="Picture 3"/>
          <p:cNvPicPr>
            <a:picLocks noChangeAspect="1" noChangeArrowheads="1"/>
          </p:cNvPicPr>
          <p:nvPr/>
        </p:nvPicPr>
        <p:blipFill>
          <a:blip r:embed="rId8" cstate="print"/>
          <a:srcRect/>
          <a:stretch>
            <a:fillRect/>
          </a:stretch>
        </p:blipFill>
        <p:spPr bwMode="auto">
          <a:xfrm>
            <a:off x="3059832" y="72471"/>
            <a:ext cx="3490712" cy="3068497"/>
          </a:xfrm>
          <a:prstGeom prst="rect">
            <a:avLst/>
          </a:prstGeom>
          <a:noFill/>
          <a:ln w="9525">
            <a:noFill/>
            <a:miter lim="800000"/>
            <a:headEnd/>
            <a:tailEnd/>
          </a:ln>
        </p:spPr>
      </p:pic>
    </p:spTree>
    <p:extLst>
      <p:ext uri="{BB962C8B-B14F-4D97-AF65-F5344CB8AC3E}">
        <p14:creationId xmlns:p14="http://schemas.microsoft.com/office/powerpoint/2010/main" val="1116680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95250" y="332656"/>
            <a:ext cx="8953500" cy="158115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730696" y="1988840"/>
            <a:ext cx="8305800" cy="1600200"/>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683568" y="3645024"/>
            <a:ext cx="8334375" cy="2152650"/>
          </a:xfrm>
          <a:prstGeom prst="rect">
            <a:avLst/>
          </a:prstGeom>
          <a:noFill/>
          <a:ln w="9525">
            <a:noFill/>
            <a:miter lim="800000"/>
            <a:headEnd/>
            <a:tailEnd/>
          </a:ln>
        </p:spPr>
      </p:pic>
      <p:sp>
        <p:nvSpPr>
          <p:cNvPr id="7" name="Rectangle 6"/>
          <p:cNvSpPr/>
          <p:nvPr/>
        </p:nvSpPr>
        <p:spPr>
          <a:xfrm>
            <a:off x="107504" y="332657"/>
            <a:ext cx="8928992" cy="1584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683568" y="1988840"/>
            <a:ext cx="8352928"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27384"/>
            <a:ext cx="1011815" cy="369332"/>
          </a:xfrm>
          <a:prstGeom prst="rect">
            <a:avLst/>
          </a:prstGeom>
          <a:noFill/>
        </p:spPr>
        <p:txBody>
          <a:bodyPr wrap="none" rtlCol="0">
            <a:spAutoFit/>
          </a:bodyPr>
          <a:lstStyle/>
          <a:p>
            <a:r>
              <a:rPr lang="en-GB" dirty="0" smtClean="0"/>
              <a:t>Jan 2006</a:t>
            </a:r>
            <a:endParaRPr lang="en-GB"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9" name="Rectangle 8"/>
          <p:cNvSpPr/>
          <p:nvPr/>
        </p:nvSpPr>
        <p:spPr>
          <a:xfrm>
            <a:off x="683568" y="3645024"/>
            <a:ext cx="8352928"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915509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5602" name="Picture 2"/>
          <p:cNvPicPr>
            <a:picLocks noChangeAspect="1" noChangeArrowheads="1"/>
          </p:cNvPicPr>
          <p:nvPr/>
        </p:nvPicPr>
        <p:blipFill>
          <a:blip r:embed="rId7" cstate="print"/>
          <a:srcRect/>
          <a:stretch>
            <a:fillRect/>
          </a:stretch>
        </p:blipFill>
        <p:spPr bwMode="auto">
          <a:xfrm>
            <a:off x="47625" y="836712"/>
            <a:ext cx="9048750" cy="2286000"/>
          </a:xfrm>
          <a:prstGeom prst="rect">
            <a:avLst/>
          </a:prstGeom>
          <a:noFill/>
          <a:ln w="9525">
            <a:noFill/>
            <a:miter lim="800000"/>
            <a:headEnd/>
            <a:tailEnd/>
          </a:ln>
        </p:spPr>
      </p:pic>
    </p:spTree>
    <p:extLst>
      <p:ext uri="{BB962C8B-B14F-4D97-AF65-F5344CB8AC3E}">
        <p14:creationId xmlns:p14="http://schemas.microsoft.com/office/powerpoint/2010/main" val="160087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35496" y="476672"/>
            <a:ext cx="9054360" cy="5184576"/>
          </a:xfrm>
          <a:prstGeom prst="rect">
            <a:avLst/>
          </a:prstGeom>
          <a:noFill/>
          <a:ln w="9525">
            <a:noFill/>
            <a:miter lim="800000"/>
            <a:headEnd/>
            <a:tailEnd/>
          </a:ln>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9" name="Rectangle 8"/>
          <p:cNvSpPr/>
          <p:nvPr/>
        </p:nvSpPr>
        <p:spPr>
          <a:xfrm>
            <a:off x="0" y="476672"/>
            <a:ext cx="9144000"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0" y="2636912"/>
            <a:ext cx="9144000"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Tree>
    <p:extLst>
      <p:ext uri="{BB962C8B-B14F-4D97-AF65-F5344CB8AC3E}">
        <p14:creationId xmlns:p14="http://schemas.microsoft.com/office/powerpoint/2010/main" val="2158694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37890" name="Picture 2"/>
          <p:cNvPicPr>
            <a:picLocks noChangeAspect="1" noChangeArrowheads="1"/>
          </p:cNvPicPr>
          <p:nvPr/>
        </p:nvPicPr>
        <p:blipFill>
          <a:blip r:embed="rId5" cstate="print"/>
          <a:srcRect/>
          <a:stretch>
            <a:fillRect/>
          </a:stretch>
        </p:blipFill>
        <p:spPr bwMode="auto">
          <a:xfrm>
            <a:off x="57150" y="2095500"/>
            <a:ext cx="9029700" cy="2667000"/>
          </a:xfrm>
          <a:prstGeom prst="rect">
            <a:avLst/>
          </a:prstGeom>
          <a:noFill/>
          <a:ln w="9525">
            <a:noFill/>
            <a:miter lim="800000"/>
            <a:headEnd/>
            <a:tailEnd/>
          </a:ln>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203174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72008" y="548680"/>
            <a:ext cx="9036496" cy="4710215"/>
          </a:xfrm>
          <a:prstGeom prst="rect">
            <a:avLst/>
          </a:prstGeom>
          <a:noFill/>
          <a:ln w="9525">
            <a:noFill/>
            <a:miter lim="800000"/>
            <a:headEnd/>
            <a:tailEnd/>
          </a:ln>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
        <p:nvSpPr>
          <p:cNvPr id="19" name="Rectangle 18"/>
          <p:cNvSpPr/>
          <p:nvPr/>
        </p:nvSpPr>
        <p:spPr>
          <a:xfrm>
            <a:off x="0" y="548680"/>
            <a:ext cx="914400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20" name="Rectangle 19"/>
          <p:cNvSpPr/>
          <p:nvPr/>
        </p:nvSpPr>
        <p:spPr>
          <a:xfrm>
            <a:off x="0" y="1628800"/>
            <a:ext cx="91440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21" name="Rectangle 20"/>
          <p:cNvSpPr/>
          <p:nvPr/>
        </p:nvSpPr>
        <p:spPr>
          <a:xfrm>
            <a:off x="0" y="2492896"/>
            <a:ext cx="9144000" cy="280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801905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20"/>
                                        </p:tgtEl>
                                      </p:cBhvr>
                                    </p:animEffect>
                                    <p:set>
                                      <p:cBhvr>
                                        <p:cTn id="13"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9" grpId="0" animBg="1"/>
      <p:bldP spid="20" grpId="0" animBg="1"/>
      <p:bldP spid="21" grpId="0" animBg="1"/>
    </p:bldLst>
  </p:timing>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2" name="Picture 1"/>
          <p:cNvPicPr>
            <a:picLocks noChangeAspect="1"/>
          </p:cNvPicPr>
          <p:nvPr/>
        </p:nvPicPr>
        <p:blipFill>
          <a:blip r:embed="rId7"/>
          <a:stretch>
            <a:fillRect/>
          </a:stretch>
        </p:blipFill>
        <p:spPr>
          <a:xfrm>
            <a:off x="35497" y="1340768"/>
            <a:ext cx="9073006" cy="2083996"/>
          </a:xfrm>
          <a:prstGeom prst="rect">
            <a:avLst/>
          </a:prstGeom>
        </p:spPr>
      </p:pic>
    </p:spTree>
    <p:extLst>
      <p:ext uri="{BB962C8B-B14F-4D97-AF65-F5344CB8AC3E}">
        <p14:creationId xmlns:p14="http://schemas.microsoft.com/office/powerpoint/2010/main" val="2937231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0961" y="1124744"/>
            <a:ext cx="8982078" cy="31871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858862"/>
            <a:ext cx="1435360" cy="954514"/>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331640" y="5687616"/>
            <a:ext cx="1197768" cy="1197768"/>
          </a:xfrm>
          <a:prstGeom prst="rect">
            <a:avLst/>
          </a:prstGeom>
          <a:noFill/>
        </p:spPr>
      </p:pic>
      <p:sp>
        <p:nvSpPr>
          <p:cNvPr id="8" name="Rectangle 7"/>
          <p:cNvSpPr/>
          <p:nvPr/>
        </p:nvSpPr>
        <p:spPr>
          <a:xfrm>
            <a:off x="80961" y="1124744"/>
            <a:ext cx="8982075"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80958" y="3068960"/>
            <a:ext cx="8982077" cy="1242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00148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84785" y="116632"/>
            <a:ext cx="6374430" cy="66247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Rectangle 9"/>
          <p:cNvSpPr/>
          <p:nvPr/>
        </p:nvSpPr>
        <p:spPr>
          <a:xfrm>
            <a:off x="1384785" y="2852936"/>
            <a:ext cx="6374430"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Rectangle 10"/>
          <p:cNvSpPr/>
          <p:nvPr/>
        </p:nvSpPr>
        <p:spPr>
          <a:xfrm>
            <a:off x="1384785" y="116632"/>
            <a:ext cx="6374430"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198335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1124744"/>
            <a:ext cx="8928990" cy="394775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107504" y="1140904"/>
            <a:ext cx="8928990" cy="1351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 (i)</a:t>
            </a:r>
            <a:endParaRPr lang="en-GB" sz="2800" b="1" dirty="0"/>
          </a:p>
        </p:txBody>
      </p:sp>
      <p:sp>
        <p:nvSpPr>
          <p:cNvPr id="7" name="Rectangle 6"/>
          <p:cNvSpPr/>
          <p:nvPr/>
        </p:nvSpPr>
        <p:spPr>
          <a:xfrm>
            <a:off x="107504" y="3687996"/>
            <a:ext cx="8928989" cy="1400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 (iii)</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44074"/>
            <a:ext cx="1113318" cy="111331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93296"/>
            <a:ext cx="1149930" cy="764703"/>
          </a:xfrm>
          <a:prstGeom prst="rect">
            <a:avLst/>
          </a:prstGeom>
          <a:noFill/>
        </p:spPr>
      </p:pic>
      <p:sp>
        <p:nvSpPr>
          <p:cNvPr id="10" name="Rectangle 9"/>
          <p:cNvSpPr/>
          <p:nvPr/>
        </p:nvSpPr>
        <p:spPr>
          <a:xfrm>
            <a:off x="107504" y="2492896"/>
            <a:ext cx="8928990" cy="1195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 (ii)</a:t>
            </a:r>
            <a:endParaRPr lang="en-GB" sz="2800" b="1"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75199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3" name="Picture 2"/>
          <p:cNvPicPr>
            <a:picLocks noChangeAspect="1"/>
          </p:cNvPicPr>
          <p:nvPr/>
        </p:nvPicPr>
        <p:blipFill>
          <a:blip r:embed="rId5"/>
          <a:stretch>
            <a:fillRect/>
          </a:stretch>
        </p:blipFill>
        <p:spPr>
          <a:xfrm>
            <a:off x="150950" y="1484784"/>
            <a:ext cx="8842100" cy="288721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46256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37650"/>
            <a:ext cx="8496942" cy="6182700"/>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8" name="Rectangle 7"/>
          <p:cNvSpPr/>
          <p:nvPr/>
        </p:nvSpPr>
        <p:spPr>
          <a:xfrm>
            <a:off x="323529" y="337650"/>
            <a:ext cx="8496942" cy="2731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323529" y="3068960"/>
            <a:ext cx="8496942" cy="3451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933606"/>
            <a:ext cx="1023786" cy="1023786"/>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15266" y="6087654"/>
            <a:ext cx="1199595" cy="797730"/>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856170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10" grpId="0" animBg="1"/>
    </p:bldLst>
  </p:timing>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572683"/>
            <a:ext cx="8064896" cy="571263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8" name="Rectangle 7"/>
          <p:cNvSpPr/>
          <p:nvPr/>
        </p:nvSpPr>
        <p:spPr>
          <a:xfrm>
            <a:off x="539552" y="572683"/>
            <a:ext cx="8064896" cy="3648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Rectangle 9"/>
          <p:cNvSpPr/>
          <p:nvPr/>
        </p:nvSpPr>
        <p:spPr>
          <a:xfrm>
            <a:off x="550712" y="4221088"/>
            <a:ext cx="8064896" cy="2065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933606"/>
            <a:ext cx="1023786" cy="1023786"/>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61455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10" grpId="0" animBg="1"/>
    </p:bldLst>
  </p:timing>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3551396"/>
            <a:ext cx="8928990" cy="26139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7272"/>
            <a:ext cx="1435360" cy="954514"/>
          </a:xfrm>
          <a:prstGeom prst="rect">
            <a:avLst/>
          </a:prstGeom>
          <a:noFill/>
        </p:spPr>
      </p:pic>
      <p:sp>
        <p:nvSpPr>
          <p:cNvPr id="6" name="TextBox 5"/>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8"/>
          <a:stretch>
            <a:fillRect/>
          </a:stretch>
        </p:blipFill>
        <p:spPr>
          <a:xfrm>
            <a:off x="2699792" y="18273"/>
            <a:ext cx="3744416" cy="3509084"/>
          </a:xfrm>
          <a:prstGeom prst="rect">
            <a:avLst/>
          </a:prstGeom>
        </p:spPr>
      </p:pic>
    </p:spTree>
    <p:extLst>
      <p:ext uri="{BB962C8B-B14F-4D97-AF65-F5344CB8AC3E}">
        <p14:creationId xmlns:p14="http://schemas.microsoft.com/office/powerpoint/2010/main" val="1495266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8" y="883592"/>
            <a:ext cx="9073004" cy="42015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35497" y="883592"/>
            <a:ext cx="9073005" cy="247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5497" y="3356992"/>
            <a:ext cx="9073006"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331640" y="5660232"/>
            <a:ext cx="1197768" cy="1197768"/>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Tree>
    <p:extLst>
      <p:ext uri="{BB962C8B-B14F-4D97-AF65-F5344CB8AC3E}">
        <p14:creationId xmlns:p14="http://schemas.microsoft.com/office/powerpoint/2010/main" val="787411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332656"/>
            <a:ext cx="9073008" cy="5732172"/>
          </a:xfrm>
          <a:prstGeom prst="rect">
            <a:avLst/>
          </a:prstGeom>
        </p:spPr>
      </p:pic>
      <p:sp>
        <p:nvSpPr>
          <p:cNvPr id="6" name="Rectangle 5"/>
          <p:cNvSpPr/>
          <p:nvPr/>
        </p:nvSpPr>
        <p:spPr>
          <a:xfrm>
            <a:off x="35496" y="332656"/>
            <a:ext cx="9073007"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35496" y="2636912"/>
            <a:ext cx="9073007" cy="3451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877272"/>
            <a:ext cx="1053752" cy="1053752"/>
          </a:xfrm>
          <a:prstGeom prst="rect">
            <a:avLst/>
          </a:prstGeom>
          <a:noFill/>
        </p:spPr>
      </p:pic>
      <p:sp>
        <p:nvSpPr>
          <p:cNvPr id="11" name="TextBox 10"/>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33568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113318" cy="740356"/>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2" name="Picture 1"/>
          <p:cNvPicPr>
            <a:picLocks noChangeAspect="1"/>
          </p:cNvPicPr>
          <p:nvPr/>
        </p:nvPicPr>
        <p:blipFill>
          <a:blip r:embed="rId5"/>
          <a:stretch>
            <a:fillRect/>
          </a:stretch>
        </p:blipFill>
        <p:spPr>
          <a:xfrm>
            <a:off x="107505" y="1919770"/>
            <a:ext cx="8928990" cy="3018460"/>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16730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357" y="332656"/>
            <a:ext cx="8933286" cy="56660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105356" y="332656"/>
            <a:ext cx="8933288" cy="950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403648" y="5877272"/>
            <a:ext cx="1080120" cy="1080120"/>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98716"/>
            <a:ext cx="1292157" cy="859284"/>
          </a:xfrm>
          <a:prstGeom prst="rect">
            <a:avLst/>
          </a:prstGeom>
          <a:noFill/>
        </p:spPr>
      </p:pic>
      <p:sp>
        <p:nvSpPr>
          <p:cNvPr id="15" name="TextBox 14"/>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
        <p:nvSpPr>
          <p:cNvPr id="12" name="Rectangle 11"/>
          <p:cNvSpPr/>
          <p:nvPr/>
        </p:nvSpPr>
        <p:spPr>
          <a:xfrm>
            <a:off x="105356" y="1282864"/>
            <a:ext cx="8933288" cy="777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05356" y="2060848"/>
            <a:ext cx="8933288" cy="2124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105356" y="4185756"/>
            <a:ext cx="8933288" cy="1836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21105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12" grpId="0" animBg="1"/>
      <p:bldP spid="13" grpId="0" animBg="1"/>
      <p:bldP spid="16" grpId="0" animBg="1"/>
    </p:bldLst>
  </p:timing>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764704"/>
            <a:ext cx="8928990" cy="50156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
        <p:nvSpPr>
          <p:cNvPr id="12" name="Rectangle 11"/>
          <p:cNvSpPr/>
          <p:nvPr/>
        </p:nvSpPr>
        <p:spPr>
          <a:xfrm>
            <a:off x="107505" y="764704"/>
            <a:ext cx="8928989"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107504" y="3212976"/>
            <a:ext cx="8928990" cy="2567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37425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13" grpId="0" animBg="1"/>
    </p:bldLst>
  </p:timing>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2479382"/>
            <a:ext cx="7632848" cy="3685922"/>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3402707" y="44624"/>
            <a:ext cx="2411663" cy="2376264"/>
          </a:xfrm>
          <a:prstGeom prst="rect">
            <a:avLst/>
          </a:prstGeom>
        </p:spPr>
      </p:pic>
    </p:spTree>
    <p:extLst>
      <p:ext uri="{BB962C8B-B14F-4D97-AF65-F5344CB8AC3E}">
        <p14:creationId xmlns:p14="http://schemas.microsoft.com/office/powerpoint/2010/main" val="3425359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7" y="987451"/>
            <a:ext cx="8928986" cy="33920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44074"/>
            <a:ext cx="1113318" cy="1113318"/>
          </a:xfrm>
          <a:prstGeom prst="rect">
            <a:avLst/>
          </a:prstGeom>
          <a:noFill/>
        </p:spPr>
      </p:pic>
      <p:sp>
        <p:nvSpPr>
          <p:cNvPr id="10" name="Rectangle 9"/>
          <p:cNvSpPr/>
          <p:nvPr/>
        </p:nvSpPr>
        <p:spPr>
          <a:xfrm>
            <a:off x="107504" y="987451"/>
            <a:ext cx="8928990" cy="1073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 (i)</a:t>
            </a:r>
            <a:endParaRPr lang="en-GB" sz="2800" b="1" dirty="0"/>
          </a:p>
        </p:txBody>
      </p:sp>
      <p:sp>
        <p:nvSpPr>
          <p:cNvPr id="11" name="Rectangle 10"/>
          <p:cNvSpPr/>
          <p:nvPr/>
        </p:nvSpPr>
        <p:spPr>
          <a:xfrm>
            <a:off x="107504" y="3356992"/>
            <a:ext cx="8928989" cy="1073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 (iii)</a:t>
            </a:r>
            <a:endParaRPr lang="en-GB" sz="2800" b="1" dirty="0"/>
          </a:p>
        </p:txBody>
      </p:sp>
      <p:sp>
        <p:nvSpPr>
          <p:cNvPr id="12" name="Rectangle 11"/>
          <p:cNvSpPr/>
          <p:nvPr/>
        </p:nvSpPr>
        <p:spPr>
          <a:xfrm>
            <a:off x="107504" y="2060848"/>
            <a:ext cx="892899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 (ii)</a:t>
            </a:r>
            <a:endParaRPr lang="en-GB" sz="2800" b="1" dirty="0"/>
          </a:p>
        </p:txBody>
      </p:sp>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43174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P spid="11" grpId="0" animBg="1"/>
      <p:bldP spid="12" grpId="0" animBg="1"/>
    </p:bldLst>
  </p:timing>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644" y="383600"/>
            <a:ext cx="9084712" cy="52056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29643" y="369332"/>
            <a:ext cx="9084714" cy="1907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29643" y="2276873"/>
            <a:ext cx="9084714" cy="2006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31640" y="566023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733256"/>
            <a:ext cx="1435360" cy="954514"/>
          </a:xfrm>
          <a:prstGeom prst="rect">
            <a:avLst/>
          </a:prstGeom>
          <a:noFill/>
        </p:spPr>
      </p:pic>
      <p:sp>
        <p:nvSpPr>
          <p:cNvPr id="11" name="Rectangle 10"/>
          <p:cNvSpPr/>
          <p:nvPr/>
        </p:nvSpPr>
        <p:spPr>
          <a:xfrm>
            <a:off x="29643" y="4283708"/>
            <a:ext cx="9084714" cy="131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893702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0182" y="692696"/>
            <a:ext cx="8303636" cy="4783852"/>
          </a:xfrm>
          <a:prstGeom prst="rect">
            <a:avLst/>
          </a:prstGeom>
        </p:spPr>
      </p:pic>
      <p:sp>
        <p:nvSpPr>
          <p:cNvPr id="7" name="Rectangle 6"/>
          <p:cNvSpPr/>
          <p:nvPr/>
        </p:nvSpPr>
        <p:spPr>
          <a:xfrm>
            <a:off x="420182" y="3372654"/>
            <a:ext cx="8303636" cy="210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Special Case</a:t>
            </a:r>
            <a:endParaRPr lang="en-GB" sz="2800" b="1" dirty="0"/>
          </a:p>
        </p:txBody>
      </p:sp>
      <p:sp>
        <p:nvSpPr>
          <p:cNvPr id="12" name="Rectangle 11"/>
          <p:cNvSpPr/>
          <p:nvPr/>
        </p:nvSpPr>
        <p:spPr>
          <a:xfrm>
            <a:off x="420181" y="692696"/>
            <a:ext cx="8303637" cy="2679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&amp; B notes</a:t>
            </a:r>
            <a:endParaRPr lang="en-GB" sz="2800" b="1" dirty="0"/>
          </a:p>
        </p:txBody>
      </p:sp>
      <p:pic>
        <p:nvPicPr>
          <p:cNvPr id="14"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2008</a:t>
            </a:r>
            <a:endParaRPr lang="en-GB"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680660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12" grpId="0" animBg="1"/>
    </p:bldLst>
  </p:timing>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107505" y="1000941"/>
            <a:ext cx="8928990" cy="4856118"/>
          </a:xfrm>
          <a:prstGeom prst="rect">
            <a:avLst/>
          </a:prstGeom>
        </p:spPr>
      </p:pic>
    </p:spTree>
    <p:extLst>
      <p:ext uri="{BB962C8B-B14F-4D97-AF65-F5344CB8AC3E}">
        <p14:creationId xmlns:p14="http://schemas.microsoft.com/office/powerpoint/2010/main" val="93594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97" y="332656"/>
            <a:ext cx="8906406" cy="5639232"/>
          </a:xfrm>
          <a:prstGeom prst="rect">
            <a:avLst/>
          </a:prstGeom>
        </p:spPr>
      </p:pic>
      <p:sp>
        <p:nvSpPr>
          <p:cNvPr id="11" name="Rectangle 10"/>
          <p:cNvSpPr/>
          <p:nvPr/>
        </p:nvSpPr>
        <p:spPr>
          <a:xfrm>
            <a:off x="118797" y="3861049"/>
            <a:ext cx="8906406" cy="2110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9" name="Rectangle 8"/>
          <p:cNvSpPr/>
          <p:nvPr/>
        </p:nvSpPr>
        <p:spPr>
          <a:xfrm>
            <a:off x="118797" y="332656"/>
            <a:ext cx="8906406"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18797" y="3068961"/>
            <a:ext cx="890640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435360" y="566023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7272"/>
            <a:ext cx="1435360" cy="954514"/>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255060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9" grpId="0" animBg="1"/>
      <p:bldP spid="10" grpId="0" animBg="1"/>
    </p:bldLst>
  </p:timing>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7" y="361782"/>
            <a:ext cx="7632846" cy="6134436"/>
          </a:xfrm>
          <a:prstGeom prst="rect">
            <a:avLst/>
          </a:prstGeom>
        </p:spPr>
      </p:pic>
      <p:sp>
        <p:nvSpPr>
          <p:cNvPr id="10" name="Rectangle 9"/>
          <p:cNvSpPr/>
          <p:nvPr/>
        </p:nvSpPr>
        <p:spPr>
          <a:xfrm>
            <a:off x="755577" y="4437112"/>
            <a:ext cx="7632846" cy="2059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7" name="Rectangle 6"/>
          <p:cNvSpPr/>
          <p:nvPr/>
        </p:nvSpPr>
        <p:spPr>
          <a:xfrm>
            <a:off x="755577" y="1700808"/>
            <a:ext cx="7632846"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2" name="Rectangle 11"/>
          <p:cNvSpPr/>
          <p:nvPr/>
        </p:nvSpPr>
        <p:spPr>
          <a:xfrm>
            <a:off x="755578" y="361782"/>
            <a:ext cx="7632846" cy="1339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4"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84368" y="6227841"/>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2008</a:t>
            </a:r>
            <a:endParaRPr lang="en-GB" dirty="0"/>
          </a:p>
        </p:txBody>
      </p:sp>
    </p:spTree>
    <p:extLst>
      <p:ext uri="{BB962C8B-B14F-4D97-AF65-F5344CB8AC3E}">
        <p14:creationId xmlns:p14="http://schemas.microsoft.com/office/powerpoint/2010/main" val="2761231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7" grpId="0" animBg="1"/>
      <p:bldP spid="12" grpId="0" animBg="1"/>
    </p:bldLst>
  </p:timing>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020344"/>
            <a:ext cx="1259632" cy="837655"/>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2" name="Picture 1"/>
          <p:cNvPicPr>
            <a:picLocks noChangeAspect="1"/>
          </p:cNvPicPr>
          <p:nvPr/>
        </p:nvPicPr>
        <p:blipFill>
          <a:blip r:embed="rId7"/>
          <a:stretch>
            <a:fillRect/>
          </a:stretch>
        </p:blipFill>
        <p:spPr>
          <a:xfrm>
            <a:off x="611560" y="3068960"/>
            <a:ext cx="7920880" cy="2884522"/>
          </a:xfrm>
          <a:prstGeom prst="rect">
            <a:avLst/>
          </a:prstGeom>
        </p:spPr>
      </p:pic>
      <p:pic>
        <p:nvPicPr>
          <p:cNvPr id="3" name="Picture 2"/>
          <p:cNvPicPr>
            <a:picLocks noChangeAspect="1"/>
          </p:cNvPicPr>
          <p:nvPr/>
        </p:nvPicPr>
        <p:blipFill>
          <a:blip r:embed="rId8"/>
          <a:stretch>
            <a:fillRect/>
          </a:stretch>
        </p:blipFill>
        <p:spPr>
          <a:xfrm>
            <a:off x="2771800" y="87606"/>
            <a:ext cx="3600400" cy="2909346"/>
          </a:xfrm>
          <a:prstGeom prst="rect">
            <a:avLst/>
          </a:prstGeom>
        </p:spPr>
      </p:pic>
    </p:spTree>
    <p:extLst>
      <p:ext uri="{BB962C8B-B14F-4D97-AF65-F5344CB8AC3E}">
        <p14:creationId xmlns:p14="http://schemas.microsoft.com/office/powerpoint/2010/main" val="3490656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7" y="908720"/>
            <a:ext cx="9073006" cy="3953396"/>
          </a:xfrm>
          <a:prstGeom prst="rect">
            <a:avLst/>
          </a:prstGeom>
        </p:spPr>
      </p:pic>
      <p:sp>
        <p:nvSpPr>
          <p:cNvPr id="9" name="Rectangle 8"/>
          <p:cNvSpPr/>
          <p:nvPr/>
        </p:nvSpPr>
        <p:spPr>
          <a:xfrm>
            <a:off x="35496" y="908720"/>
            <a:ext cx="9073007" cy="1660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35496" y="2568822"/>
            <a:ext cx="9073007" cy="2293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500862" y="5517232"/>
            <a:ext cx="643138" cy="643138"/>
          </a:xfrm>
          <a:prstGeom prst="rect">
            <a:avLst/>
          </a:prstGeom>
          <a:noFill/>
        </p:spPr>
      </p:pic>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spTree>
    <p:extLst>
      <p:ext uri="{BB962C8B-B14F-4D97-AF65-F5344CB8AC3E}">
        <p14:creationId xmlns:p14="http://schemas.microsoft.com/office/powerpoint/2010/main" val="201197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020344"/>
            <a:ext cx="1259632" cy="837655"/>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5" name="Picture 4"/>
          <p:cNvPicPr>
            <a:picLocks noChangeAspect="1"/>
          </p:cNvPicPr>
          <p:nvPr/>
        </p:nvPicPr>
        <p:blipFill>
          <a:blip r:embed="rId7"/>
          <a:stretch>
            <a:fillRect/>
          </a:stretch>
        </p:blipFill>
        <p:spPr>
          <a:xfrm>
            <a:off x="107504" y="1052736"/>
            <a:ext cx="8928992" cy="2206162"/>
          </a:xfrm>
          <a:prstGeom prst="rect">
            <a:avLst/>
          </a:prstGeom>
        </p:spPr>
      </p:pic>
    </p:spTree>
    <p:extLst>
      <p:ext uri="{BB962C8B-B14F-4D97-AF65-F5344CB8AC3E}">
        <p14:creationId xmlns:p14="http://schemas.microsoft.com/office/powerpoint/2010/main" val="2446148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15" y="400210"/>
            <a:ext cx="9086370" cy="6057580"/>
          </a:xfrm>
          <a:prstGeom prst="rect">
            <a:avLst/>
          </a:prstGeom>
        </p:spPr>
      </p:pic>
      <p:sp>
        <p:nvSpPr>
          <p:cNvPr id="9" name="Rectangle 8"/>
          <p:cNvSpPr/>
          <p:nvPr/>
        </p:nvSpPr>
        <p:spPr>
          <a:xfrm>
            <a:off x="35496" y="400210"/>
            <a:ext cx="9073007" cy="2524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35496" y="2924944"/>
            <a:ext cx="9073007" cy="353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7207486" y="6123420"/>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6516216" y="6203055"/>
            <a:ext cx="643138" cy="643138"/>
          </a:xfrm>
          <a:prstGeom prst="rect">
            <a:avLst/>
          </a:prstGeom>
          <a:noFill/>
        </p:spPr>
      </p:pic>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spTree>
    <p:extLst>
      <p:ext uri="{BB962C8B-B14F-4D97-AF65-F5344CB8AC3E}">
        <p14:creationId xmlns:p14="http://schemas.microsoft.com/office/powerpoint/2010/main" val="424199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7" y="4093528"/>
            <a:ext cx="7344815" cy="27198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70273" y="545015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6071492"/>
            <a:ext cx="1115616" cy="741884"/>
          </a:xfrm>
          <a:prstGeom prst="rect">
            <a:avLst/>
          </a:prstGeom>
          <a:noFill/>
        </p:spPr>
      </p:pic>
      <p:pic>
        <p:nvPicPr>
          <p:cNvPr id="8" name="Picture 7"/>
          <p:cNvPicPr>
            <a:picLocks noChangeAspect="1"/>
          </p:cNvPicPr>
          <p:nvPr/>
        </p:nvPicPr>
        <p:blipFill>
          <a:blip r:embed="rId8"/>
          <a:stretch>
            <a:fillRect/>
          </a:stretch>
        </p:blipFill>
        <p:spPr>
          <a:xfrm>
            <a:off x="2843807" y="41531"/>
            <a:ext cx="4152145" cy="3973868"/>
          </a:xfrm>
          <a:prstGeom prst="rect">
            <a:avLst/>
          </a:prstGeom>
        </p:spPr>
      </p:pic>
    </p:spTree>
    <p:extLst>
      <p:ext uri="{BB962C8B-B14F-4D97-AF65-F5344CB8AC3E}">
        <p14:creationId xmlns:p14="http://schemas.microsoft.com/office/powerpoint/2010/main" val="2319154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93296"/>
            <a:ext cx="1149930" cy="764703"/>
          </a:xfrm>
          <a:prstGeom prst="rect">
            <a:avLst/>
          </a:prstGeom>
          <a:noFill/>
        </p:spPr>
      </p:pic>
      <p:pic>
        <p:nvPicPr>
          <p:cNvPr id="2" name="Picture 1"/>
          <p:cNvPicPr>
            <a:picLocks noChangeAspect="1"/>
          </p:cNvPicPr>
          <p:nvPr/>
        </p:nvPicPr>
        <p:blipFill>
          <a:blip r:embed="rId5"/>
          <a:stretch>
            <a:fillRect/>
          </a:stretch>
        </p:blipFill>
        <p:spPr>
          <a:xfrm>
            <a:off x="179513" y="1196752"/>
            <a:ext cx="8784974" cy="2880144"/>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554644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846875"/>
            <a:ext cx="9073008" cy="5164250"/>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7" name="Rectangle 6"/>
          <p:cNvSpPr/>
          <p:nvPr/>
        </p:nvSpPr>
        <p:spPr>
          <a:xfrm>
            <a:off x="35496" y="809625"/>
            <a:ext cx="9073007" cy="2835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5496" y="3645024"/>
            <a:ext cx="9073007" cy="2366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80120" y="6071492"/>
            <a:ext cx="1115616" cy="741884"/>
          </a:xfrm>
          <a:prstGeom prst="rect">
            <a:avLst/>
          </a:prstGeom>
          <a:noFill/>
        </p:spPr>
      </p:pic>
    </p:spTree>
    <p:extLst>
      <p:ext uri="{BB962C8B-B14F-4D97-AF65-F5344CB8AC3E}">
        <p14:creationId xmlns:p14="http://schemas.microsoft.com/office/powerpoint/2010/main" val="1709622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0005" y="332656"/>
            <a:ext cx="8372475" cy="5600700"/>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7" name="Rectangle 6"/>
          <p:cNvSpPr/>
          <p:nvPr/>
        </p:nvSpPr>
        <p:spPr>
          <a:xfrm>
            <a:off x="520005" y="332657"/>
            <a:ext cx="8372475" cy="1224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520005" y="1556792"/>
            <a:ext cx="8372475" cy="4400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660232"/>
            <a:ext cx="1197768" cy="1197768"/>
          </a:xfrm>
          <a:prstGeom prst="rect">
            <a:avLst/>
          </a:prstGeom>
          <a:noFill/>
        </p:spPr>
      </p:pic>
    </p:spTree>
    <p:extLst>
      <p:ext uri="{BB962C8B-B14F-4D97-AF65-F5344CB8AC3E}">
        <p14:creationId xmlns:p14="http://schemas.microsoft.com/office/powerpoint/2010/main" val="312163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629901"/>
            <a:ext cx="8928992" cy="55981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2794" y="617023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6071492"/>
            <a:ext cx="1115616" cy="741884"/>
          </a:xfrm>
          <a:prstGeom prst="rect">
            <a:avLst/>
          </a:prstGeom>
          <a:noFill/>
        </p:spPr>
      </p:pic>
    </p:spTree>
    <p:extLst>
      <p:ext uri="{BB962C8B-B14F-4D97-AF65-F5344CB8AC3E}">
        <p14:creationId xmlns:p14="http://schemas.microsoft.com/office/powerpoint/2010/main" val="3423442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908720"/>
            <a:ext cx="9073008" cy="4427696"/>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7" name="Rectangle 6"/>
          <p:cNvSpPr/>
          <p:nvPr/>
        </p:nvSpPr>
        <p:spPr>
          <a:xfrm>
            <a:off x="35496" y="809625"/>
            <a:ext cx="9073007" cy="531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5496" y="1340768"/>
            <a:ext cx="9073007" cy="345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80120" y="6071492"/>
            <a:ext cx="1115616" cy="741884"/>
          </a:xfrm>
          <a:prstGeom prst="rect">
            <a:avLst/>
          </a:prstGeom>
          <a:noFill/>
        </p:spPr>
      </p:pic>
      <p:sp>
        <p:nvSpPr>
          <p:cNvPr id="12" name="Rectangle 11"/>
          <p:cNvSpPr/>
          <p:nvPr/>
        </p:nvSpPr>
        <p:spPr>
          <a:xfrm>
            <a:off x="35496" y="4797152"/>
            <a:ext cx="9073007" cy="638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4171760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8" grpId="0" animBg="1"/>
      <p:bldP spid="12" grpId="0" animBg="1"/>
    </p:bldLst>
  </p:timing>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332656"/>
            <a:ext cx="8208912" cy="5760782"/>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7" name="Rectangle 6"/>
          <p:cNvSpPr/>
          <p:nvPr/>
        </p:nvSpPr>
        <p:spPr>
          <a:xfrm>
            <a:off x="467543" y="332657"/>
            <a:ext cx="8208913" cy="4824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467545" y="5157192"/>
            <a:ext cx="8208911" cy="959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660232"/>
            <a:ext cx="1197768" cy="1197768"/>
          </a:xfrm>
          <a:prstGeom prst="rect">
            <a:avLst/>
          </a:prstGeom>
          <a:noFill/>
        </p:spPr>
      </p:pic>
    </p:spTree>
    <p:extLst>
      <p:ext uri="{BB962C8B-B14F-4D97-AF65-F5344CB8AC3E}">
        <p14:creationId xmlns:p14="http://schemas.microsoft.com/office/powerpoint/2010/main" val="1755396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6" name="TextBox 5"/>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pic>
        <p:nvPicPr>
          <p:cNvPr id="2" name="Picture 1"/>
          <p:cNvPicPr>
            <a:picLocks noChangeAspect="1"/>
          </p:cNvPicPr>
          <p:nvPr/>
        </p:nvPicPr>
        <p:blipFill>
          <a:blip r:embed="rId5"/>
          <a:stretch>
            <a:fillRect/>
          </a:stretch>
        </p:blipFill>
        <p:spPr>
          <a:xfrm>
            <a:off x="87192" y="764704"/>
            <a:ext cx="8969616" cy="4606474"/>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72298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620688"/>
            <a:ext cx="9073008" cy="4260804"/>
          </a:xfrm>
          <a:prstGeom prst="rect">
            <a:avLst/>
          </a:prstGeom>
        </p:spPr>
      </p:pic>
      <p:sp>
        <p:nvSpPr>
          <p:cNvPr id="6" name="Rectangle 5"/>
          <p:cNvSpPr/>
          <p:nvPr/>
        </p:nvSpPr>
        <p:spPr>
          <a:xfrm>
            <a:off x="35498" y="620688"/>
            <a:ext cx="907300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5496" y="1268760"/>
            <a:ext cx="9073007" cy="1858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5498" y="3127620"/>
            <a:ext cx="9073006" cy="1753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TextBox 14"/>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77915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2984950"/>
            <a:ext cx="7344816" cy="34683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6093296"/>
            <a:ext cx="1149931" cy="764704"/>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3" name="Picture 2"/>
          <p:cNvPicPr>
            <a:picLocks noChangeAspect="1"/>
          </p:cNvPicPr>
          <p:nvPr/>
        </p:nvPicPr>
        <p:blipFill>
          <a:blip r:embed="rId8"/>
          <a:stretch>
            <a:fillRect/>
          </a:stretch>
        </p:blipFill>
        <p:spPr>
          <a:xfrm>
            <a:off x="2676771" y="44624"/>
            <a:ext cx="3790458" cy="2880320"/>
          </a:xfrm>
          <a:prstGeom prst="rect">
            <a:avLst/>
          </a:prstGeom>
        </p:spPr>
      </p:pic>
    </p:spTree>
    <p:extLst>
      <p:ext uri="{BB962C8B-B14F-4D97-AF65-F5344CB8AC3E}">
        <p14:creationId xmlns:p14="http://schemas.microsoft.com/office/powerpoint/2010/main" val="1285578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548680"/>
            <a:ext cx="8928992" cy="4471924"/>
          </a:xfrm>
          <a:prstGeom prst="rect">
            <a:avLst/>
          </a:prstGeom>
        </p:spPr>
      </p:pic>
      <p:sp>
        <p:nvSpPr>
          <p:cNvPr id="8" name="Rectangle 7"/>
          <p:cNvSpPr/>
          <p:nvPr/>
        </p:nvSpPr>
        <p:spPr>
          <a:xfrm>
            <a:off x="107504" y="3212976"/>
            <a:ext cx="892899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9" name="Rectangle 8"/>
          <p:cNvSpPr/>
          <p:nvPr/>
        </p:nvSpPr>
        <p:spPr>
          <a:xfrm>
            <a:off x="107504" y="2636912"/>
            <a:ext cx="892899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7504" y="3789040"/>
            <a:ext cx="8928992" cy="1231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07504" y="548680"/>
            <a:ext cx="2952328"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3059832" y="548680"/>
            <a:ext cx="2088232"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5148064" y="548680"/>
            <a:ext cx="3888432"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910390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35496" y="44624"/>
            <a:ext cx="1011815" cy="369332"/>
          </a:xfrm>
          <a:prstGeom prst="rect">
            <a:avLst/>
          </a:prstGeom>
          <a:noFill/>
        </p:spPr>
        <p:txBody>
          <a:bodyPr wrap="none" rtlCol="0">
            <a:spAutoFit/>
          </a:bodyPr>
          <a:lstStyle/>
          <a:p>
            <a:r>
              <a:rPr lang="en-GB" dirty="0" smtClean="0"/>
              <a:t>Jan 2010</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2453" y="5949280"/>
            <a:ext cx="1002635" cy="666752"/>
          </a:xfrm>
          <a:prstGeom prst="rect">
            <a:avLst/>
          </a:prstGeom>
          <a:noFill/>
        </p:spPr>
      </p:pic>
      <p:pic>
        <p:nvPicPr>
          <p:cNvPr id="2" name="Picture 1"/>
          <p:cNvPicPr>
            <a:picLocks noChangeAspect="1"/>
          </p:cNvPicPr>
          <p:nvPr/>
        </p:nvPicPr>
        <p:blipFill>
          <a:blip r:embed="rId5"/>
          <a:stretch>
            <a:fillRect/>
          </a:stretch>
        </p:blipFill>
        <p:spPr>
          <a:xfrm>
            <a:off x="35497" y="671556"/>
            <a:ext cx="9073006" cy="4557644"/>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39213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44624"/>
            <a:ext cx="8064896" cy="2710434"/>
          </a:xfrm>
          <a:prstGeom prst="rect">
            <a:avLst/>
          </a:prstGeom>
        </p:spPr>
      </p:pic>
      <p:pic>
        <p:nvPicPr>
          <p:cNvPr id="8" name="Picture 7"/>
          <p:cNvPicPr>
            <a:picLocks noChangeAspect="1"/>
          </p:cNvPicPr>
          <p:nvPr/>
        </p:nvPicPr>
        <p:blipFill>
          <a:blip r:embed="rId3"/>
          <a:stretch>
            <a:fillRect/>
          </a:stretch>
        </p:blipFill>
        <p:spPr>
          <a:xfrm>
            <a:off x="539552" y="2780928"/>
            <a:ext cx="7488830" cy="352379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971600" y="0"/>
            <a:ext cx="8064896" cy="2755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539552" y="2755058"/>
            <a:ext cx="7488830" cy="354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877272"/>
            <a:ext cx="1053752" cy="1053752"/>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6093296"/>
            <a:ext cx="1149930" cy="764703"/>
          </a:xfrm>
          <a:prstGeom prst="rect">
            <a:avLst/>
          </a:prstGeom>
          <a:noFill/>
        </p:spPr>
      </p:pic>
      <p:sp>
        <p:nvSpPr>
          <p:cNvPr id="5" name="TextBox 4"/>
          <p:cNvSpPr txBox="1"/>
          <p:nvPr/>
        </p:nvSpPr>
        <p:spPr>
          <a:xfrm>
            <a:off x="-36512" y="0"/>
            <a:ext cx="1113318" cy="369332"/>
          </a:xfrm>
          <a:prstGeom prst="rect">
            <a:avLst/>
          </a:prstGeom>
          <a:noFill/>
        </p:spPr>
        <p:txBody>
          <a:bodyPr wrap="none" rtlCol="0">
            <a:spAutoFit/>
          </a:bodyPr>
          <a:lstStyle/>
          <a:p>
            <a:r>
              <a:rPr lang="en-GB" dirty="0" smtClean="0"/>
              <a:t>May 2014</a:t>
            </a:r>
            <a:endParaRPr lang="en-GB" dirty="0"/>
          </a:p>
        </p:txBody>
      </p:sp>
      <p:pic>
        <p:nvPicPr>
          <p:cNvPr id="11"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000891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928" y="476672"/>
            <a:ext cx="7882448" cy="6336704"/>
          </a:xfrm>
          <a:prstGeom prst="rect">
            <a:avLst/>
          </a:prstGeom>
        </p:spPr>
      </p:pic>
      <p:sp>
        <p:nvSpPr>
          <p:cNvPr id="17" name="Rectangle 16"/>
          <p:cNvSpPr/>
          <p:nvPr/>
        </p:nvSpPr>
        <p:spPr>
          <a:xfrm>
            <a:off x="73927" y="3212976"/>
            <a:ext cx="7882449"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8" name="Rectangle 17"/>
          <p:cNvSpPr/>
          <p:nvPr/>
        </p:nvSpPr>
        <p:spPr>
          <a:xfrm>
            <a:off x="73928" y="5805264"/>
            <a:ext cx="7882448"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73929" y="476673"/>
            <a:ext cx="7882447"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73927" y="1412777"/>
            <a:ext cx="7882449" cy="180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26457" y="4995239"/>
            <a:ext cx="1242073" cy="1242073"/>
          </a:xfrm>
          <a:prstGeom prst="rect">
            <a:avLst/>
          </a:prstGeom>
          <a:noFill/>
        </p:spPr>
      </p:pic>
      <p:sp>
        <p:nvSpPr>
          <p:cNvPr id="15" name="TextBox 14"/>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43130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7"/>
                                        </p:tgtEl>
                                      </p:cBhvr>
                                    </p:animEffect>
                                    <p:set>
                                      <p:cBhvr>
                                        <p:cTn id="19"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8"/>
                                        </p:tgtEl>
                                      </p:cBhvr>
                                    </p:animEffect>
                                    <p:set>
                                      <p:cBhvr>
                                        <p:cTn id="25"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7" grpId="0" animBg="1"/>
      <p:bldP spid="18" grpId="0" animBg="1"/>
      <p:bldP spid="5" grpId="0" animBg="1"/>
      <p:bldP spid="6" grpId="0" animBg="1"/>
    </p:bldLst>
  </p:timing>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2453" y="5949280"/>
            <a:ext cx="1002635" cy="666752"/>
          </a:xfrm>
          <a:prstGeom prst="rect">
            <a:avLst/>
          </a:prstGeom>
          <a:noFill/>
        </p:spPr>
      </p:pic>
      <p:pic>
        <p:nvPicPr>
          <p:cNvPr id="2" name="Picture 1"/>
          <p:cNvPicPr>
            <a:picLocks noChangeAspect="1"/>
          </p:cNvPicPr>
          <p:nvPr/>
        </p:nvPicPr>
        <p:blipFill>
          <a:blip r:embed="rId5"/>
          <a:stretch>
            <a:fillRect/>
          </a:stretch>
        </p:blipFill>
        <p:spPr>
          <a:xfrm>
            <a:off x="115520" y="1196752"/>
            <a:ext cx="8912960" cy="403245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072173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150" y="38100"/>
            <a:ext cx="8096250" cy="6781800"/>
          </a:xfrm>
          <a:prstGeom prst="rect">
            <a:avLst/>
          </a:prstGeom>
        </p:spPr>
      </p:pic>
      <p:sp>
        <p:nvSpPr>
          <p:cNvPr id="5" name="Rectangle 4"/>
          <p:cNvSpPr/>
          <p:nvPr/>
        </p:nvSpPr>
        <p:spPr>
          <a:xfrm>
            <a:off x="76151" y="38100"/>
            <a:ext cx="8096249" cy="1662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76149" y="1700808"/>
            <a:ext cx="8096251"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76149" y="4941168"/>
            <a:ext cx="8096251" cy="1878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687616"/>
            <a:ext cx="1197768" cy="1197768"/>
          </a:xfrm>
          <a:prstGeom prst="rect">
            <a:avLst/>
          </a:prstGeom>
          <a:noFill/>
        </p:spPr>
      </p:pic>
      <p:sp>
        <p:nvSpPr>
          <p:cNvPr id="15" name="TextBox 14"/>
          <p:cNvSpPr txBox="1"/>
          <p:nvPr/>
        </p:nvSpPr>
        <p:spPr>
          <a:xfrm>
            <a:off x="-40215" y="323364"/>
            <a:ext cx="1011815" cy="369332"/>
          </a:xfrm>
          <a:prstGeom prst="rect">
            <a:avLst/>
          </a:prstGeom>
          <a:noFill/>
        </p:spPr>
        <p:txBody>
          <a:bodyPr wrap="none" rtlCol="0">
            <a:spAutoFit/>
          </a:bodyPr>
          <a:lstStyle/>
          <a:p>
            <a:r>
              <a:rPr lang="en-GB" dirty="0" smtClean="0"/>
              <a:t>Jan 2010</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388424" y="5373216"/>
            <a:ext cx="643138" cy="643138"/>
          </a:xfrm>
          <a:prstGeom prst="rect">
            <a:avLst/>
          </a:prstGeom>
          <a:noFill/>
        </p:spPr>
      </p:pic>
    </p:spTree>
    <p:extLst>
      <p:ext uri="{BB962C8B-B14F-4D97-AF65-F5344CB8AC3E}">
        <p14:creationId xmlns:p14="http://schemas.microsoft.com/office/powerpoint/2010/main" val="282700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Lst>
  </p:timing>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2" name="Picture 1"/>
          <p:cNvPicPr>
            <a:picLocks noChangeAspect="1"/>
          </p:cNvPicPr>
          <p:nvPr/>
        </p:nvPicPr>
        <p:blipFill>
          <a:blip r:embed="rId5"/>
          <a:stretch>
            <a:fillRect/>
          </a:stretch>
        </p:blipFill>
        <p:spPr>
          <a:xfrm>
            <a:off x="35497" y="1196752"/>
            <a:ext cx="9073006" cy="3315980"/>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61336"/>
            <a:ext cx="596664" cy="596664"/>
          </a:xfrm>
          <a:prstGeom prst="rect">
            <a:avLst/>
          </a:prstGeom>
          <a:noFill/>
        </p:spPr>
      </p:pic>
    </p:spTree>
    <p:extLst>
      <p:ext uri="{BB962C8B-B14F-4D97-AF65-F5344CB8AC3E}">
        <p14:creationId xmlns:p14="http://schemas.microsoft.com/office/powerpoint/2010/main" val="234460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354" y="788436"/>
            <a:ext cx="9015292" cy="42247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Rectangle 7"/>
          <p:cNvSpPr/>
          <p:nvPr/>
        </p:nvSpPr>
        <p:spPr>
          <a:xfrm>
            <a:off x="64354" y="788436"/>
            <a:ext cx="9015292" cy="1200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64354" y="1988841"/>
            <a:ext cx="9015292"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
        <p:nvSpPr>
          <p:cNvPr id="11" name="Rectangle 10"/>
          <p:cNvSpPr/>
          <p:nvPr/>
        </p:nvSpPr>
        <p:spPr>
          <a:xfrm>
            <a:off x="64354" y="3861049"/>
            <a:ext cx="9015292" cy="1152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61336"/>
            <a:ext cx="596664" cy="596664"/>
          </a:xfrm>
          <a:prstGeom prst="rect">
            <a:avLst/>
          </a:prstGeom>
          <a:noFill/>
        </p:spPr>
      </p:pic>
    </p:spTree>
    <p:extLst>
      <p:ext uri="{BB962C8B-B14F-4D97-AF65-F5344CB8AC3E}">
        <p14:creationId xmlns:p14="http://schemas.microsoft.com/office/powerpoint/2010/main" val="199717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1" grpId="0" animBg="1"/>
    </p:bldLst>
  </p:timing>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964" y="3212976"/>
            <a:ext cx="7111476" cy="36004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61336"/>
            <a:ext cx="596664" cy="596664"/>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8"/>
          <a:stretch>
            <a:fillRect/>
          </a:stretch>
        </p:blipFill>
        <p:spPr>
          <a:xfrm>
            <a:off x="2771802" y="44624"/>
            <a:ext cx="4320478" cy="3112150"/>
          </a:xfrm>
          <a:prstGeom prst="rect">
            <a:avLst/>
          </a:prstGeom>
        </p:spPr>
      </p:pic>
    </p:spTree>
    <p:extLst>
      <p:ext uri="{BB962C8B-B14F-4D97-AF65-F5344CB8AC3E}">
        <p14:creationId xmlns:p14="http://schemas.microsoft.com/office/powerpoint/2010/main" val="548201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3" y="692696"/>
            <a:ext cx="8928994" cy="47160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107504" y="692696"/>
            <a:ext cx="892899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7504" y="2996952"/>
            <a:ext cx="8928994"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
        <p:nvSpPr>
          <p:cNvPr id="11" name="Rectangle 10"/>
          <p:cNvSpPr/>
          <p:nvPr/>
        </p:nvSpPr>
        <p:spPr>
          <a:xfrm>
            <a:off x="107504" y="5013176"/>
            <a:ext cx="8928994" cy="395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85880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1" grpId="0" animBg="1"/>
    </p:bldLst>
  </p:timing>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047" y="404664"/>
            <a:ext cx="9045906" cy="56646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61336"/>
            <a:ext cx="596664" cy="596664"/>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spTree>
    <p:extLst>
      <p:ext uri="{BB962C8B-B14F-4D97-AF65-F5344CB8AC3E}">
        <p14:creationId xmlns:p14="http://schemas.microsoft.com/office/powerpoint/2010/main" val="2192229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505" y="4077072"/>
            <a:ext cx="8496943" cy="2765703"/>
          </a:xfrm>
          <a:prstGeom prst="rect">
            <a:avLst/>
          </a:prstGeom>
        </p:spPr>
      </p:pic>
      <p:sp>
        <p:nvSpPr>
          <p:cNvPr id="11" name="Rectangle 10"/>
          <p:cNvSpPr/>
          <p:nvPr/>
        </p:nvSpPr>
        <p:spPr>
          <a:xfrm>
            <a:off x="107504" y="4077072"/>
            <a:ext cx="8496944" cy="2765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3" name="Picture 2"/>
          <p:cNvPicPr>
            <a:picLocks noChangeAspect="1"/>
          </p:cNvPicPr>
          <p:nvPr/>
        </p:nvPicPr>
        <p:blipFill>
          <a:blip r:embed="rId3"/>
          <a:stretch>
            <a:fillRect/>
          </a:stretch>
        </p:blipFill>
        <p:spPr>
          <a:xfrm>
            <a:off x="107504" y="260648"/>
            <a:ext cx="8496944" cy="382601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021288"/>
            <a:ext cx="704316" cy="666752"/>
          </a:xfrm>
          <a:prstGeom prst="rect">
            <a:avLst/>
          </a:prstGeom>
          <a:noFill/>
        </p:spPr>
      </p:pic>
      <p:pic>
        <p:nvPicPr>
          <p:cNvPr id="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465366" y="5229200"/>
            <a:ext cx="643138" cy="643138"/>
          </a:xfrm>
          <a:prstGeom prst="rect">
            <a:avLst/>
          </a:prstGeom>
          <a:noFill/>
        </p:spPr>
      </p:pic>
      <p:sp>
        <p:nvSpPr>
          <p:cNvPr id="8" name="Rectangle 7"/>
          <p:cNvSpPr/>
          <p:nvPr/>
        </p:nvSpPr>
        <p:spPr>
          <a:xfrm>
            <a:off x="107504" y="260648"/>
            <a:ext cx="8496944"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7504" y="2996952"/>
            <a:ext cx="849694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
        <p:nvSpPr>
          <p:cNvPr id="10" name="TextBox 9"/>
          <p:cNvSpPr txBox="1"/>
          <p:nvPr/>
        </p:nvSpPr>
        <p:spPr>
          <a:xfrm>
            <a:off x="0" y="-99392"/>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3021106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8" grpId="0" animBg="1"/>
      <p:bldP spid="9" grpId="0" animBg="1"/>
    </p:bldLst>
  </p:timing>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9937" y="2924942"/>
            <a:ext cx="7704126" cy="33123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61336"/>
            <a:ext cx="596664" cy="596664"/>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8"/>
          <a:stretch>
            <a:fillRect/>
          </a:stretch>
        </p:blipFill>
        <p:spPr>
          <a:xfrm>
            <a:off x="2574091" y="44622"/>
            <a:ext cx="3962491" cy="2856296"/>
          </a:xfrm>
          <a:prstGeom prst="rect">
            <a:avLst/>
          </a:prstGeom>
        </p:spPr>
      </p:pic>
    </p:spTree>
    <p:extLst>
      <p:ext uri="{BB962C8B-B14F-4D97-AF65-F5344CB8AC3E}">
        <p14:creationId xmlns:p14="http://schemas.microsoft.com/office/powerpoint/2010/main" val="228399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1205189"/>
            <a:ext cx="8496946" cy="44476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323528" y="1205188"/>
            <a:ext cx="8568952" cy="1935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323527" y="3140968"/>
            <a:ext cx="8548203" cy="2511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44074"/>
            <a:ext cx="1113318" cy="111331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778221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934817"/>
            <a:ext cx="8928990" cy="49883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107504" y="934816"/>
            <a:ext cx="8928992" cy="2134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7504" y="3068960"/>
            <a:ext cx="8928992" cy="2877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33256"/>
            <a:ext cx="1435360" cy="954514"/>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331640" y="5660232"/>
            <a:ext cx="1197768" cy="1197768"/>
          </a:xfrm>
          <a:prstGeom prst="rect">
            <a:avLst/>
          </a:prstGeom>
          <a:noFill/>
        </p:spPr>
      </p:pic>
    </p:spTree>
    <p:extLst>
      <p:ext uri="{BB962C8B-B14F-4D97-AF65-F5344CB8AC3E}">
        <p14:creationId xmlns:p14="http://schemas.microsoft.com/office/powerpoint/2010/main" val="3597341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5362" y="571500"/>
            <a:ext cx="7153275" cy="5715000"/>
          </a:xfrm>
          <a:prstGeom prst="rect">
            <a:avLst/>
          </a:prstGeom>
        </p:spPr>
      </p:pic>
      <p:sp>
        <p:nvSpPr>
          <p:cNvPr id="10" name="Rectangle 9"/>
          <p:cNvSpPr/>
          <p:nvPr/>
        </p:nvSpPr>
        <p:spPr>
          <a:xfrm>
            <a:off x="995362" y="571500"/>
            <a:ext cx="7153275" cy="571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6" name="TextBox 5"/>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92977" y="5660232"/>
            <a:ext cx="1197768" cy="1197768"/>
          </a:xfrm>
          <a:prstGeom prst="rect">
            <a:avLst/>
          </a:prstGeom>
          <a:noFill/>
        </p:spPr>
      </p:pic>
    </p:spTree>
    <p:extLst>
      <p:ext uri="{BB962C8B-B14F-4D97-AF65-F5344CB8AC3E}">
        <p14:creationId xmlns:p14="http://schemas.microsoft.com/office/powerpoint/2010/main" val="1708835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61336"/>
            <a:ext cx="596664" cy="596664"/>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5" name="Picture 4"/>
          <p:cNvPicPr>
            <a:picLocks noChangeAspect="1"/>
          </p:cNvPicPr>
          <p:nvPr/>
        </p:nvPicPr>
        <p:blipFill>
          <a:blip r:embed="rId7"/>
          <a:stretch>
            <a:fillRect/>
          </a:stretch>
        </p:blipFill>
        <p:spPr>
          <a:xfrm>
            <a:off x="35495" y="836712"/>
            <a:ext cx="9073010" cy="4176466"/>
          </a:xfrm>
          <a:prstGeom prst="rect">
            <a:avLst/>
          </a:prstGeom>
        </p:spPr>
      </p:pic>
    </p:spTree>
    <p:extLst>
      <p:ext uri="{BB962C8B-B14F-4D97-AF65-F5344CB8AC3E}">
        <p14:creationId xmlns:p14="http://schemas.microsoft.com/office/powerpoint/2010/main" val="373412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438" y="332656"/>
            <a:ext cx="8657124" cy="6192688"/>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9" name="Rectangle 8"/>
          <p:cNvSpPr/>
          <p:nvPr/>
        </p:nvSpPr>
        <p:spPr>
          <a:xfrm>
            <a:off x="243438" y="341948"/>
            <a:ext cx="8657124" cy="2871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243438" y="3212977"/>
            <a:ext cx="865712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243438" y="4581129"/>
            <a:ext cx="8657124" cy="1944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687616"/>
            <a:ext cx="1197768" cy="1197768"/>
          </a:xfrm>
          <a:prstGeom prst="rect">
            <a:avLst/>
          </a:prstGeom>
          <a:noFill/>
        </p:spPr>
      </p:pic>
    </p:spTree>
    <p:extLst>
      <p:ext uri="{BB962C8B-B14F-4D97-AF65-F5344CB8AC3E}">
        <p14:creationId xmlns:p14="http://schemas.microsoft.com/office/powerpoint/2010/main" val="2863139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6022" y="2708918"/>
            <a:ext cx="8002482" cy="374441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19700" y="44624"/>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452320" y="6177681"/>
            <a:ext cx="680319" cy="680319"/>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6093296"/>
            <a:ext cx="1082828" cy="720080"/>
          </a:xfrm>
          <a:prstGeom prst="rect">
            <a:avLst/>
          </a:prstGeom>
          <a:noFill/>
        </p:spPr>
      </p:pic>
      <p:pic>
        <p:nvPicPr>
          <p:cNvPr id="3" name="Picture 2"/>
          <p:cNvPicPr>
            <a:picLocks noChangeAspect="1"/>
          </p:cNvPicPr>
          <p:nvPr/>
        </p:nvPicPr>
        <p:blipFill>
          <a:blip r:embed="rId8"/>
          <a:stretch>
            <a:fillRect/>
          </a:stretch>
        </p:blipFill>
        <p:spPr>
          <a:xfrm>
            <a:off x="3004812" y="44622"/>
            <a:ext cx="3134376" cy="2592290"/>
          </a:xfrm>
          <a:prstGeom prst="rect">
            <a:avLst/>
          </a:prstGeom>
        </p:spPr>
      </p:pic>
    </p:spTree>
    <p:extLst>
      <p:ext uri="{BB962C8B-B14F-4D97-AF65-F5344CB8AC3E}">
        <p14:creationId xmlns:p14="http://schemas.microsoft.com/office/powerpoint/2010/main" val="325003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295836"/>
            <a:ext cx="8482448" cy="6517540"/>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5497" y="295837"/>
            <a:ext cx="8482448" cy="2053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5497" y="4725144"/>
            <a:ext cx="8482448" cy="2095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524328"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331640" y="5874396"/>
            <a:ext cx="983604" cy="983604"/>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4396"/>
            <a:ext cx="1223120" cy="813374"/>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4" name="Rectangle 13"/>
          <p:cNvSpPr/>
          <p:nvPr/>
        </p:nvSpPr>
        <p:spPr>
          <a:xfrm>
            <a:off x="35495" y="2348881"/>
            <a:ext cx="8482449" cy="23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363242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4" grpId="0" animBg="1"/>
    </p:bldLst>
  </p:timing>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8662" y="1571625"/>
            <a:ext cx="7686675" cy="3714750"/>
          </a:xfrm>
          <a:prstGeom prst="rect">
            <a:avLst/>
          </a:prstGeom>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sp>
        <p:nvSpPr>
          <p:cNvPr id="8" name="Rectangle 7"/>
          <p:cNvSpPr/>
          <p:nvPr/>
        </p:nvSpPr>
        <p:spPr>
          <a:xfrm>
            <a:off x="728661" y="1571625"/>
            <a:ext cx="7686675" cy="113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5496" y="5661248"/>
            <a:ext cx="1152128" cy="11521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0" name="Rectangle 9"/>
          <p:cNvSpPr/>
          <p:nvPr/>
        </p:nvSpPr>
        <p:spPr>
          <a:xfrm>
            <a:off x="728661" y="2708920"/>
            <a:ext cx="7686675"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728661" y="3717032"/>
            <a:ext cx="7686675" cy="1569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462299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10" grpId="0" animBg="1"/>
      <p:bldP spid="14" grpId="0" animBg="1"/>
    </p:bldLst>
  </p:timing>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6676"/>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5"/>
          <a:stretch>
            <a:fillRect/>
          </a:stretch>
        </p:blipFill>
        <p:spPr>
          <a:xfrm>
            <a:off x="107505" y="476672"/>
            <a:ext cx="8928990" cy="5327306"/>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61336"/>
            <a:ext cx="596664" cy="596664"/>
          </a:xfrm>
          <a:prstGeom prst="rect">
            <a:avLst/>
          </a:prstGeom>
          <a:noFill/>
        </p:spPr>
      </p:pic>
    </p:spTree>
    <p:extLst>
      <p:ext uri="{BB962C8B-B14F-4D97-AF65-F5344CB8AC3E}">
        <p14:creationId xmlns:p14="http://schemas.microsoft.com/office/powerpoint/2010/main" val="1363211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32656"/>
            <a:ext cx="8177244" cy="6480720"/>
          </a:xfrm>
          <a:prstGeom prst="rect">
            <a:avLst/>
          </a:prstGeom>
        </p:spPr>
      </p:pic>
      <p:sp>
        <p:nvSpPr>
          <p:cNvPr id="13" name="Rectangle 12"/>
          <p:cNvSpPr/>
          <p:nvPr/>
        </p:nvSpPr>
        <p:spPr>
          <a:xfrm>
            <a:off x="323527" y="5349602"/>
            <a:ext cx="8177245" cy="1463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23527" y="332656"/>
            <a:ext cx="8177245" cy="1737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7" y="2060848"/>
            <a:ext cx="8177245" cy="1512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p:cNvSpPr/>
          <p:nvPr/>
        </p:nvSpPr>
        <p:spPr>
          <a:xfrm>
            <a:off x="323527" y="3573015"/>
            <a:ext cx="8177245" cy="1776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4869160"/>
            <a:ext cx="1113318" cy="740356"/>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524328" y="6261336"/>
            <a:ext cx="596664" cy="596664"/>
          </a:xfrm>
          <a:prstGeom prst="rect">
            <a:avLst/>
          </a:prstGeom>
          <a:noFill/>
        </p:spPr>
      </p:pic>
    </p:spTree>
    <p:extLst>
      <p:ext uri="{BB962C8B-B14F-4D97-AF65-F5344CB8AC3E}">
        <p14:creationId xmlns:p14="http://schemas.microsoft.com/office/powerpoint/2010/main" val="2518013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P spid="7" grpId="0" animBg="1"/>
      <p:bldP spid="12" grpId="0" animBg="1"/>
    </p:bldLst>
  </p:timing>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8662" y="2043112"/>
            <a:ext cx="7686675" cy="2771775"/>
          </a:xfrm>
          <a:prstGeom prst="rect">
            <a:avLst/>
          </a:prstGeom>
        </p:spPr>
      </p:pic>
      <p:sp>
        <p:nvSpPr>
          <p:cNvPr id="13" name="Rectangle 12"/>
          <p:cNvSpPr/>
          <p:nvPr/>
        </p:nvSpPr>
        <p:spPr>
          <a:xfrm>
            <a:off x="728662" y="4077072"/>
            <a:ext cx="7686675" cy="737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728662" y="2043112"/>
            <a:ext cx="7686675" cy="473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728662" y="2516509"/>
            <a:ext cx="7686675" cy="521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p:cNvSpPr/>
          <p:nvPr/>
        </p:nvSpPr>
        <p:spPr>
          <a:xfrm>
            <a:off x="728662" y="3038301"/>
            <a:ext cx="7686675" cy="1038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61336"/>
            <a:ext cx="596664" cy="596664"/>
          </a:xfrm>
          <a:prstGeom prst="rect">
            <a:avLst/>
          </a:prstGeom>
          <a:noFill/>
        </p:spPr>
      </p:pic>
    </p:spTree>
    <p:extLst>
      <p:ext uri="{BB962C8B-B14F-4D97-AF65-F5344CB8AC3E}">
        <p14:creationId xmlns:p14="http://schemas.microsoft.com/office/powerpoint/2010/main" val="249200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P spid="7"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113318" cy="369332"/>
          </a:xfrm>
          <a:prstGeom prst="rect">
            <a:avLst/>
          </a:prstGeom>
          <a:noFill/>
        </p:spPr>
        <p:txBody>
          <a:bodyPr wrap="none" rtlCol="0">
            <a:spAutoFit/>
          </a:bodyPr>
          <a:lstStyle/>
          <a:p>
            <a:r>
              <a:rPr lang="en-GB" dirty="0" smtClean="0"/>
              <a:t>May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3" name="Picture 2"/>
          <p:cNvPicPr>
            <a:picLocks noChangeAspect="1"/>
          </p:cNvPicPr>
          <p:nvPr/>
        </p:nvPicPr>
        <p:blipFill>
          <a:blip r:embed="rId5"/>
          <a:stretch>
            <a:fillRect/>
          </a:stretch>
        </p:blipFill>
        <p:spPr>
          <a:xfrm>
            <a:off x="251521" y="836712"/>
            <a:ext cx="8640958" cy="3926564"/>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4149889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61336"/>
            <a:ext cx="596664" cy="596664"/>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7"/>
          <a:stretch>
            <a:fillRect/>
          </a:stretch>
        </p:blipFill>
        <p:spPr>
          <a:xfrm>
            <a:off x="54475" y="1628800"/>
            <a:ext cx="9035050" cy="2016226"/>
          </a:xfrm>
          <a:prstGeom prst="rect">
            <a:avLst/>
          </a:prstGeom>
        </p:spPr>
      </p:pic>
    </p:spTree>
    <p:extLst>
      <p:ext uri="{BB962C8B-B14F-4D97-AF65-F5344CB8AC3E}">
        <p14:creationId xmlns:p14="http://schemas.microsoft.com/office/powerpoint/2010/main" val="211312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273" y="836712"/>
            <a:ext cx="8919454" cy="4608512"/>
          </a:xfrm>
          <a:prstGeom prst="rect">
            <a:avLst/>
          </a:prstGeom>
        </p:spPr>
      </p:pic>
      <p:sp>
        <p:nvSpPr>
          <p:cNvPr id="6" name="Rectangle 5"/>
          <p:cNvSpPr/>
          <p:nvPr/>
        </p:nvSpPr>
        <p:spPr>
          <a:xfrm>
            <a:off x="112273" y="836712"/>
            <a:ext cx="8919454"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12273" y="2780929"/>
            <a:ext cx="8919454" cy="2664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3731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5234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2012</a:t>
            </a:r>
            <a:endParaRPr lang="en-GB" dirty="0"/>
          </a:p>
        </p:txBody>
      </p:sp>
    </p:spTree>
    <p:extLst>
      <p:ext uri="{BB962C8B-B14F-4D97-AF65-F5344CB8AC3E}">
        <p14:creationId xmlns:p14="http://schemas.microsoft.com/office/powerpoint/2010/main" val="2341841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36676"/>
            <a:ext cx="1011815" cy="369332"/>
          </a:xfrm>
          <a:prstGeom prst="rect">
            <a:avLst/>
          </a:prstGeom>
          <a:noFill/>
        </p:spPr>
        <p:txBody>
          <a:bodyPr wrap="none" rtlCol="0">
            <a:spAutoFit/>
          </a:bodyPr>
          <a:lstStyle/>
          <a:p>
            <a:r>
              <a:rPr lang="en-GB" dirty="0" smtClean="0"/>
              <a:t>Jan 2012</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7272"/>
            <a:ext cx="1366497" cy="908720"/>
          </a:xfrm>
          <a:prstGeom prst="rect">
            <a:avLst/>
          </a:prstGeom>
          <a:noFill/>
        </p:spPr>
      </p:pic>
      <p:pic>
        <p:nvPicPr>
          <p:cNvPr id="3" name="Picture 2"/>
          <p:cNvPicPr>
            <a:picLocks noChangeAspect="1"/>
          </p:cNvPicPr>
          <p:nvPr/>
        </p:nvPicPr>
        <p:blipFill>
          <a:blip r:embed="rId5"/>
          <a:stretch>
            <a:fillRect/>
          </a:stretch>
        </p:blipFill>
        <p:spPr>
          <a:xfrm>
            <a:off x="72516" y="394224"/>
            <a:ext cx="8998968" cy="5123008"/>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61336"/>
            <a:ext cx="596664" cy="596664"/>
          </a:xfrm>
          <a:prstGeom prst="rect">
            <a:avLst/>
          </a:prstGeom>
          <a:noFill/>
        </p:spPr>
      </p:pic>
    </p:spTree>
    <p:extLst>
      <p:ext uri="{BB962C8B-B14F-4D97-AF65-F5344CB8AC3E}">
        <p14:creationId xmlns:p14="http://schemas.microsoft.com/office/powerpoint/2010/main" val="2619686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8858" y="260648"/>
            <a:ext cx="8866284" cy="5950076"/>
          </a:xfrm>
          <a:prstGeom prst="rect">
            <a:avLst/>
          </a:prstGeom>
        </p:spPr>
      </p:pic>
      <p:sp>
        <p:nvSpPr>
          <p:cNvPr id="6" name="TextBox 5"/>
          <p:cNvSpPr txBox="1"/>
          <p:nvPr/>
        </p:nvSpPr>
        <p:spPr>
          <a:xfrm>
            <a:off x="-45293" y="-99392"/>
            <a:ext cx="1011815" cy="369332"/>
          </a:xfrm>
          <a:prstGeom prst="rect">
            <a:avLst/>
          </a:prstGeom>
          <a:noFill/>
        </p:spPr>
        <p:txBody>
          <a:bodyPr wrap="none" rtlCol="0">
            <a:spAutoFit/>
          </a:bodyPr>
          <a:lstStyle/>
          <a:p>
            <a:r>
              <a:rPr lang="en-GB" dirty="0" smtClean="0"/>
              <a:t>Jan 2012</a:t>
            </a:r>
            <a:endParaRPr lang="en-GB" dirty="0"/>
          </a:p>
        </p:txBody>
      </p:sp>
      <p:sp>
        <p:nvSpPr>
          <p:cNvPr id="7" name="Rectangle 6"/>
          <p:cNvSpPr/>
          <p:nvPr/>
        </p:nvSpPr>
        <p:spPr>
          <a:xfrm>
            <a:off x="138859" y="269940"/>
            <a:ext cx="8866284" cy="638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38857" y="908720"/>
            <a:ext cx="8866285"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38857" y="2636912"/>
            <a:ext cx="8866285"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138857" y="4221088"/>
            <a:ext cx="8866285" cy="1998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70376"/>
            <a:ext cx="1187624" cy="1187624"/>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61336"/>
            <a:ext cx="596664" cy="596664"/>
          </a:xfrm>
          <a:prstGeom prst="rect">
            <a:avLst/>
          </a:prstGeom>
          <a:noFill/>
        </p:spPr>
      </p:pic>
    </p:spTree>
    <p:extLst>
      <p:ext uri="{BB962C8B-B14F-4D97-AF65-F5344CB8AC3E}">
        <p14:creationId xmlns:p14="http://schemas.microsoft.com/office/powerpoint/2010/main" val="3036996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8" grpId="0" animBg="1"/>
      <p:bldP spid="10" grpId="0" animBg="1"/>
      <p:bldP spid="13" grpId="0" animBg="1"/>
    </p:bldLst>
  </p:timing>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197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6043" y="5746602"/>
            <a:ext cx="1387605" cy="922757"/>
          </a:xfrm>
          <a:prstGeom prst="rect">
            <a:avLst/>
          </a:prstGeom>
          <a:noFill/>
        </p:spPr>
      </p:pic>
      <p:pic>
        <p:nvPicPr>
          <p:cNvPr id="2" name="Picture 1"/>
          <p:cNvPicPr>
            <a:picLocks noChangeAspect="1"/>
          </p:cNvPicPr>
          <p:nvPr/>
        </p:nvPicPr>
        <p:blipFill>
          <a:blip r:embed="rId7"/>
          <a:stretch>
            <a:fillRect/>
          </a:stretch>
        </p:blipFill>
        <p:spPr>
          <a:xfrm>
            <a:off x="107504" y="1124744"/>
            <a:ext cx="8928992" cy="3218398"/>
          </a:xfrm>
          <a:prstGeom prst="rect">
            <a:avLst/>
          </a:prstGeom>
        </p:spPr>
      </p:pic>
    </p:spTree>
    <p:extLst>
      <p:ext uri="{BB962C8B-B14F-4D97-AF65-F5344CB8AC3E}">
        <p14:creationId xmlns:p14="http://schemas.microsoft.com/office/powerpoint/2010/main" val="2819720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30" y="764703"/>
            <a:ext cx="9064940" cy="5328594"/>
          </a:xfrm>
          <a:prstGeom prst="rect">
            <a:avLst/>
          </a:prstGeom>
        </p:spPr>
      </p:pic>
      <p:sp>
        <p:nvSpPr>
          <p:cNvPr id="13" name="Rectangle 12"/>
          <p:cNvSpPr/>
          <p:nvPr/>
        </p:nvSpPr>
        <p:spPr>
          <a:xfrm>
            <a:off x="39528" y="2780927"/>
            <a:ext cx="9064942" cy="3335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9529" y="764703"/>
            <a:ext cx="9064941" cy="1152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9528" y="1916832"/>
            <a:ext cx="9064942" cy="864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3318" y="5782814"/>
            <a:ext cx="1299393" cy="864096"/>
          </a:xfrm>
          <a:prstGeom prst="rect">
            <a:avLst/>
          </a:prstGeom>
          <a:noFill/>
        </p:spPr>
      </p:pic>
    </p:spTree>
    <p:extLst>
      <p:ext uri="{BB962C8B-B14F-4D97-AF65-F5344CB8AC3E}">
        <p14:creationId xmlns:p14="http://schemas.microsoft.com/office/powerpoint/2010/main" val="196223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P spid="7" grpId="0" animBg="1"/>
    </p:bldLst>
  </p:timing>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1" y="44624"/>
            <a:ext cx="7972143" cy="45175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467539" y="44624"/>
            <a:ext cx="7972145" cy="2358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33189" y="4796136"/>
            <a:ext cx="1299393" cy="864096"/>
          </a:xfrm>
          <a:prstGeom prst="rect">
            <a:avLst/>
          </a:prstGeom>
          <a:noFill/>
        </p:spPr>
      </p:pic>
      <p:sp>
        <p:nvSpPr>
          <p:cNvPr id="15" name="Rectangle 14"/>
          <p:cNvSpPr/>
          <p:nvPr/>
        </p:nvSpPr>
        <p:spPr>
          <a:xfrm>
            <a:off x="467539" y="2402947"/>
            <a:ext cx="7972145" cy="808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 (i)</a:t>
            </a:r>
            <a:endParaRPr lang="en-GB" sz="2800" b="1" dirty="0"/>
          </a:p>
        </p:txBody>
      </p:sp>
      <p:sp>
        <p:nvSpPr>
          <p:cNvPr id="16" name="Rectangle 15"/>
          <p:cNvSpPr/>
          <p:nvPr/>
        </p:nvSpPr>
        <p:spPr>
          <a:xfrm>
            <a:off x="467540" y="3211806"/>
            <a:ext cx="7972144" cy="1341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 (ii)</a:t>
            </a:r>
            <a:endParaRPr lang="en-GB" sz="2800" b="1" dirty="0"/>
          </a:p>
        </p:txBody>
      </p:sp>
      <p:pic>
        <p:nvPicPr>
          <p:cNvPr id="9" name="Picture 8"/>
          <p:cNvPicPr>
            <a:picLocks noChangeAspect="1"/>
          </p:cNvPicPr>
          <p:nvPr/>
        </p:nvPicPr>
        <p:blipFill>
          <a:blip r:embed="rId9"/>
          <a:stretch>
            <a:fillRect/>
          </a:stretch>
        </p:blipFill>
        <p:spPr>
          <a:xfrm>
            <a:off x="1691220" y="4615076"/>
            <a:ext cx="5761560" cy="2198300"/>
          </a:xfrm>
          <a:prstGeom prst="rect">
            <a:avLst/>
          </a:prstGeom>
        </p:spPr>
      </p:pic>
      <p:sp>
        <p:nvSpPr>
          <p:cNvPr id="17" name="Rectangle 16"/>
          <p:cNvSpPr/>
          <p:nvPr/>
        </p:nvSpPr>
        <p:spPr>
          <a:xfrm>
            <a:off x="1691220" y="4605904"/>
            <a:ext cx="5761560" cy="1127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 (iii)</a:t>
            </a:r>
            <a:endParaRPr lang="en-GB" sz="2800" b="1" dirty="0"/>
          </a:p>
        </p:txBody>
      </p:sp>
      <p:sp>
        <p:nvSpPr>
          <p:cNvPr id="18" name="Rectangle 17"/>
          <p:cNvSpPr/>
          <p:nvPr/>
        </p:nvSpPr>
        <p:spPr>
          <a:xfrm>
            <a:off x="1691220" y="5742426"/>
            <a:ext cx="5761560" cy="1070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 A</a:t>
            </a:r>
            <a:endParaRPr lang="en-GB" sz="2800" b="1" dirty="0"/>
          </a:p>
        </p:txBody>
      </p:sp>
    </p:spTree>
    <p:extLst>
      <p:ext uri="{BB962C8B-B14F-4D97-AF65-F5344CB8AC3E}">
        <p14:creationId xmlns:p14="http://schemas.microsoft.com/office/powerpoint/2010/main" val="357276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6" grpId="0" animBg="1"/>
      <p:bldP spid="15" grpId="0" animBg="1"/>
      <p:bldP spid="16" grpId="0" animBg="1"/>
      <p:bldP spid="17" grpId="0" animBg="1"/>
      <p:bldP spid="18" grpId="0" animBg="1"/>
    </p:bldLst>
  </p:timing>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66" y="476672"/>
            <a:ext cx="9115268" cy="5102316"/>
          </a:xfrm>
          <a:prstGeom prst="rect">
            <a:avLst/>
          </a:prstGeom>
        </p:spPr>
      </p:pic>
      <p:sp>
        <p:nvSpPr>
          <p:cNvPr id="13" name="Rectangle 12"/>
          <p:cNvSpPr/>
          <p:nvPr/>
        </p:nvSpPr>
        <p:spPr>
          <a:xfrm>
            <a:off x="14366" y="3501007"/>
            <a:ext cx="9090104" cy="2070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7" name="Rectangle 6"/>
          <p:cNvSpPr/>
          <p:nvPr/>
        </p:nvSpPr>
        <p:spPr>
          <a:xfrm>
            <a:off x="14366" y="476672"/>
            <a:ext cx="9090104" cy="3024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958712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7" grpId="0" animBg="1"/>
    </p:bldLst>
  </p:timing>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197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6043" y="5746602"/>
            <a:ext cx="1387605" cy="922757"/>
          </a:xfrm>
          <a:prstGeom prst="rect">
            <a:avLst/>
          </a:prstGeom>
          <a:noFill/>
        </p:spPr>
      </p:pic>
      <p:pic>
        <p:nvPicPr>
          <p:cNvPr id="3" name="Picture 2"/>
          <p:cNvPicPr>
            <a:picLocks noChangeAspect="1"/>
          </p:cNvPicPr>
          <p:nvPr/>
        </p:nvPicPr>
        <p:blipFill>
          <a:blip r:embed="rId7"/>
          <a:stretch>
            <a:fillRect/>
          </a:stretch>
        </p:blipFill>
        <p:spPr>
          <a:xfrm>
            <a:off x="1547665" y="2547328"/>
            <a:ext cx="6048670" cy="4266048"/>
          </a:xfrm>
          <a:prstGeom prst="rect">
            <a:avLst/>
          </a:prstGeom>
        </p:spPr>
      </p:pic>
      <p:pic>
        <p:nvPicPr>
          <p:cNvPr id="8" name="Picture 7"/>
          <p:cNvPicPr>
            <a:picLocks noChangeAspect="1"/>
          </p:cNvPicPr>
          <p:nvPr/>
        </p:nvPicPr>
        <p:blipFill>
          <a:blip r:embed="rId8"/>
          <a:stretch>
            <a:fillRect/>
          </a:stretch>
        </p:blipFill>
        <p:spPr>
          <a:xfrm>
            <a:off x="2843808" y="25140"/>
            <a:ext cx="3384376" cy="2468691"/>
          </a:xfrm>
          <a:prstGeom prst="rect">
            <a:avLst/>
          </a:prstGeom>
        </p:spPr>
      </p:pic>
    </p:spTree>
    <p:extLst>
      <p:ext uri="{BB962C8B-B14F-4D97-AF65-F5344CB8AC3E}">
        <p14:creationId xmlns:p14="http://schemas.microsoft.com/office/powerpoint/2010/main" val="3236079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27" y="332656"/>
            <a:ext cx="9064946" cy="5823596"/>
          </a:xfrm>
          <a:prstGeom prst="rect">
            <a:avLst/>
          </a:prstGeom>
        </p:spPr>
      </p:pic>
      <p:sp>
        <p:nvSpPr>
          <p:cNvPr id="13" name="Rectangle 12"/>
          <p:cNvSpPr/>
          <p:nvPr/>
        </p:nvSpPr>
        <p:spPr>
          <a:xfrm>
            <a:off x="39526" y="5661248"/>
            <a:ext cx="9064944" cy="53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9529" y="332657"/>
            <a:ext cx="9064941" cy="470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9528" y="803180"/>
            <a:ext cx="9064942" cy="2310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976664"/>
            <a:ext cx="980728" cy="98072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71601" y="6095096"/>
            <a:ext cx="1080120" cy="718280"/>
          </a:xfrm>
          <a:prstGeom prst="rect">
            <a:avLst/>
          </a:prstGeom>
          <a:noFill/>
        </p:spPr>
      </p:pic>
      <p:sp>
        <p:nvSpPr>
          <p:cNvPr id="15" name="Rectangle 14"/>
          <p:cNvSpPr/>
          <p:nvPr/>
        </p:nvSpPr>
        <p:spPr>
          <a:xfrm>
            <a:off x="39526" y="3113582"/>
            <a:ext cx="9064944" cy="254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Tree>
    <p:extLst>
      <p:ext uri="{BB962C8B-B14F-4D97-AF65-F5344CB8AC3E}">
        <p14:creationId xmlns:p14="http://schemas.microsoft.com/office/powerpoint/2010/main" val="4287382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6" grpId="0" animBg="1"/>
      <p:bldP spid="7" grpId="0" animBg="1"/>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268760"/>
            <a:ext cx="8496944" cy="28848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1268760"/>
            <a:ext cx="8496944" cy="2884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TextBox 7"/>
          <p:cNvSpPr txBox="1"/>
          <p:nvPr/>
        </p:nvSpPr>
        <p:spPr>
          <a:xfrm>
            <a:off x="0" y="-33218"/>
            <a:ext cx="1113318" cy="369332"/>
          </a:xfrm>
          <a:prstGeom prst="rect">
            <a:avLst/>
          </a:prstGeom>
          <a:noFill/>
        </p:spPr>
        <p:txBody>
          <a:bodyPr wrap="none" rtlCol="0">
            <a:spAutoFit/>
          </a:bodyPr>
          <a:lstStyle/>
          <a:p>
            <a:r>
              <a:rPr lang="en-GB" dirty="0" smtClean="0"/>
              <a:t>May 2015</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4233610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692696"/>
            <a:ext cx="8928992" cy="45094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107504" y="692696"/>
            <a:ext cx="8928991" cy="721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Rectangle 14"/>
          <p:cNvSpPr/>
          <p:nvPr/>
        </p:nvSpPr>
        <p:spPr>
          <a:xfrm>
            <a:off x="107503" y="1413805"/>
            <a:ext cx="8928992" cy="1389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 notes</a:t>
            </a:r>
            <a:endParaRPr lang="en-GB" sz="2800" b="1" dirty="0"/>
          </a:p>
        </p:txBody>
      </p:sp>
      <p:sp>
        <p:nvSpPr>
          <p:cNvPr id="18" name="Rectangle 17"/>
          <p:cNvSpPr/>
          <p:nvPr/>
        </p:nvSpPr>
        <p:spPr>
          <a:xfrm>
            <a:off x="107501" y="4963625"/>
            <a:ext cx="8928993"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9" name="Rectangle 18"/>
          <p:cNvSpPr/>
          <p:nvPr/>
        </p:nvSpPr>
        <p:spPr>
          <a:xfrm>
            <a:off x="107503" y="2793997"/>
            <a:ext cx="8928992" cy="216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notes</a:t>
            </a:r>
            <a:endParaRPr lang="en-GB" sz="2800" b="1" dirty="0"/>
          </a:p>
        </p:txBody>
      </p:sp>
    </p:spTree>
    <p:extLst>
      <p:ext uri="{BB962C8B-B14F-4D97-AF65-F5344CB8AC3E}">
        <p14:creationId xmlns:p14="http://schemas.microsoft.com/office/powerpoint/2010/main" val="990810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9"/>
                                        </p:tgtEl>
                                      </p:cBhvr>
                                    </p:animEffect>
                                    <p:set>
                                      <p:cBhvr>
                                        <p:cTn id="25"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6" grpId="0" animBg="1"/>
      <p:bldP spid="15" grpId="0" animBg="1"/>
      <p:bldP spid="18" grpId="0" animBg="1"/>
      <p:bldP spid="19" grpId="0" animBg="1"/>
    </p:bldLst>
  </p:timing>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3212976"/>
            <a:ext cx="6562213" cy="3600399"/>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115074" cy="741524"/>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2913409" y="47616"/>
            <a:ext cx="3317182" cy="3093352"/>
          </a:xfrm>
          <a:prstGeom prst="rect">
            <a:avLst/>
          </a:prstGeom>
        </p:spPr>
      </p:pic>
    </p:spTree>
    <p:extLst>
      <p:ext uri="{BB962C8B-B14F-4D97-AF65-F5344CB8AC3E}">
        <p14:creationId xmlns:p14="http://schemas.microsoft.com/office/powerpoint/2010/main" val="1723317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666" y="188640"/>
            <a:ext cx="8868668" cy="6019332"/>
          </a:xfrm>
          <a:prstGeom prst="rect">
            <a:avLst/>
          </a:prstGeom>
        </p:spPr>
      </p:pic>
      <p:sp>
        <p:nvSpPr>
          <p:cNvPr id="5" name="TextBox 4"/>
          <p:cNvSpPr txBox="1"/>
          <p:nvPr/>
        </p:nvSpPr>
        <p:spPr>
          <a:xfrm>
            <a:off x="0" y="-99392"/>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137666" y="181750"/>
            <a:ext cx="8868668" cy="3391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37666" y="3579904"/>
            <a:ext cx="8868668" cy="785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37666" y="4365102"/>
            <a:ext cx="8868668" cy="1849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522923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Lst>
  </p:timing>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3" name="Picture 2"/>
          <p:cNvPicPr>
            <a:picLocks noChangeAspect="1"/>
          </p:cNvPicPr>
          <p:nvPr/>
        </p:nvPicPr>
        <p:blipFill>
          <a:blip r:embed="rId5"/>
          <a:stretch>
            <a:fillRect/>
          </a:stretch>
        </p:blipFill>
        <p:spPr>
          <a:xfrm>
            <a:off x="20066" y="2348880"/>
            <a:ext cx="9103868" cy="216024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770571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844" y="836712"/>
            <a:ext cx="9028312" cy="51845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57844" y="836712"/>
            <a:ext cx="9028312"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57844" y="2492896"/>
            <a:ext cx="9028312" cy="3528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264196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90279" y="2348880"/>
            <a:ext cx="8375231" cy="37444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pic>
        <p:nvPicPr>
          <p:cNvPr id="9" name="Picture 8"/>
          <p:cNvPicPr>
            <a:picLocks noChangeAspect="1"/>
          </p:cNvPicPr>
          <p:nvPr/>
        </p:nvPicPr>
        <p:blipFill>
          <a:blip r:embed="rId8"/>
          <a:stretch>
            <a:fillRect/>
          </a:stretch>
        </p:blipFill>
        <p:spPr>
          <a:xfrm>
            <a:off x="2355892" y="44624"/>
            <a:ext cx="4432216" cy="2160240"/>
          </a:xfrm>
          <a:prstGeom prst="rect">
            <a:avLst/>
          </a:prstGeom>
        </p:spPr>
      </p:pic>
    </p:spTree>
    <p:extLst>
      <p:ext uri="{BB962C8B-B14F-4D97-AF65-F5344CB8AC3E}">
        <p14:creationId xmlns:p14="http://schemas.microsoft.com/office/powerpoint/2010/main" val="4287949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4787" y="764704"/>
            <a:ext cx="8734425" cy="48958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204787" y="764704"/>
            <a:ext cx="8734426"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Rectangle 14"/>
          <p:cNvSpPr/>
          <p:nvPr/>
        </p:nvSpPr>
        <p:spPr>
          <a:xfrm>
            <a:off x="204787" y="3645024"/>
            <a:ext cx="873442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Rectangle 15"/>
          <p:cNvSpPr/>
          <p:nvPr/>
        </p:nvSpPr>
        <p:spPr>
          <a:xfrm>
            <a:off x="204787" y="4509120"/>
            <a:ext cx="8734426" cy="1151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360841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15" grpId="0" animBg="1"/>
      <p:bldP spid="16" grpId="0" animBg="1"/>
    </p:bldLst>
  </p:timing>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2173126"/>
            <a:ext cx="7344816" cy="44962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8"/>
          <a:stretch>
            <a:fillRect/>
          </a:stretch>
        </p:blipFill>
        <p:spPr>
          <a:xfrm>
            <a:off x="4960657" y="29041"/>
            <a:ext cx="4075839" cy="3759999"/>
          </a:xfrm>
          <a:prstGeom prst="rect">
            <a:avLst/>
          </a:prstGeom>
        </p:spPr>
      </p:pic>
      <p:pic>
        <p:nvPicPr>
          <p:cNvPr id="10" name="Picture 9"/>
          <p:cNvPicPr>
            <a:picLocks noChangeAspect="1"/>
          </p:cNvPicPr>
          <p:nvPr/>
        </p:nvPicPr>
        <p:blipFill>
          <a:blip r:embed="rId9"/>
          <a:stretch>
            <a:fillRect/>
          </a:stretch>
        </p:blipFill>
        <p:spPr>
          <a:xfrm>
            <a:off x="5282158" y="404664"/>
            <a:ext cx="1162050" cy="361950"/>
          </a:xfrm>
          <a:prstGeom prst="rect">
            <a:avLst/>
          </a:prstGeom>
        </p:spPr>
      </p:pic>
    </p:spTree>
    <p:extLst>
      <p:ext uri="{BB962C8B-B14F-4D97-AF65-F5344CB8AC3E}">
        <p14:creationId xmlns:p14="http://schemas.microsoft.com/office/powerpoint/2010/main" val="3861012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787" y="950683"/>
            <a:ext cx="8734426" cy="49566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204787" y="950682"/>
            <a:ext cx="8734426" cy="462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5" name="Rectangle 14"/>
          <p:cNvSpPr/>
          <p:nvPr/>
        </p:nvSpPr>
        <p:spPr>
          <a:xfrm>
            <a:off x="204787" y="1412775"/>
            <a:ext cx="8734426" cy="3735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Rectangle 15"/>
          <p:cNvSpPr/>
          <p:nvPr/>
        </p:nvSpPr>
        <p:spPr>
          <a:xfrm>
            <a:off x="204787" y="5147805"/>
            <a:ext cx="8734426" cy="759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759624"/>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331640" cy="885540"/>
          </a:xfrm>
          <a:prstGeom prst="rect">
            <a:avLst/>
          </a:prstGeom>
          <a:noFill/>
        </p:spPr>
      </p:pic>
    </p:spTree>
    <p:extLst>
      <p:ext uri="{BB962C8B-B14F-4D97-AF65-F5344CB8AC3E}">
        <p14:creationId xmlns:p14="http://schemas.microsoft.com/office/powerpoint/2010/main" val="413904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15" grpId="0" animBg="1"/>
      <p:bldP spid="16" grpId="0" animBg="1"/>
    </p:bldLst>
  </p:timing>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4788" y="409886"/>
            <a:ext cx="8734426" cy="589401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204787" y="392947"/>
            <a:ext cx="8734426" cy="875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5" name="Rectangle 14"/>
          <p:cNvSpPr/>
          <p:nvPr/>
        </p:nvSpPr>
        <p:spPr>
          <a:xfrm>
            <a:off x="204787" y="1268761"/>
            <a:ext cx="8734426" cy="23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6" name="Rectangle 15"/>
          <p:cNvSpPr/>
          <p:nvPr/>
        </p:nvSpPr>
        <p:spPr>
          <a:xfrm>
            <a:off x="204787" y="3645025"/>
            <a:ext cx="8734426" cy="2658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759624"/>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8382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15" grpId="0" animBg="1"/>
      <p:bldP spid="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92696"/>
            <a:ext cx="8496944" cy="43647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692696"/>
            <a:ext cx="8496944" cy="4364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TextBox 7"/>
          <p:cNvSpPr txBox="1"/>
          <p:nvPr/>
        </p:nvSpPr>
        <p:spPr>
          <a:xfrm>
            <a:off x="0" y="-33218"/>
            <a:ext cx="1113318" cy="369332"/>
          </a:xfrm>
          <a:prstGeom prst="rect">
            <a:avLst/>
          </a:prstGeom>
          <a:noFill/>
        </p:spPr>
        <p:txBody>
          <a:bodyPr wrap="none" rtlCol="0">
            <a:spAutoFit/>
          </a:bodyPr>
          <a:lstStyle/>
          <a:p>
            <a:r>
              <a:rPr lang="en-GB" dirty="0" smtClean="0"/>
              <a:t>May 2015</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807124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113318" cy="369332"/>
          </a:xfrm>
          <a:prstGeom prst="rect">
            <a:avLst/>
          </a:prstGeom>
          <a:noFill/>
        </p:spPr>
        <p:txBody>
          <a:bodyPr wrap="none" rtlCol="0">
            <a:spAutoFit/>
          </a:bodyPr>
          <a:lstStyle/>
          <a:p>
            <a:r>
              <a:rPr lang="en-GB" dirty="0" smtClean="0"/>
              <a:t>May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3" name="Picture 2"/>
          <p:cNvPicPr>
            <a:picLocks noChangeAspect="1"/>
          </p:cNvPicPr>
          <p:nvPr/>
        </p:nvPicPr>
        <p:blipFill>
          <a:blip r:embed="rId5"/>
          <a:stretch>
            <a:fillRect/>
          </a:stretch>
        </p:blipFill>
        <p:spPr>
          <a:xfrm>
            <a:off x="251521" y="836712"/>
            <a:ext cx="8640958" cy="3926564"/>
          </a:xfrm>
          <a:prstGeom prst="rect">
            <a:avLst/>
          </a:prstGeom>
        </p:spPr>
      </p:pic>
      <p:pic>
        <p:nvPicPr>
          <p:cNvPr id="8" name="Picture 7"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63677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268760"/>
            <a:ext cx="8496944" cy="28848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1268760"/>
            <a:ext cx="8496944" cy="2884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TextBox 7"/>
          <p:cNvSpPr txBox="1"/>
          <p:nvPr/>
        </p:nvSpPr>
        <p:spPr>
          <a:xfrm>
            <a:off x="0" y="-33218"/>
            <a:ext cx="1113318" cy="369332"/>
          </a:xfrm>
          <a:prstGeom prst="rect">
            <a:avLst/>
          </a:prstGeom>
          <a:noFill/>
        </p:spPr>
        <p:txBody>
          <a:bodyPr wrap="none" rtlCol="0">
            <a:spAutoFit/>
          </a:bodyPr>
          <a:lstStyle/>
          <a:p>
            <a:r>
              <a:rPr lang="en-GB" dirty="0" smtClean="0"/>
              <a:t>May 2015</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35296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92696"/>
            <a:ext cx="8496944" cy="43647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692696"/>
            <a:ext cx="8496944" cy="4364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TextBox 7"/>
          <p:cNvSpPr txBox="1"/>
          <p:nvPr/>
        </p:nvSpPr>
        <p:spPr>
          <a:xfrm>
            <a:off x="0" y="-33218"/>
            <a:ext cx="1113318" cy="369332"/>
          </a:xfrm>
          <a:prstGeom prst="rect">
            <a:avLst/>
          </a:prstGeom>
          <a:noFill/>
        </p:spPr>
        <p:txBody>
          <a:bodyPr wrap="none" rtlCol="0">
            <a:spAutoFit/>
          </a:bodyPr>
          <a:lstStyle/>
          <a:p>
            <a:r>
              <a:rPr lang="en-GB" dirty="0" smtClean="0"/>
              <a:t>May 2015</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604954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08720"/>
            <a:ext cx="8496942" cy="37625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908720"/>
            <a:ext cx="8496944" cy="376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TextBox 7"/>
          <p:cNvSpPr txBox="1"/>
          <p:nvPr/>
        </p:nvSpPr>
        <p:spPr>
          <a:xfrm>
            <a:off x="0" y="-33218"/>
            <a:ext cx="1113318" cy="369332"/>
          </a:xfrm>
          <a:prstGeom prst="rect">
            <a:avLst/>
          </a:prstGeom>
          <a:noFill/>
        </p:spPr>
        <p:txBody>
          <a:bodyPr wrap="none" rtlCol="0">
            <a:spAutoFit/>
          </a:bodyPr>
          <a:lstStyle/>
          <a:p>
            <a:r>
              <a:rPr lang="en-GB" dirty="0" smtClean="0"/>
              <a:t>May 2015</a:t>
            </a:r>
            <a:endParaRPr lang="en-GB" dirty="0"/>
          </a:p>
        </p:txBody>
      </p:sp>
      <p:pic>
        <p:nvPicPr>
          <p:cNvPr id="10" name="Picture 9"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6593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3140968"/>
            <a:ext cx="7200800" cy="32277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113318" cy="369332"/>
          </a:xfrm>
          <a:prstGeom prst="rect">
            <a:avLst/>
          </a:prstGeom>
          <a:noFill/>
        </p:spPr>
        <p:txBody>
          <a:bodyPr wrap="none" rtlCol="0">
            <a:spAutoFit/>
          </a:bodyPr>
          <a:lstStyle/>
          <a:p>
            <a:r>
              <a:rPr lang="en-GB" dirty="0" smtClean="0"/>
              <a:t>May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6" name="Picture 5"/>
          <p:cNvPicPr>
            <a:picLocks noChangeAspect="1"/>
          </p:cNvPicPr>
          <p:nvPr/>
        </p:nvPicPr>
        <p:blipFill>
          <a:blip r:embed="rId8"/>
          <a:stretch>
            <a:fillRect/>
          </a:stretch>
        </p:blipFill>
        <p:spPr>
          <a:xfrm>
            <a:off x="3563887" y="44624"/>
            <a:ext cx="2929103" cy="3096344"/>
          </a:xfrm>
          <a:prstGeom prst="rect">
            <a:avLst/>
          </a:prstGeom>
        </p:spPr>
      </p:pic>
    </p:spTree>
    <p:extLst>
      <p:ext uri="{BB962C8B-B14F-4D97-AF65-F5344CB8AC3E}">
        <p14:creationId xmlns:p14="http://schemas.microsoft.com/office/powerpoint/2010/main" val="1568998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50246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548680"/>
            <a:ext cx="8496944" cy="5013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TextBox 7"/>
          <p:cNvSpPr txBox="1"/>
          <p:nvPr/>
        </p:nvSpPr>
        <p:spPr>
          <a:xfrm>
            <a:off x="0" y="-33218"/>
            <a:ext cx="1113318" cy="369332"/>
          </a:xfrm>
          <a:prstGeom prst="rect">
            <a:avLst/>
          </a:prstGeom>
          <a:noFill/>
        </p:spPr>
        <p:txBody>
          <a:bodyPr wrap="none" rtlCol="0">
            <a:spAutoFit/>
          </a:bodyPr>
          <a:lstStyle/>
          <a:p>
            <a:r>
              <a:rPr lang="en-GB" dirty="0" smtClean="0"/>
              <a:t>May 2016</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668563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57024"/>
            <a:ext cx="8496944" cy="52762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457024"/>
            <a:ext cx="8496944" cy="5276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TextBox 7"/>
          <p:cNvSpPr txBox="1"/>
          <p:nvPr/>
        </p:nvSpPr>
        <p:spPr>
          <a:xfrm>
            <a:off x="0" y="-33218"/>
            <a:ext cx="1113318" cy="369332"/>
          </a:xfrm>
          <a:prstGeom prst="rect">
            <a:avLst/>
          </a:prstGeom>
          <a:noFill/>
        </p:spPr>
        <p:txBody>
          <a:bodyPr wrap="none" rtlCol="0">
            <a:spAutoFit/>
          </a:bodyPr>
          <a:lstStyle/>
          <a:p>
            <a:r>
              <a:rPr lang="en-GB" dirty="0" smtClean="0"/>
              <a:t>May 2016</a:t>
            </a:r>
            <a:endParaRPr lang="en-GB" dirty="0"/>
          </a:p>
        </p:txBody>
      </p:sp>
      <p:pic>
        <p:nvPicPr>
          <p:cNvPr id="10" name="Picture 9"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32357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2" name="Picture 1"/>
          <p:cNvPicPr>
            <a:picLocks noChangeAspect="1"/>
          </p:cNvPicPr>
          <p:nvPr/>
        </p:nvPicPr>
        <p:blipFill>
          <a:blip r:embed="rId5"/>
          <a:stretch>
            <a:fillRect/>
          </a:stretch>
        </p:blipFill>
        <p:spPr>
          <a:xfrm>
            <a:off x="323528" y="836712"/>
            <a:ext cx="8496944" cy="3900644"/>
          </a:xfrm>
          <a:prstGeom prst="rect">
            <a:avLst/>
          </a:prstGeom>
        </p:spPr>
      </p:pic>
      <p:pic>
        <p:nvPicPr>
          <p:cNvPr id="8" name="Picture 7"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1863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844824"/>
            <a:ext cx="8352926" cy="1949196"/>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95538" y="1844824"/>
            <a:ext cx="8352926" cy="1949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430875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69272"/>
            <a:ext cx="7776864" cy="6344104"/>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683568" y="424648"/>
            <a:ext cx="7776864" cy="6386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524328" y="6214862"/>
            <a:ext cx="643138" cy="643138"/>
          </a:xfrm>
          <a:prstGeom prst="rect">
            <a:avLst/>
          </a:prstGeom>
          <a:noFill/>
        </p:spPr>
      </p:pic>
    </p:spTree>
    <p:extLst>
      <p:ext uri="{BB962C8B-B14F-4D97-AF65-F5344CB8AC3E}">
        <p14:creationId xmlns:p14="http://schemas.microsoft.com/office/powerpoint/2010/main" val="2284149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2495" y="1919494"/>
            <a:ext cx="7920880" cy="4821738"/>
          </a:xfrm>
          <a:prstGeom prst="rect">
            <a:avLst/>
          </a:prstGeom>
        </p:spPr>
      </p:pic>
      <p:pic>
        <p:nvPicPr>
          <p:cNvPr id="2" name="Picture 1"/>
          <p:cNvPicPr>
            <a:picLocks noChangeAspect="1"/>
          </p:cNvPicPr>
          <p:nvPr/>
        </p:nvPicPr>
        <p:blipFill>
          <a:blip r:embed="rId3"/>
          <a:stretch>
            <a:fillRect/>
          </a:stretch>
        </p:blipFill>
        <p:spPr>
          <a:xfrm>
            <a:off x="971599" y="44624"/>
            <a:ext cx="8064895" cy="1810641"/>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08520" y="5933606"/>
            <a:ext cx="1023786" cy="1023786"/>
          </a:xfrm>
          <a:prstGeom prst="rect">
            <a:avLst/>
          </a:prstGeom>
          <a:noFill/>
        </p:spPr>
      </p:pic>
      <p:sp>
        <p:nvSpPr>
          <p:cNvPr id="8" name="Rectangle 7"/>
          <p:cNvSpPr/>
          <p:nvPr/>
        </p:nvSpPr>
        <p:spPr>
          <a:xfrm>
            <a:off x="971599" y="44625"/>
            <a:ext cx="8064895" cy="1810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822495" y="1919494"/>
            <a:ext cx="7920879" cy="4821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278444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08720"/>
            <a:ext cx="8496942" cy="37625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908720"/>
            <a:ext cx="8496944" cy="376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TextBox 7"/>
          <p:cNvSpPr txBox="1"/>
          <p:nvPr/>
        </p:nvSpPr>
        <p:spPr>
          <a:xfrm>
            <a:off x="0" y="-33218"/>
            <a:ext cx="1113318" cy="369332"/>
          </a:xfrm>
          <a:prstGeom prst="rect">
            <a:avLst/>
          </a:prstGeom>
          <a:noFill/>
        </p:spPr>
        <p:txBody>
          <a:bodyPr wrap="none" rtlCol="0">
            <a:spAutoFit/>
          </a:bodyPr>
          <a:lstStyle/>
          <a:p>
            <a:r>
              <a:rPr lang="en-GB" dirty="0" smtClean="0"/>
              <a:t>May 2015</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235825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908720"/>
            <a:ext cx="8496942" cy="442490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885592"/>
            <a:ext cx="8496944" cy="444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7"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417750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1" y="620688"/>
            <a:ext cx="8640958" cy="5022204"/>
          </a:xfrm>
          <a:prstGeom prst="rect">
            <a:avLst/>
          </a:prstGeom>
        </p:spPr>
      </p:pic>
    </p:spTree>
    <p:extLst>
      <p:ext uri="{BB962C8B-B14F-4D97-AF65-F5344CB8AC3E}">
        <p14:creationId xmlns:p14="http://schemas.microsoft.com/office/powerpoint/2010/main" val="961079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9" y="980728"/>
            <a:ext cx="8352922" cy="3479882"/>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95538" y="954784"/>
            <a:ext cx="8352926" cy="3505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695094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3318" y="260648"/>
            <a:ext cx="6917364" cy="5992622"/>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1113318" y="260648"/>
            <a:ext cx="6917364" cy="5992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98803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6698" y="46941"/>
            <a:ext cx="7121726" cy="676411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1266698" y="46940"/>
            <a:ext cx="7121726" cy="6764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524328" y="6214862"/>
            <a:ext cx="643138" cy="643138"/>
          </a:xfrm>
          <a:prstGeom prst="rect">
            <a:avLst/>
          </a:prstGeom>
          <a:noFill/>
        </p:spPr>
      </p:pic>
    </p:spTree>
    <p:extLst>
      <p:ext uri="{BB962C8B-B14F-4D97-AF65-F5344CB8AC3E}">
        <p14:creationId xmlns:p14="http://schemas.microsoft.com/office/powerpoint/2010/main" val="78095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365688"/>
            <a:ext cx="6745038" cy="6126624"/>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1113318" y="341948"/>
            <a:ext cx="6747336" cy="6150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7"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72875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646918" y="2492896"/>
            <a:ext cx="5850164" cy="4320480"/>
          </a:xfrm>
          <a:prstGeom prst="rect">
            <a:avLst/>
          </a:prstGeom>
        </p:spPr>
      </p:pic>
      <p:pic>
        <p:nvPicPr>
          <p:cNvPr id="6" name="Picture 5"/>
          <p:cNvPicPr>
            <a:picLocks noChangeAspect="1"/>
          </p:cNvPicPr>
          <p:nvPr/>
        </p:nvPicPr>
        <p:blipFill>
          <a:blip r:embed="rId8"/>
          <a:stretch>
            <a:fillRect/>
          </a:stretch>
        </p:blipFill>
        <p:spPr>
          <a:xfrm>
            <a:off x="2592508" y="44624"/>
            <a:ext cx="3958984" cy="2382824"/>
          </a:xfrm>
          <a:prstGeom prst="rect">
            <a:avLst/>
          </a:prstGeom>
        </p:spPr>
      </p:pic>
    </p:spTree>
    <p:extLst>
      <p:ext uri="{BB962C8B-B14F-4D97-AF65-F5344CB8AC3E}">
        <p14:creationId xmlns:p14="http://schemas.microsoft.com/office/powerpoint/2010/main" val="2526994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8" y="908720"/>
            <a:ext cx="8352924" cy="4291364"/>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95538" y="908720"/>
            <a:ext cx="8352926"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2" name="Rectangle 11"/>
          <p:cNvSpPr/>
          <p:nvPr/>
        </p:nvSpPr>
        <p:spPr>
          <a:xfrm>
            <a:off x="395538" y="4005064"/>
            <a:ext cx="8352924" cy="1195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Tree>
    <p:extLst>
      <p:ext uri="{BB962C8B-B14F-4D97-AF65-F5344CB8AC3E}">
        <p14:creationId xmlns:p14="http://schemas.microsoft.com/office/powerpoint/2010/main" val="1169865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2" grpId="0" animBg="1"/>
    </p:bldLst>
  </p:timing>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58600"/>
            <a:ext cx="8496944" cy="338759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332656"/>
            <a:ext cx="8496944" cy="3413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7" name="Picture 6"/>
          <p:cNvPicPr>
            <a:picLocks noChangeAspect="1"/>
          </p:cNvPicPr>
          <p:nvPr/>
        </p:nvPicPr>
        <p:blipFill>
          <a:blip r:embed="rId9"/>
          <a:stretch>
            <a:fillRect/>
          </a:stretch>
        </p:blipFill>
        <p:spPr>
          <a:xfrm>
            <a:off x="323529" y="3933056"/>
            <a:ext cx="8496942" cy="1345590"/>
          </a:xfrm>
          <a:prstGeom prst="rect">
            <a:avLst/>
          </a:prstGeom>
        </p:spPr>
      </p:pic>
      <p:sp>
        <p:nvSpPr>
          <p:cNvPr id="12" name="Rectangle 11"/>
          <p:cNvSpPr/>
          <p:nvPr/>
        </p:nvSpPr>
        <p:spPr>
          <a:xfrm>
            <a:off x="323528" y="3890214"/>
            <a:ext cx="8496943" cy="13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spTree>
    <p:extLst>
      <p:ext uri="{BB962C8B-B14F-4D97-AF65-F5344CB8AC3E}">
        <p14:creationId xmlns:p14="http://schemas.microsoft.com/office/powerpoint/2010/main" val="1043153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2" grpId="0" animBg="1"/>
    </p:bldLst>
  </p:timing>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8680" y="357933"/>
            <a:ext cx="7839744" cy="6455443"/>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548680" y="341948"/>
            <a:ext cx="7839744" cy="6469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0" name="Picture 9"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732240" y="6214862"/>
            <a:ext cx="643138" cy="643138"/>
          </a:xfrm>
          <a:prstGeom prst="rect">
            <a:avLst/>
          </a:prstGeom>
          <a:noFill/>
        </p:spPr>
      </p:pic>
    </p:spTree>
    <p:extLst>
      <p:ext uri="{BB962C8B-B14F-4D97-AF65-F5344CB8AC3E}">
        <p14:creationId xmlns:p14="http://schemas.microsoft.com/office/powerpoint/2010/main" val="1277516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775292"/>
            <a:ext cx="8640958" cy="4525916"/>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913486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88" y="2794958"/>
            <a:ext cx="5661280" cy="401841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72008" y="6021288"/>
            <a:ext cx="1187624" cy="789770"/>
          </a:xfrm>
          <a:prstGeom prst="rect">
            <a:avLst/>
          </a:prstGeom>
          <a:noFill/>
        </p:spPr>
      </p:pic>
      <p:pic>
        <p:nvPicPr>
          <p:cNvPr id="8" name="Picture 7"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9" name="Picture 8"/>
          <p:cNvPicPr>
            <a:picLocks noChangeAspect="1"/>
          </p:cNvPicPr>
          <p:nvPr/>
        </p:nvPicPr>
        <p:blipFill>
          <a:blip r:embed="rId8"/>
          <a:stretch>
            <a:fillRect/>
          </a:stretch>
        </p:blipFill>
        <p:spPr>
          <a:xfrm>
            <a:off x="2891214" y="45474"/>
            <a:ext cx="3361572" cy="2749484"/>
          </a:xfrm>
          <a:prstGeom prst="rect">
            <a:avLst/>
          </a:prstGeom>
        </p:spPr>
      </p:pic>
    </p:spTree>
    <p:extLst>
      <p:ext uri="{BB962C8B-B14F-4D97-AF65-F5344CB8AC3E}">
        <p14:creationId xmlns:p14="http://schemas.microsoft.com/office/powerpoint/2010/main" val="71386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323498"/>
            <a:ext cx="8352924" cy="6345862"/>
          </a:xfrm>
          <a:prstGeom prst="rect">
            <a:avLst/>
          </a:prstGeom>
        </p:spPr>
      </p:pic>
      <p:sp>
        <p:nvSpPr>
          <p:cNvPr id="12" name="Rectangle 11"/>
          <p:cNvSpPr/>
          <p:nvPr/>
        </p:nvSpPr>
        <p:spPr>
          <a:xfrm>
            <a:off x="179512" y="4437112"/>
            <a:ext cx="8352924"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179512" y="323498"/>
            <a:ext cx="8352924" cy="1746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0" name="Picture 9"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020272" y="6214862"/>
            <a:ext cx="643138" cy="643138"/>
          </a:xfrm>
          <a:prstGeom prst="rect">
            <a:avLst/>
          </a:prstGeom>
          <a:noFill/>
        </p:spPr>
      </p:pic>
      <p:sp>
        <p:nvSpPr>
          <p:cNvPr id="14" name="Rectangle 13"/>
          <p:cNvSpPr/>
          <p:nvPr/>
        </p:nvSpPr>
        <p:spPr>
          <a:xfrm>
            <a:off x="179512" y="2070140"/>
            <a:ext cx="8352924" cy="1646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179512" y="3717032"/>
            <a:ext cx="835292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587781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2" grpId="0" animBg="1"/>
      <p:bldP spid="6" grpId="0" animBg="1"/>
      <p:bldP spid="14" grpId="0" animBg="1"/>
      <p:bldP spid="15" grpId="0" animBg="1"/>
    </p:bldLst>
  </p:timing>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2" name="Picture 1"/>
          <p:cNvPicPr>
            <a:picLocks noChangeAspect="1"/>
          </p:cNvPicPr>
          <p:nvPr/>
        </p:nvPicPr>
        <p:blipFill>
          <a:blip r:embed="rId5"/>
          <a:stretch>
            <a:fillRect/>
          </a:stretch>
        </p:blipFill>
        <p:spPr>
          <a:xfrm>
            <a:off x="395536" y="620688"/>
            <a:ext cx="8352928" cy="5168626"/>
          </a:xfrm>
          <a:prstGeom prst="rect">
            <a:avLst/>
          </a:prstGeom>
        </p:spPr>
      </p:pic>
      <p:pic>
        <p:nvPicPr>
          <p:cNvPr id="9" name="Picture 8"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Tree>
    <p:extLst>
      <p:ext uri="{BB962C8B-B14F-4D97-AF65-F5344CB8AC3E}">
        <p14:creationId xmlns:p14="http://schemas.microsoft.com/office/powerpoint/2010/main" val="2307642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60648"/>
            <a:ext cx="8352922" cy="6108854"/>
          </a:xfrm>
          <a:prstGeom prst="rect">
            <a:avLst/>
          </a:prstGeom>
        </p:spPr>
      </p:pic>
      <p:sp>
        <p:nvSpPr>
          <p:cNvPr id="12" name="Rectangle 11"/>
          <p:cNvSpPr/>
          <p:nvPr/>
        </p:nvSpPr>
        <p:spPr>
          <a:xfrm>
            <a:off x="179512" y="3803748"/>
            <a:ext cx="8352922" cy="256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179512" y="260648"/>
            <a:ext cx="8352922" cy="3543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4" name="Picture 13"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spTree>
    <p:extLst>
      <p:ext uri="{BB962C8B-B14F-4D97-AF65-F5344CB8AC3E}">
        <p14:creationId xmlns:p14="http://schemas.microsoft.com/office/powerpoint/2010/main" val="846994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6" grpId="0" animBg="1"/>
    </p:bldLst>
  </p:timing>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332656"/>
            <a:ext cx="8784976" cy="5922626"/>
          </a:xfrm>
          <a:prstGeom prst="rect">
            <a:avLst/>
          </a:prstGeom>
        </p:spPr>
      </p:pic>
      <p:sp>
        <p:nvSpPr>
          <p:cNvPr id="12" name="Rectangle 11"/>
          <p:cNvSpPr/>
          <p:nvPr/>
        </p:nvSpPr>
        <p:spPr>
          <a:xfrm>
            <a:off x="179512" y="4653136"/>
            <a:ext cx="8784976" cy="1602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179512" y="260648"/>
            <a:ext cx="8784976" cy="2174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1</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sp>
        <p:nvSpPr>
          <p:cNvPr id="14" name="Rectangle 13"/>
          <p:cNvSpPr/>
          <p:nvPr/>
        </p:nvSpPr>
        <p:spPr>
          <a:xfrm>
            <a:off x="179512" y="2435596"/>
            <a:ext cx="8784976" cy="2217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2</a:t>
            </a:r>
            <a:endParaRPr lang="en-GB" sz="2800" b="1" dirty="0"/>
          </a:p>
        </p:txBody>
      </p:sp>
      <p:pic>
        <p:nvPicPr>
          <p:cNvPr id="15" name="Picture 14"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spTree>
    <p:extLst>
      <p:ext uri="{BB962C8B-B14F-4D97-AF65-F5344CB8AC3E}">
        <p14:creationId xmlns:p14="http://schemas.microsoft.com/office/powerpoint/2010/main" val="4070775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6" grpId="0" animBg="1"/>
      <p:bldP spid="14" grpId="0" animBg="1"/>
    </p:bldLst>
  </p:timing>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8" y="116632"/>
            <a:ext cx="7153934" cy="6048672"/>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1043607" y="116632"/>
            <a:ext cx="7153935" cy="6048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7"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Tree>
    <p:extLst>
      <p:ext uri="{BB962C8B-B14F-4D97-AF65-F5344CB8AC3E}">
        <p14:creationId xmlns:p14="http://schemas.microsoft.com/office/powerpoint/2010/main" val="164003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620688"/>
            <a:ext cx="9144000" cy="769441"/>
          </a:xfrm>
          <a:prstGeom prst="rect">
            <a:avLst/>
          </a:prstGeom>
          <a:noFill/>
        </p:spPr>
        <p:txBody>
          <a:bodyPr wrap="square" rtlCol="0">
            <a:spAutoFit/>
          </a:bodyPr>
          <a:lstStyle/>
          <a:p>
            <a:pPr algn="ctr"/>
            <a:r>
              <a:rPr lang="en-GB" sz="4400" dirty="0" smtClean="0">
                <a:latin typeface="Comic Sans MS" pitchFamily="66" charset="0"/>
              </a:rPr>
              <a:t>Sketching &amp; Transforming Graphs</a:t>
            </a:r>
            <a:endParaRPr lang="en-GB" sz="4400" dirty="0">
              <a:latin typeface="Comic Sans MS" pitchFamily="66" charset="0"/>
            </a:endParaRPr>
          </a:p>
        </p:txBody>
      </p:sp>
      <p:pic>
        <p:nvPicPr>
          <p:cNvPr id="8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4" name="Rectangle 13">
            <a:hlinkClick r:id="rId4" action="ppaction://hlinksldjump"/>
          </p:cNvPr>
          <p:cNvSpPr/>
          <p:nvPr/>
        </p:nvSpPr>
        <p:spPr>
          <a:xfrm>
            <a:off x="3204104" y="353707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a:t>
            </a:r>
            <a:r>
              <a:rPr lang="en-GB" b="1" dirty="0" err="1" smtClean="0"/>
              <a:t>i</a:t>
            </a:r>
            <a:r>
              <a:rPr lang="en-GB" b="1" dirty="0" smtClean="0"/>
              <a:t>)</a:t>
            </a:r>
            <a:endParaRPr lang="en-GB" b="1" dirty="0"/>
          </a:p>
        </p:txBody>
      </p:sp>
      <p:sp>
        <p:nvSpPr>
          <p:cNvPr id="16" name="Rectangle 15">
            <a:hlinkClick r:id="rId5" action="ppaction://hlinksldjump"/>
          </p:cNvPr>
          <p:cNvSpPr/>
          <p:nvPr/>
        </p:nvSpPr>
        <p:spPr>
          <a:xfrm>
            <a:off x="3203976" y="476120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a:t>
            </a:r>
            <a:r>
              <a:rPr lang="en-GB" b="1" dirty="0" err="1" smtClean="0"/>
              <a:t>i</a:t>
            </a:r>
            <a:r>
              <a:rPr lang="en-GB" b="1" dirty="0" smtClean="0"/>
              <a:t>)</a:t>
            </a:r>
            <a:endParaRPr lang="en-GB" b="1" dirty="0"/>
          </a:p>
        </p:txBody>
      </p:sp>
      <p:sp>
        <p:nvSpPr>
          <p:cNvPr id="18" name="Rectangle 17">
            <a:hlinkClick r:id="rId6" action="ppaction://hlinksldjump"/>
          </p:cNvPr>
          <p:cNvSpPr/>
          <p:nvPr/>
        </p:nvSpPr>
        <p:spPr>
          <a:xfrm>
            <a:off x="4428112" y="231221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a:t>
            </a:r>
            <a:endParaRPr lang="en-GB" b="1" dirty="0"/>
          </a:p>
        </p:txBody>
      </p:sp>
      <p:sp>
        <p:nvSpPr>
          <p:cNvPr id="21" name="Rectangle 20">
            <a:hlinkClick r:id="rId7" action="ppaction://hlinksldjump"/>
          </p:cNvPr>
          <p:cNvSpPr/>
          <p:nvPr/>
        </p:nvSpPr>
        <p:spPr>
          <a:xfrm>
            <a:off x="4428112" y="2925064"/>
            <a:ext cx="1152000"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sp>
        <p:nvSpPr>
          <p:cNvPr id="24" name="Rectangle 23">
            <a:hlinkClick r:id="rId8" action="ppaction://hlinksldjump"/>
          </p:cNvPr>
          <p:cNvSpPr/>
          <p:nvPr/>
        </p:nvSpPr>
        <p:spPr>
          <a:xfrm>
            <a:off x="4428112" y="353707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a:t>
            </a:r>
          </a:p>
        </p:txBody>
      </p:sp>
      <p:sp>
        <p:nvSpPr>
          <p:cNvPr id="26" name="Rectangle 25">
            <a:hlinkClick r:id="rId9" action="ppaction://hlinksldjump"/>
          </p:cNvPr>
          <p:cNvSpPr/>
          <p:nvPr/>
        </p:nvSpPr>
        <p:spPr>
          <a:xfrm>
            <a:off x="3203976" y="1700928"/>
            <a:ext cx="1152000" cy="539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a:t>
            </a:r>
            <a:endParaRPr lang="en-GB" b="1" dirty="0"/>
          </a:p>
        </p:txBody>
      </p:sp>
      <p:sp>
        <p:nvSpPr>
          <p:cNvPr id="27" name="Rectangle 26">
            <a:hlinkClick r:id="rId10" action="ppaction://hlinksldjump"/>
          </p:cNvPr>
          <p:cNvSpPr/>
          <p:nvPr/>
        </p:nvSpPr>
        <p:spPr>
          <a:xfrm>
            <a:off x="3203976" y="231293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Practice </a:t>
            </a:r>
            <a:r>
              <a:rPr lang="en-GB" b="1" dirty="0" smtClean="0"/>
              <a:t>B (</a:t>
            </a:r>
            <a:r>
              <a:rPr lang="en-GB" b="1" dirty="0" err="1" smtClean="0"/>
              <a:t>i</a:t>
            </a:r>
            <a:r>
              <a:rPr lang="en-GB" b="1" dirty="0" smtClean="0"/>
              <a:t>)</a:t>
            </a:r>
            <a:endParaRPr lang="en-GB" b="1" dirty="0"/>
          </a:p>
        </p:txBody>
      </p:sp>
      <p:sp>
        <p:nvSpPr>
          <p:cNvPr id="28" name="Rectangle 27">
            <a:hlinkClick r:id="rId11" action="ppaction://hlinksldjump"/>
          </p:cNvPr>
          <p:cNvSpPr/>
          <p:nvPr/>
        </p:nvSpPr>
        <p:spPr>
          <a:xfrm>
            <a:off x="3204104" y="292494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Practice </a:t>
            </a:r>
            <a:r>
              <a:rPr lang="en-GB" b="1" dirty="0" smtClean="0"/>
              <a:t>B (ii)</a:t>
            </a:r>
            <a:endParaRPr lang="en-GB" b="1" dirty="0"/>
          </a:p>
        </p:txBody>
      </p:sp>
      <p:sp>
        <p:nvSpPr>
          <p:cNvPr id="29" name="Rectangle 28">
            <a:hlinkClick r:id="rId12" action="ppaction://hlinksldjump"/>
          </p:cNvPr>
          <p:cNvSpPr/>
          <p:nvPr/>
        </p:nvSpPr>
        <p:spPr>
          <a:xfrm>
            <a:off x="3203976" y="414908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(ii)</a:t>
            </a:r>
            <a:endParaRPr lang="en-GB" b="1" dirty="0"/>
          </a:p>
        </p:txBody>
      </p:sp>
      <p:sp>
        <p:nvSpPr>
          <p:cNvPr id="30" name="Rectangle 29">
            <a:hlinkClick r:id="rId13" action="ppaction://hlinksldjump"/>
          </p:cNvPr>
          <p:cNvSpPr/>
          <p:nvPr/>
        </p:nvSpPr>
        <p:spPr>
          <a:xfrm>
            <a:off x="3203976" y="537321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(ii)</a:t>
            </a:r>
            <a:endParaRPr lang="en-GB" b="1" dirty="0"/>
          </a:p>
        </p:txBody>
      </p:sp>
      <p:sp>
        <p:nvSpPr>
          <p:cNvPr id="31" name="Rectangle 30">
            <a:hlinkClick r:id="rId14" action="ppaction://hlinksldjump"/>
          </p:cNvPr>
          <p:cNvSpPr/>
          <p:nvPr/>
        </p:nvSpPr>
        <p:spPr>
          <a:xfrm>
            <a:off x="4428112" y="170080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(iii)</a:t>
            </a:r>
            <a:endParaRPr lang="en-GB" b="1" dirty="0"/>
          </a:p>
        </p:txBody>
      </p:sp>
      <p:sp>
        <p:nvSpPr>
          <p:cNvPr id="15" name="Rectangle 14">
            <a:hlinkClick r:id="rId15" action="ppaction://hlinksldjump"/>
          </p:cNvPr>
          <p:cNvSpPr/>
          <p:nvPr/>
        </p:nvSpPr>
        <p:spPr>
          <a:xfrm>
            <a:off x="35497" y="44624"/>
            <a:ext cx="2232248" cy="317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3637209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251521" y="620688"/>
            <a:ext cx="8640958" cy="4928722"/>
          </a:xfrm>
          <a:prstGeom prst="rect">
            <a:avLst/>
          </a:prstGeom>
        </p:spPr>
      </p:pic>
    </p:spTree>
    <p:extLst>
      <p:ext uri="{BB962C8B-B14F-4D97-AF65-F5344CB8AC3E}">
        <p14:creationId xmlns:p14="http://schemas.microsoft.com/office/powerpoint/2010/main" val="3259622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450" y="4269085"/>
            <a:ext cx="8801100" cy="600075"/>
          </a:xfrm>
          <a:prstGeom prst="rect">
            <a:avLst/>
          </a:prstGeom>
        </p:spPr>
      </p:pic>
      <p:pic>
        <p:nvPicPr>
          <p:cNvPr id="2" name="Picture 1"/>
          <p:cNvPicPr>
            <a:picLocks noChangeAspect="1"/>
          </p:cNvPicPr>
          <p:nvPr/>
        </p:nvPicPr>
        <p:blipFill>
          <a:blip r:embed="rId3"/>
          <a:stretch>
            <a:fillRect/>
          </a:stretch>
        </p:blipFill>
        <p:spPr>
          <a:xfrm>
            <a:off x="186246" y="908720"/>
            <a:ext cx="8771508" cy="2976328"/>
          </a:xfrm>
          <a:prstGeom prst="rect">
            <a:avLst/>
          </a:prstGeom>
        </p:spPr>
      </p:pic>
      <p:sp>
        <p:nvSpPr>
          <p:cNvPr id="18" name="Rectangle 17"/>
          <p:cNvSpPr/>
          <p:nvPr/>
        </p:nvSpPr>
        <p:spPr>
          <a:xfrm>
            <a:off x="186246" y="899332"/>
            <a:ext cx="8771508" cy="2985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sp>
        <p:nvSpPr>
          <p:cNvPr id="13" name="Rectangle 12"/>
          <p:cNvSpPr/>
          <p:nvPr/>
        </p:nvSpPr>
        <p:spPr>
          <a:xfrm>
            <a:off x="171450" y="4269084"/>
            <a:ext cx="8786304" cy="624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2648375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8" grpId="0" animBg="1"/>
      <p:bldP spid="13" grpId="0" animBg="1"/>
    </p:bldLst>
  </p:timing>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246" y="404664"/>
            <a:ext cx="8771508" cy="5781222"/>
          </a:xfrm>
          <a:prstGeom prst="rect">
            <a:avLst/>
          </a:prstGeom>
        </p:spPr>
      </p:pic>
      <p:sp>
        <p:nvSpPr>
          <p:cNvPr id="18" name="Rectangle 17"/>
          <p:cNvSpPr/>
          <p:nvPr/>
        </p:nvSpPr>
        <p:spPr>
          <a:xfrm>
            <a:off x="186246" y="369332"/>
            <a:ext cx="8771508" cy="5840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3"/>
          <p:cNvPicPr>
            <a:picLocks noChangeAspect="1"/>
          </p:cNvPicPr>
          <p:nvPr/>
        </p:nvPicPr>
        <p:blipFill>
          <a:blip r:embed="rId3"/>
          <a:stretch>
            <a:fillRect/>
          </a:stretch>
        </p:blipFill>
        <p:spPr>
          <a:xfrm>
            <a:off x="2267744" y="4689150"/>
            <a:ext cx="6690010" cy="575411"/>
          </a:xfrm>
          <a:prstGeom prst="rect">
            <a:avLst/>
          </a:prstGeom>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sp>
        <p:nvSpPr>
          <p:cNvPr id="13" name="Rectangle 12"/>
          <p:cNvSpPr/>
          <p:nvPr/>
        </p:nvSpPr>
        <p:spPr>
          <a:xfrm>
            <a:off x="2267744" y="4689150"/>
            <a:ext cx="6690010" cy="599025"/>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972345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8" grpId="0" animBg="1"/>
      <p:bldP spid="1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692696"/>
            <a:ext cx="8496940" cy="42400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692696"/>
            <a:ext cx="8496944" cy="4240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08500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404664"/>
            <a:ext cx="8208910" cy="5772240"/>
          </a:xfrm>
          <a:prstGeom prst="rect">
            <a:avLst/>
          </a:prstGeom>
        </p:spPr>
      </p:pic>
      <p:sp>
        <p:nvSpPr>
          <p:cNvPr id="13" name="Rectangle 12"/>
          <p:cNvSpPr/>
          <p:nvPr/>
        </p:nvSpPr>
        <p:spPr>
          <a:xfrm>
            <a:off x="467544" y="3923764"/>
            <a:ext cx="8208911" cy="228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8" name="Rectangle 17"/>
          <p:cNvSpPr/>
          <p:nvPr/>
        </p:nvSpPr>
        <p:spPr>
          <a:xfrm>
            <a:off x="467544" y="369332"/>
            <a:ext cx="8208911" cy="3554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4" name="Picture 3"/>
          <p:cNvPicPr>
            <a:picLocks noChangeAspect="1"/>
          </p:cNvPicPr>
          <p:nvPr/>
        </p:nvPicPr>
        <p:blipFill>
          <a:blip r:embed="rId8"/>
          <a:stretch>
            <a:fillRect/>
          </a:stretch>
        </p:blipFill>
        <p:spPr>
          <a:xfrm>
            <a:off x="1043608" y="5517232"/>
            <a:ext cx="6748462" cy="694588"/>
          </a:xfrm>
          <a:prstGeom prst="rect">
            <a:avLst/>
          </a:prstGeom>
        </p:spPr>
      </p:pic>
      <p:sp>
        <p:nvSpPr>
          <p:cNvPr id="14" name="Rectangle 13"/>
          <p:cNvSpPr/>
          <p:nvPr/>
        </p:nvSpPr>
        <p:spPr>
          <a:xfrm>
            <a:off x="1043608" y="5517232"/>
            <a:ext cx="6768751" cy="709348"/>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2528270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8" grpId="0" animBg="1"/>
      <p:bldP spid="14" grpId="0" animBg="1"/>
    </p:bldLst>
  </p:timing>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8" y="1268760"/>
            <a:ext cx="8496944" cy="2827166"/>
          </a:xfrm>
          <a:prstGeom prst="rect">
            <a:avLst/>
          </a:prstGeom>
        </p:spPr>
      </p:pic>
    </p:spTree>
    <p:extLst>
      <p:ext uri="{BB962C8B-B14F-4D97-AF65-F5344CB8AC3E}">
        <p14:creationId xmlns:p14="http://schemas.microsoft.com/office/powerpoint/2010/main" val="37238515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1287" y="404664"/>
            <a:ext cx="7701426" cy="6048672"/>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sp>
        <p:nvSpPr>
          <p:cNvPr id="14" name="Rectangle 13"/>
          <p:cNvSpPr/>
          <p:nvPr/>
        </p:nvSpPr>
        <p:spPr>
          <a:xfrm>
            <a:off x="721287" y="4329772"/>
            <a:ext cx="7701426" cy="2158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721287" y="404664"/>
            <a:ext cx="7701426" cy="3925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025206"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12"/>
          <p:cNvPicPr>
            <a:picLocks noChangeAspect="1"/>
          </p:cNvPicPr>
          <p:nvPr/>
        </p:nvPicPr>
        <p:blipFill>
          <a:blip r:embed="rId8"/>
          <a:stretch>
            <a:fillRect/>
          </a:stretch>
        </p:blipFill>
        <p:spPr>
          <a:xfrm>
            <a:off x="1081327" y="5711351"/>
            <a:ext cx="6082961" cy="453953"/>
          </a:xfrm>
          <a:prstGeom prst="rect">
            <a:avLst/>
          </a:prstGeom>
        </p:spPr>
      </p:pic>
      <p:sp>
        <p:nvSpPr>
          <p:cNvPr id="16" name="Rectangle 15"/>
          <p:cNvSpPr/>
          <p:nvPr/>
        </p:nvSpPr>
        <p:spPr>
          <a:xfrm>
            <a:off x="1081327" y="5660232"/>
            <a:ext cx="6082961" cy="495684"/>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1005299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animBg="1"/>
      <p:bldP spid="15" grpId="0" animBg="1"/>
      <p:bldP spid="16" grpId="0" animBg="1"/>
    </p:bldLst>
  </p:timing>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3" name="Picture 2"/>
          <p:cNvPicPr>
            <a:picLocks noChangeAspect="1"/>
          </p:cNvPicPr>
          <p:nvPr/>
        </p:nvPicPr>
        <p:blipFill>
          <a:blip r:embed="rId5"/>
          <a:stretch>
            <a:fillRect/>
          </a:stretch>
        </p:blipFill>
        <p:spPr>
          <a:xfrm>
            <a:off x="251521" y="1772816"/>
            <a:ext cx="8640958" cy="2422626"/>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38432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0399" y="116632"/>
            <a:ext cx="6123202" cy="6624736"/>
          </a:xfrm>
          <a:prstGeom prst="rect">
            <a:avLst/>
          </a:prstGeom>
        </p:spPr>
      </p:pic>
      <p:sp>
        <p:nvSpPr>
          <p:cNvPr id="5" name="Rectangle 4"/>
          <p:cNvSpPr/>
          <p:nvPr/>
        </p:nvSpPr>
        <p:spPr>
          <a:xfrm>
            <a:off x="1510398" y="116633"/>
            <a:ext cx="6123203" cy="6624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306107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1916832"/>
            <a:ext cx="8352926" cy="1365940"/>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sp>
        <p:nvSpPr>
          <p:cNvPr id="11" name="Rectangle 10"/>
          <p:cNvSpPr/>
          <p:nvPr/>
        </p:nvSpPr>
        <p:spPr>
          <a:xfrm>
            <a:off x="395537" y="1916832"/>
            <a:ext cx="8352926" cy="138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95848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6300" y="0"/>
            <a:ext cx="1106457" cy="369332"/>
          </a:xfrm>
          <a:prstGeom prst="rect">
            <a:avLst/>
          </a:prstGeom>
          <a:noFill/>
        </p:spPr>
        <p:txBody>
          <a:bodyPr wrap="none" rtlCol="0">
            <a:spAutoFit/>
          </a:bodyPr>
          <a:lstStyle/>
          <a:p>
            <a:r>
              <a:rPr lang="en-GB" dirty="0" smtClean="0"/>
              <a:t>Practice C</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95537" y="1124744"/>
            <a:ext cx="8352926" cy="3394644"/>
          </a:xfrm>
          <a:prstGeom prst="rect">
            <a:avLst/>
          </a:prstGeom>
        </p:spPr>
      </p:pic>
    </p:spTree>
    <p:extLst>
      <p:ext uri="{BB962C8B-B14F-4D97-AF65-F5344CB8AC3E}">
        <p14:creationId xmlns:p14="http://schemas.microsoft.com/office/powerpoint/2010/main" val="3987248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548680"/>
            <a:ext cx="8784976" cy="5045730"/>
          </a:xfrm>
          <a:prstGeom prst="rect">
            <a:avLst/>
          </a:prstGeom>
        </p:spPr>
      </p:pic>
      <p:sp>
        <p:nvSpPr>
          <p:cNvPr id="5" name="Rectangle 4"/>
          <p:cNvSpPr/>
          <p:nvPr/>
        </p:nvSpPr>
        <p:spPr>
          <a:xfrm>
            <a:off x="179512" y="548680"/>
            <a:ext cx="8784976" cy="5111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TextBox 14"/>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17861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6300" y="0"/>
            <a:ext cx="1106457" cy="369332"/>
          </a:xfrm>
          <a:prstGeom prst="rect">
            <a:avLst/>
          </a:prstGeom>
          <a:noFill/>
        </p:spPr>
        <p:txBody>
          <a:bodyPr wrap="none" rtlCol="0">
            <a:spAutoFit/>
          </a:bodyPr>
          <a:lstStyle/>
          <a:p>
            <a:r>
              <a:rPr lang="en-GB" dirty="0" smtClean="0"/>
              <a:t>Practice C</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323529" y="1628800"/>
            <a:ext cx="8496942" cy="1933730"/>
          </a:xfrm>
          <a:prstGeom prst="rect">
            <a:avLst/>
          </a:prstGeom>
        </p:spPr>
      </p:pic>
    </p:spTree>
    <p:extLst>
      <p:ext uri="{BB962C8B-B14F-4D97-AF65-F5344CB8AC3E}">
        <p14:creationId xmlns:p14="http://schemas.microsoft.com/office/powerpoint/2010/main" val="27687875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404664"/>
            <a:ext cx="8784974" cy="5306778"/>
          </a:xfrm>
          <a:prstGeom prst="rect">
            <a:avLst/>
          </a:prstGeom>
        </p:spPr>
      </p:pic>
      <p:sp>
        <p:nvSpPr>
          <p:cNvPr id="5" name="Rectangle 4"/>
          <p:cNvSpPr/>
          <p:nvPr/>
        </p:nvSpPr>
        <p:spPr>
          <a:xfrm>
            <a:off x="179512" y="369332"/>
            <a:ext cx="8784976" cy="5377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TextBox 14"/>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367866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2571" y="116632"/>
            <a:ext cx="6950118" cy="59046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1072572" y="116632"/>
            <a:ext cx="6950118" cy="5904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201690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3871018"/>
            <a:ext cx="8640960" cy="2366294"/>
          </a:xfrm>
          <a:prstGeom prst="rect">
            <a:avLst/>
          </a:prstGeom>
        </p:spPr>
      </p:pic>
      <p:pic>
        <p:nvPicPr>
          <p:cNvPr id="9" name="Picture 8"/>
          <p:cNvPicPr>
            <a:picLocks noChangeAspect="1"/>
          </p:cNvPicPr>
          <p:nvPr/>
        </p:nvPicPr>
        <p:blipFill>
          <a:blip r:embed="rId3"/>
          <a:stretch>
            <a:fillRect/>
          </a:stretch>
        </p:blipFill>
        <p:spPr>
          <a:xfrm>
            <a:off x="251520" y="44624"/>
            <a:ext cx="8640960" cy="1082202"/>
          </a:xfrm>
          <a:prstGeom prst="rect">
            <a:avLst/>
          </a:prstGeom>
        </p:spPr>
      </p:pic>
      <p:pic>
        <p:nvPicPr>
          <p:cNvPr id="5"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021288"/>
            <a:ext cx="1191110" cy="792088"/>
          </a:xfrm>
          <a:prstGeom prst="rect">
            <a:avLst/>
          </a:prstGeom>
          <a:noFill/>
        </p:spPr>
      </p:pic>
      <p:sp>
        <p:nvSpPr>
          <p:cNvPr id="7" name="TextBox 6"/>
          <p:cNvSpPr txBox="1"/>
          <p:nvPr/>
        </p:nvSpPr>
        <p:spPr>
          <a:xfrm>
            <a:off x="28228" y="-4400"/>
            <a:ext cx="1125693" cy="369332"/>
          </a:xfrm>
          <a:prstGeom prst="rect">
            <a:avLst/>
          </a:prstGeom>
          <a:noFill/>
        </p:spPr>
        <p:txBody>
          <a:bodyPr wrap="none" rtlCol="0">
            <a:spAutoFit/>
          </a:bodyPr>
          <a:lstStyle/>
          <a:p>
            <a:r>
              <a:rPr lang="en-GB" dirty="0" smtClean="0"/>
              <a:t>Practice D</a:t>
            </a:r>
            <a:endParaRPr lang="en-GB" dirty="0"/>
          </a:p>
        </p:txBody>
      </p:sp>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0" name="Picture 9"/>
          <p:cNvPicPr>
            <a:picLocks noChangeAspect="1"/>
          </p:cNvPicPr>
          <p:nvPr/>
        </p:nvPicPr>
        <p:blipFill>
          <a:blip r:embed="rId9"/>
          <a:stretch>
            <a:fillRect/>
          </a:stretch>
        </p:blipFill>
        <p:spPr>
          <a:xfrm>
            <a:off x="3563888" y="1052735"/>
            <a:ext cx="1945326" cy="2839801"/>
          </a:xfrm>
          <a:prstGeom prst="rect">
            <a:avLst/>
          </a:prstGeom>
        </p:spPr>
      </p:pic>
    </p:spTree>
    <p:extLst>
      <p:ext uri="{BB962C8B-B14F-4D97-AF65-F5344CB8AC3E}">
        <p14:creationId xmlns:p14="http://schemas.microsoft.com/office/powerpoint/2010/main" val="96259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764704"/>
            <a:ext cx="8640960" cy="4472498"/>
          </a:xfrm>
          <a:prstGeom prst="rect">
            <a:avLst/>
          </a:prstGeom>
        </p:spPr>
      </p:pic>
      <p:sp>
        <p:nvSpPr>
          <p:cNvPr id="18" name="Rectangle 17"/>
          <p:cNvSpPr/>
          <p:nvPr/>
        </p:nvSpPr>
        <p:spPr>
          <a:xfrm>
            <a:off x="251520" y="764704"/>
            <a:ext cx="8640960" cy="4472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6" name="TextBox 15"/>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Tree>
    <p:extLst>
      <p:ext uri="{BB962C8B-B14F-4D97-AF65-F5344CB8AC3E}">
        <p14:creationId xmlns:p14="http://schemas.microsoft.com/office/powerpoint/2010/main" val="17743678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8" grpId="0" animBg="1"/>
    </p:bldLst>
  </p:timing>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548680"/>
            <a:ext cx="8640958" cy="5202752"/>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5" name="Rectangle 14"/>
          <p:cNvSpPr/>
          <p:nvPr/>
        </p:nvSpPr>
        <p:spPr>
          <a:xfrm>
            <a:off x="251520" y="548680"/>
            <a:ext cx="8640960" cy="5202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TextBox 15"/>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290952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3" name="Picture 2"/>
          <p:cNvPicPr>
            <a:picLocks noChangeAspect="1"/>
          </p:cNvPicPr>
          <p:nvPr/>
        </p:nvPicPr>
        <p:blipFill>
          <a:blip r:embed="rId5"/>
          <a:stretch>
            <a:fillRect/>
          </a:stretch>
        </p:blipFill>
        <p:spPr>
          <a:xfrm>
            <a:off x="323528" y="404664"/>
            <a:ext cx="8496944" cy="499749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7814632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496944" cy="39225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908720"/>
            <a:ext cx="8496945"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3" name="Rectangle 12"/>
          <p:cNvSpPr/>
          <p:nvPr/>
        </p:nvSpPr>
        <p:spPr>
          <a:xfrm>
            <a:off x="323527" y="4077072"/>
            <a:ext cx="8496945" cy="777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371418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7" y="1484784"/>
            <a:ext cx="8496946" cy="26451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1484784"/>
            <a:ext cx="8496945" cy="2645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096839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7272"/>
            <a:ext cx="1435360" cy="954514"/>
          </a:xfrm>
          <a:prstGeom prst="rect">
            <a:avLst/>
          </a:prstGeom>
          <a:noFill/>
        </p:spPr>
      </p:pic>
      <p:sp>
        <p:nvSpPr>
          <p:cNvPr id="10" name="TextBox 9"/>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2"/>
          <p:cNvPicPr>
            <a:picLocks noChangeAspect="1"/>
          </p:cNvPicPr>
          <p:nvPr/>
        </p:nvPicPr>
        <p:blipFill>
          <a:blip r:embed="rId5"/>
          <a:stretch>
            <a:fillRect/>
          </a:stretch>
        </p:blipFill>
        <p:spPr>
          <a:xfrm>
            <a:off x="323528" y="620688"/>
            <a:ext cx="8496944" cy="4962120"/>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163164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404664"/>
            <a:ext cx="8784974" cy="5768486"/>
          </a:xfrm>
          <a:prstGeom prst="rect">
            <a:avLst/>
          </a:prstGeom>
        </p:spPr>
      </p:pic>
      <p:sp>
        <p:nvSpPr>
          <p:cNvPr id="6" name="Rectangle 5"/>
          <p:cNvSpPr/>
          <p:nvPr/>
        </p:nvSpPr>
        <p:spPr>
          <a:xfrm>
            <a:off x="179513" y="362952"/>
            <a:ext cx="8784974" cy="83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sp>
        <p:nvSpPr>
          <p:cNvPr id="10" name="Rectangle 9"/>
          <p:cNvSpPr/>
          <p:nvPr/>
        </p:nvSpPr>
        <p:spPr>
          <a:xfrm>
            <a:off x="179513" y="1196752"/>
            <a:ext cx="8784974" cy="5018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8408" y="5877272"/>
            <a:ext cx="1435360" cy="954514"/>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61319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3" y="823192"/>
            <a:ext cx="8784974" cy="2461792"/>
          </a:xfrm>
          <a:prstGeom prst="rect">
            <a:avLst/>
          </a:prstGeom>
        </p:spPr>
      </p:pic>
      <p:sp>
        <p:nvSpPr>
          <p:cNvPr id="6" name="Rectangle 5"/>
          <p:cNvSpPr/>
          <p:nvPr/>
        </p:nvSpPr>
        <p:spPr>
          <a:xfrm>
            <a:off x="179513" y="768334"/>
            <a:ext cx="8784974" cy="1174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TextBox 10"/>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sp>
        <p:nvSpPr>
          <p:cNvPr id="10" name="Rectangle 9"/>
          <p:cNvSpPr/>
          <p:nvPr/>
        </p:nvSpPr>
        <p:spPr>
          <a:xfrm>
            <a:off x="179513" y="1919446"/>
            <a:ext cx="8784974" cy="1356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6"/>
          <p:cNvPicPr>
            <a:picLocks noChangeAspect="1"/>
          </p:cNvPicPr>
          <p:nvPr/>
        </p:nvPicPr>
        <p:blipFill>
          <a:blip r:embed="rId6"/>
          <a:stretch>
            <a:fillRect/>
          </a:stretch>
        </p:blipFill>
        <p:spPr>
          <a:xfrm>
            <a:off x="467544" y="3625188"/>
            <a:ext cx="8208912" cy="883932"/>
          </a:xfrm>
          <a:prstGeom prst="rect">
            <a:avLst/>
          </a:prstGeom>
        </p:spPr>
      </p:pic>
      <p:sp>
        <p:nvSpPr>
          <p:cNvPr id="13" name="Rectangle 12"/>
          <p:cNvSpPr/>
          <p:nvPr/>
        </p:nvSpPr>
        <p:spPr>
          <a:xfrm>
            <a:off x="467543" y="3615800"/>
            <a:ext cx="8208913" cy="317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Rectangle 13"/>
          <p:cNvSpPr/>
          <p:nvPr/>
        </p:nvSpPr>
        <p:spPr>
          <a:xfrm>
            <a:off x="467543" y="3933056"/>
            <a:ext cx="8208913"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616642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0" grpId="0" animBg="1"/>
      <p:bldP spid="13" grpId="0" animBg="1"/>
      <p:bldP spid="14" grpId="0" animBg="1"/>
    </p:bldLst>
  </p:timing>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2492896"/>
            <a:ext cx="6385259" cy="431253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3" name="Picture 2"/>
          <p:cNvPicPr>
            <a:picLocks noChangeAspect="1"/>
          </p:cNvPicPr>
          <p:nvPr/>
        </p:nvPicPr>
        <p:blipFill>
          <a:blip r:embed="rId8"/>
          <a:stretch>
            <a:fillRect/>
          </a:stretch>
        </p:blipFill>
        <p:spPr>
          <a:xfrm>
            <a:off x="5508104" y="115388"/>
            <a:ext cx="2736304" cy="2712675"/>
          </a:xfrm>
          <a:prstGeom prst="rect">
            <a:avLst/>
          </a:prstGeom>
        </p:spPr>
      </p:pic>
      <p:pic>
        <p:nvPicPr>
          <p:cNvPr id="4" name="Picture 3"/>
          <p:cNvPicPr>
            <a:picLocks noChangeAspect="1"/>
          </p:cNvPicPr>
          <p:nvPr/>
        </p:nvPicPr>
        <p:blipFill>
          <a:blip r:embed="rId9"/>
          <a:stretch>
            <a:fillRect/>
          </a:stretch>
        </p:blipFill>
        <p:spPr>
          <a:xfrm>
            <a:off x="4860032" y="875517"/>
            <a:ext cx="571128" cy="200787"/>
          </a:xfrm>
          <a:prstGeom prst="rect">
            <a:avLst/>
          </a:prstGeom>
        </p:spPr>
      </p:pic>
    </p:spTree>
    <p:extLst>
      <p:ext uri="{BB962C8B-B14F-4D97-AF65-F5344CB8AC3E}">
        <p14:creationId xmlns:p14="http://schemas.microsoft.com/office/powerpoint/2010/main" val="31424834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0149" y="2996952"/>
            <a:ext cx="7358949" cy="3823118"/>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5"/>
          <p:cNvPicPr>
            <a:picLocks noChangeAspect="1"/>
          </p:cNvPicPr>
          <p:nvPr/>
        </p:nvPicPr>
        <p:blipFill>
          <a:blip r:embed="rId6"/>
          <a:stretch>
            <a:fillRect/>
          </a:stretch>
        </p:blipFill>
        <p:spPr>
          <a:xfrm>
            <a:off x="2339752" y="44624"/>
            <a:ext cx="5184576" cy="2927104"/>
          </a:xfrm>
          <a:prstGeom prst="rect">
            <a:avLst/>
          </a:prstGeom>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596336" y="6214862"/>
            <a:ext cx="643138" cy="643138"/>
          </a:xfrm>
          <a:prstGeom prst="rect">
            <a:avLst/>
          </a:prstGeom>
          <a:noFill/>
        </p:spPr>
      </p:pic>
    </p:spTree>
    <p:extLst>
      <p:ext uri="{BB962C8B-B14F-4D97-AF65-F5344CB8AC3E}">
        <p14:creationId xmlns:p14="http://schemas.microsoft.com/office/powerpoint/2010/main" val="2555021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496944" cy="3872320"/>
          </a:xfrm>
          <a:prstGeom prst="rect">
            <a:avLst/>
          </a:prstGeom>
        </p:spPr>
      </p:pic>
      <p:sp>
        <p:nvSpPr>
          <p:cNvPr id="11" name="Rectangle 10"/>
          <p:cNvSpPr/>
          <p:nvPr/>
        </p:nvSpPr>
        <p:spPr>
          <a:xfrm>
            <a:off x="323527" y="1700808"/>
            <a:ext cx="8496945" cy="879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323527" y="864096"/>
            <a:ext cx="8496945" cy="836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4" name="Rectangle 13"/>
          <p:cNvSpPr/>
          <p:nvPr/>
        </p:nvSpPr>
        <p:spPr>
          <a:xfrm>
            <a:off x="323527" y="2580000"/>
            <a:ext cx="8496945" cy="879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323527" y="3449564"/>
            <a:ext cx="8496945" cy="1331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3781222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5" grpId="0" animBg="1"/>
      <p:bldP spid="14" grpId="0" animBg="1"/>
      <p:bldP spid="16" grpId="0" animBg="1"/>
    </p:bldLst>
  </p:timing>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14846"/>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7"/>
          <a:stretch>
            <a:fillRect/>
          </a:stretch>
        </p:blipFill>
        <p:spPr>
          <a:xfrm>
            <a:off x="251521" y="764704"/>
            <a:ext cx="8640958" cy="4296266"/>
          </a:xfrm>
          <a:prstGeom prst="rect">
            <a:avLst/>
          </a:prstGeom>
        </p:spPr>
      </p:pic>
    </p:spTree>
    <p:extLst>
      <p:ext uri="{BB962C8B-B14F-4D97-AF65-F5344CB8AC3E}">
        <p14:creationId xmlns:p14="http://schemas.microsoft.com/office/powerpoint/2010/main" val="13476047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374092"/>
            <a:ext cx="8496944" cy="5431172"/>
          </a:xfrm>
          <a:prstGeom prst="rect">
            <a:avLst/>
          </a:prstGeom>
        </p:spPr>
      </p:pic>
      <p:sp>
        <p:nvSpPr>
          <p:cNvPr id="13" name="Rectangle 12"/>
          <p:cNvSpPr/>
          <p:nvPr/>
        </p:nvSpPr>
        <p:spPr>
          <a:xfrm>
            <a:off x="323528" y="1628800"/>
            <a:ext cx="8496944"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302084"/>
            <a:ext cx="8496944" cy="1326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2066831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32656"/>
            <a:ext cx="8496942" cy="2125906"/>
          </a:xfrm>
          <a:prstGeom prst="rect">
            <a:avLst/>
          </a:prstGeom>
        </p:spPr>
      </p:pic>
      <p:pic>
        <p:nvPicPr>
          <p:cNvPr id="7" name="Picture 6"/>
          <p:cNvPicPr>
            <a:picLocks noChangeAspect="1"/>
          </p:cNvPicPr>
          <p:nvPr/>
        </p:nvPicPr>
        <p:blipFill>
          <a:blip r:embed="rId3"/>
          <a:stretch>
            <a:fillRect/>
          </a:stretch>
        </p:blipFill>
        <p:spPr>
          <a:xfrm>
            <a:off x="827585" y="2673352"/>
            <a:ext cx="7488830" cy="313191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827584" y="2673352"/>
            <a:ext cx="7488831" cy="792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Rectangle 10"/>
          <p:cNvSpPr/>
          <p:nvPr/>
        </p:nvSpPr>
        <p:spPr>
          <a:xfrm>
            <a:off x="827584" y="3465658"/>
            <a:ext cx="7488831" cy="1187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827584" y="4653136"/>
            <a:ext cx="7488831"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
        <p:nvSpPr>
          <p:cNvPr id="12" name="Rectangle 11"/>
          <p:cNvSpPr/>
          <p:nvPr/>
        </p:nvSpPr>
        <p:spPr>
          <a:xfrm>
            <a:off x="323529" y="332656"/>
            <a:ext cx="8496942" cy="2125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6247376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1" grpId="0" animBg="1"/>
      <p:bldP spid="13" grpId="0" animBg="1"/>
      <p:bldP spid="12" grpId="0" animBg="1"/>
    </p:bldLst>
  </p:timing>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363382"/>
            <a:ext cx="8640958" cy="1945938"/>
          </a:xfrm>
          <a:prstGeom prst="rect">
            <a:avLst/>
          </a:prstGeom>
        </p:spPr>
      </p:pic>
      <p:pic>
        <p:nvPicPr>
          <p:cNvPr id="2" name="Picture 1"/>
          <p:cNvPicPr>
            <a:picLocks noChangeAspect="1"/>
          </p:cNvPicPr>
          <p:nvPr/>
        </p:nvPicPr>
        <p:blipFill>
          <a:blip r:embed="rId3"/>
          <a:stretch>
            <a:fillRect/>
          </a:stretch>
        </p:blipFill>
        <p:spPr>
          <a:xfrm>
            <a:off x="251520" y="44624"/>
            <a:ext cx="8640960" cy="2026584"/>
          </a:xfrm>
          <a:prstGeom prst="rect">
            <a:avLst/>
          </a:prstGeom>
        </p:spPr>
      </p:pic>
      <p:pic>
        <p:nvPicPr>
          <p:cNvPr id="5"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4" name="Picture 3"/>
          <p:cNvPicPr>
            <a:picLocks noChangeAspect="1"/>
          </p:cNvPicPr>
          <p:nvPr/>
        </p:nvPicPr>
        <p:blipFill>
          <a:blip r:embed="rId7"/>
          <a:stretch>
            <a:fillRect/>
          </a:stretch>
        </p:blipFill>
        <p:spPr>
          <a:xfrm>
            <a:off x="2469895" y="1844824"/>
            <a:ext cx="4046321" cy="2520280"/>
          </a:xfrm>
          <a:prstGeom prst="rect">
            <a:avLst/>
          </a:prstGeom>
        </p:spPr>
      </p:pic>
      <p:pic>
        <p:nvPicPr>
          <p:cNvPr id="7" name="Picture 6"/>
          <p:cNvPicPr>
            <a:picLocks noChangeAspect="1"/>
          </p:cNvPicPr>
          <p:nvPr/>
        </p:nvPicPr>
        <p:blipFill>
          <a:blip r:embed="rId8"/>
          <a:stretch>
            <a:fillRect/>
          </a:stretch>
        </p:blipFill>
        <p:spPr>
          <a:xfrm>
            <a:off x="1191110" y="3060863"/>
            <a:ext cx="951630" cy="312864"/>
          </a:xfrm>
          <a:prstGeom prst="rect">
            <a:avLst/>
          </a:prstGeom>
        </p:spPr>
      </p:pic>
      <p:pic>
        <p:nvPicPr>
          <p:cNvPr id="10" name="Picture 11" descr="Back Icon - back, go back, green, previous, return, hand drawn">
            <a:hlinkClick r:id="rId9" action="ppaction://hlinksldjump"/>
          </p:cNvPr>
          <p:cNvPicPr>
            <a:picLocks noChangeAspect="1" noChangeArrowheads="1"/>
          </p:cNvPicPr>
          <p:nvPr/>
        </p:nvPicPr>
        <p:blipFill>
          <a:blip r:embed="rId10"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773652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692696"/>
            <a:ext cx="8784976" cy="4748304"/>
          </a:xfrm>
          <a:prstGeom prst="rect">
            <a:avLst/>
          </a:prstGeom>
        </p:spPr>
      </p:pic>
      <p:sp>
        <p:nvSpPr>
          <p:cNvPr id="5" name="Rectangle 4"/>
          <p:cNvSpPr/>
          <p:nvPr/>
        </p:nvSpPr>
        <p:spPr>
          <a:xfrm>
            <a:off x="179512" y="669082"/>
            <a:ext cx="8784976" cy="1391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179512" y="3573016"/>
            <a:ext cx="8784976" cy="1891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59632" y="5949280"/>
            <a:ext cx="1191110" cy="792088"/>
          </a:xfrm>
          <a:prstGeom prst="rect">
            <a:avLst/>
          </a:prstGeom>
          <a:noFill/>
        </p:spPr>
      </p:pic>
      <p:sp>
        <p:nvSpPr>
          <p:cNvPr id="11" name="Rectangle 10"/>
          <p:cNvSpPr/>
          <p:nvPr/>
        </p:nvSpPr>
        <p:spPr>
          <a:xfrm>
            <a:off x="179512" y="2060848"/>
            <a:ext cx="878497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66493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5" grpId="0" animBg="1"/>
      <p:bldP spid="11" grpId="0" animBg="1"/>
    </p:bldLst>
  </p:timing>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908720"/>
            <a:ext cx="8784976" cy="4207152"/>
          </a:xfrm>
          <a:prstGeom prst="rect">
            <a:avLst/>
          </a:prstGeom>
        </p:spPr>
      </p:pic>
      <p:sp>
        <p:nvSpPr>
          <p:cNvPr id="5" name="Rectangle 4"/>
          <p:cNvSpPr/>
          <p:nvPr/>
        </p:nvSpPr>
        <p:spPr>
          <a:xfrm>
            <a:off x="179512" y="900348"/>
            <a:ext cx="8784976" cy="4215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59632" y="5949280"/>
            <a:ext cx="1191110" cy="792088"/>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968844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5923"/>
          <a:stretch/>
        </p:blipFill>
        <p:spPr>
          <a:xfrm>
            <a:off x="179512" y="1062611"/>
            <a:ext cx="8712968" cy="4238597"/>
          </a:xfrm>
          <a:prstGeom prst="rect">
            <a:avLst/>
          </a:prstGeom>
        </p:spPr>
      </p:pic>
      <p:sp>
        <p:nvSpPr>
          <p:cNvPr id="5" name="Rectangle 4"/>
          <p:cNvSpPr/>
          <p:nvPr/>
        </p:nvSpPr>
        <p:spPr>
          <a:xfrm>
            <a:off x="179512" y="1062610"/>
            <a:ext cx="8784976" cy="1502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87616"/>
            <a:ext cx="1197768" cy="1197768"/>
          </a:xfrm>
          <a:prstGeom prst="rect">
            <a:avLst/>
          </a:prstGeom>
          <a:noFill/>
        </p:spPr>
      </p:pic>
      <p:sp>
        <p:nvSpPr>
          <p:cNvPr id="15" name="Rectangle 14"/>
          <p:cNvSpPr/>
          <p:nvPr/>
        </p:nvSpPr>
        <p:spPr>
          <a:xfrm>
            <a:off x="179512" y="2564904"/>
            <a:ext cx="8784976"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59632" y="6021288"/>
            <a:ext cx="1191110" cy="792088"/>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17147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2996952"/>
            <a:ext cx="8784976" cy="2799676"/>
          </a:xfrm>
          <a:prstGeom prst="rect">
            <a:avLst/>
          </a:prstGeom>
        </p:spPr>
      </p:pic>
      <p:pic>
        <p:nvPicPr>
          <p:cNvPr id="2" name="Picture 1"/>
          <p:cNvPicPr>
            <a:picLocks noChangeAspect="1"/>
          </p:cNvPicPr>
          <p:nvPr/>
        </p:nvPicPr>
        <p:blipFill rotWithShape="1">
          <a:blip r:embed="rId3"/>
          <a:srcRect t="64154"/>
          <a:stretch/>
        </p:blipFill>
        <p:spPr>
          <a:xfrm>
            <a:off x="179512" y="480746"/>
            <a:ext cx="8784976" cy="2390760"/>
          </a:xfrm>
          <a:prstGeom prst="rect">
            <a:avLst/>
          </a:prstGeom>
        </p:spPr>
      </p:pic>
      <p:sp>
        <p:nvSpPr>
          <p:cNvPr id="5" name="Rectangle 4"/>
          <p:cNvSpPr/>
          <p:nvPr/>
        </p:nvSpPr>
        <p:spPr>
          <a:xfrm>
            <a:off x="179512" y="480745"/>
            <a:ext cx="8784976" cy="1611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 (SF)</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5" name="Rectangle 14"/>
          <p:cNvSpPr/>
          <p:nvPr/>
        </p:nvSpPr>
        <p:spPr>
          <a:xfrm>
            <a:off x="179512" y="2091866"/>
            <a:ext cx="8784976" cy="833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259632" y="5949280"/>
            <a:ext cx="1191110" cy="792088"/>
          </a:xfrm>
          <a:prstGeom prst="rect">
            <a:avLst/>
          </a:prstGeom>
          <a:noFill/>
        </p:spPr>
      </p:pic>
      <p:sp>
        <p:nvSpPr>
          <p:cNvPr id="11" name="Rectangle 10"/>
          <p:cNvSpPr/>
          <p:nvPr/>
        </p:nvSpPr>
        <p:spPr>
          <a:xfrm>
            <a:off x="179512" y="2996952"/>
            <a:ext cx="8784976" cy="279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39744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5" grpId="0" animBg="1"/>
      <p:bldP spid="11" grpId="0" animBg="1"/>
    </p:bldLst>
  </p:timing>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20688"/>
            <a:ext cx="8784974" cy="3946598"/>
          </a:xfrm>
          <a:prstGeom prst="rect">
            <a:avLst/>
          </a:prstGeom>
        </p:spPr>
      </p:pic>
      <p:sp>
        <p:nvSpPr>
          <p:cNvPr id="5" name="Rectangle 4"/>
          <p:cNvSpPr/>
          <p:nvPr/>
        </p:nvSpPr>
        <p:spPr>
          <a:xfrm>
            <a:off x="179512" y="620688"/>
            <a:ext cx="8784976" cy="3970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59632" y="5949280"/>
            <a:ext cx="1191110" cy="792088"/>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57458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631607"/>
            <a:ext cx="8496942" cy="48926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631607"/>
            <a:ext cx="8496944" cy="3218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11" name="Rectangle 10"/>
          <p:cNvSpPr/>
          <p:nvPr/>
        </p:nvSpPr>
        <p:spPr>
          <a:xfrm>
            <a:off x="323529" y="3850129"/>
            <a:ext cx="8496942" cy="1674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35696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877564"/>
            <a:ext cx="8496942" cy="3618740"/>
          </a:xfrm>
          <a:prstGeom prst="rect">
            <a:avLst/>
          </a:prstGeom>
        </p:spPr>
      </p:pic>
      <p:pic>
        <p:nvPicPr>
          <p:cNvPr id="4" name="Picture 3"/>
          <p:cNvPicPr>
            <a:picLocks noChangeAspect="1"/>
          </p:cNvPicPr>
          <p:nvPr/>
        </p:nvPicPr>
        <p:blipFill>
          <a:blip r:embed="rId3"/>
          <a:stretch>
            <a:fillRect/>
          </a:stretch>
        </p:blipFill>
        <p:spPr>
          <a:xfrm>
            <a:off x="323530" y="620688"/>
            <a:ext cx="8496940" cy="1256876"/>
          </a:xfrm>
          <a:prstGeom prst="rect">
            <a:avLst/>
          </a:prstGeom>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5" name="Rectangle 14"/>
          <p:cNvSpPr/>
          <p:nvPr/>
        </p:nvSpPr>
        <p:spPr>
          <a:xfrm>
            <a:off x="323528" y="533260"/>
            <a:ext cx="8496942" cy="4963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56498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980728"/>
            <a:ext cx="8496940" cy="37666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980728"/>
            <a:ext cx="8496944" cy="3766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748576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9792" y="189276"/>
            <a:ext cx="5184575" cy="1871572"/>
          </a:xfrm>
          <a:prstGeom prst="rect">
            <a:avLst/>
          </a:prstGeom>
        </p:spPr>
      </p:pic>
      <p:pic>
        <p:nvPicPr>
          <p:cNvPr id="5" name="Picture 4"/>
          <p:cNvPicPr>
            <a:picLocks noChangeAspect="1"/>
          </p:cNvPicPr>
          <p:nvPr/>
        </p:nvPicPr>
        <p:blipFill>
          <a:blip r:embed="rId3"/>
          <a:stretch>
            <a:fillRect/>
          </a:stretch>
        </p:blipFill>
        <p:spPr>
          <a:xfrm>
            <a:off x="2699792" y="2040860"/>
            <a:ext cx="5184575" cy="477251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2699792" y="189276"/>
            <a:ext cx="5184575" cy="6570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Shapes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11"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4294197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548680"/>
            <a:ext cx="8496940" cy="49680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512884"/>
            <a:ext cx="8496944" cy="5003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538667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692696"/>
            <a:ext cx="8496942" cy="44852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692696"/>
            <a:ext cx="8496944" cy="4485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1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542042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4056" y="3689648"/>
            <a:ext cx="7899944" cy="3168352"/>
          </a:xfrm>
          <a:prstGeom prst="rect">
            <a:avLst/>
          </a:prstGeom>
        </p:spPr>
      </p:pic>
      <p:pic>
        <p:nvPicPr>
          <p:cNvPr id="3" name="Picture 2"/>
          <p:cNvPicPr>
            <a:picLocks noChangeAspect="1"/>
          </p:cNvPicPr>
          <p:nvPr/>
        </p:nvPicPr>
        <p:blipFill>
          <a:blip r:embed="rId3"/>
          <a:stretch>
            <a:fillRect/>
          </a:stretch>
        </p:blipFill>
        <p:spPr>
          <a:xfrm>
            <a:off x="2771800" y="23434"/>
            <a:ext cx="4176464" cy="362159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100392" y="6191248"/>
            <a:ext cx="704316" cy="666752"/>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775459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548680"/>
            <a:ext cx="8496940" cy="48413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514364"/>
            <a:ext cx="8496944" cy="4875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2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693846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476672"/>
            <a:ext cx="8496940" cy="44651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476672"/>
            <a:ext cx="8496944" cy="4465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3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708523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476672"/>
            <a:ext cx="8496940" cy="46036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476672"/>
            <a:ext cx="8496944" cy="4603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4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629617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764704"/>
            <a:ext cx="8496942" cy="45665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698292"/>
            <a:ext cx="8496944" cy="4632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5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90762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476672"/>
            <a:ext cx="8496942" cy="49747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476672"/>
            <a:ext cx="8496944" cy="497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6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684208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124744"/>
            <a:ext cx="8496942" cy="35699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1124744"/>
            <a:ext cx="8496944" cy="356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7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824850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79" y="162495"/>
            <a:ext cx="5760642" cy="3094518"/>
          </a:xfrm>
          <a:prstGeom prst="rect">
            <a:avLst/>
          </a:prstGeom>
        </p:spPr>
      </p:pic>
      <p:pic>
        <p:nvPicPr>
          <p:cNvPr id="3" name="Picture 2"/>
          <p:cNvPicPr>
            <a:picLocks noChangeAspect="1"/>
          </p:cNvPicPr>
          <p:nvPr/>
        </p:nvPicPr>
        <p:blipFill>
          <a:blip r:embed="rId3"/>
          <a:stretch>
            <a:fillRect/>
          </a:stretch>
        </p:blipFill>
        <p:spPr>
          <a:xfrm>
            <a:off x="1691680" y="3356993"/>
            <a:ext cx="5760640" cy="329179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1691679" y="162495"/>
            <a:ext cx="5760641" cy="6486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further diagrams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6858" y="5660232"/>
            <a:ext cx="1197768" cy="1197768"/>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944993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76672"/>
            <a:ext cx="8496944" cy="553955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234654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347744"/>
            <a:ext cx="8496940" cy="57455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324401"/>
            <a:ext cx="8496944" cy="1232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11" name="Rectangle 10"/>
          <p:cNvSpPr/>
          <p:nvPr/>
        </p:nvSpPr>
        <p:spPr>
          <a:xfrm>
            <a:off x="323529" y="1556792"/>
            <a:ext cx="8496942" cy="4559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200261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80728"/>
            <a:ext cx="8496942" cy="346482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9" y="980728"/>
            <a:ext cx="849694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17" name="TextBox 16"/>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13" name="Rectangle 12"/>
          <p:cNvSpPr/>
          <p:nvPr/>
        </p:nvSpPr>
        <p:spPr>
          <a:xfrm>
            <a:off x="323529" y="2276872"/>
            <a:ext cx="8496942" cy="2168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683544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5" y="393662"/>
            <a:ext cx="8928990" cy="54836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107505" y="392946"/>
            <a:ext cx="8928989" cy="1859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07505" y="2252542"/>
            <a:ext cx="8928990" cy="600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9" name="Rectangle 8"/>
          <p:cNvSpPr/>
          <p:nvPr/>
        </p:nvSpPr>
        <p:spPr>
          <a:xfrm>
            <a:off x="107505" y="2852936"/>
            <a:ext cx="8928989" cy="3097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331640" y="5660232"/>
            <a:ext cx="1197768" cy="1197768"/>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sp>
        <p:nvSpPr>
          <p:cNvPr id="13" name="TextBox 12"/>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41948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2" name="Picture 1"/>
          <p:cNvPicPr>
            <a:picLocks noChangeAspect="1"/>
          </p:cNvPicPr>
          <p:nvPr/>
        </p:nvPicPr>
        <p:blipFill>
          <a:blip r:embed="rId5"/>
          <a:stretch>
            <a:fillRect/>
          </a:stretch>
        </p:blipFill>
        <p:spPr>
          <a:xfrm>
            <a:off x="323528" y="836712"/>
            <a:ext cx="8496944" cy="3900644"/>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574518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844824"/>
            <a:ext cx="8352926" cy="1949196"/>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95538" y="1844824"/>
            <a:ext cx="8352926" cy="1949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33948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69272"/>
            <a:ext cx="7776864" cy="6344104"/>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683568" y="424648"/>
            <a:ext cx="7776864" cy="6386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236296" y="6214862"/>
            <a:ext cx="643138" cy="643138"/>
          </a:xfrm>
          <a:prstGeom prst="rect">
            <a:avLst/>
          </a:prstGeom>
          <a:noFill/>
        </p:spPr>
      </p:pic>
    </p:spTree>
    <p:extLst>
      <p:ext uri="{BB962C8B-B14F-4D97-AF65-F5344CB8AC3E}">
        <p14:creationId xmlns:p14="http://schemas.microsoft.com/office/powerpoint/2010/main" val="3740558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908720"/>
            <a:ext cx="8496942" cy="442490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885592"/>
            <a:ext cx="8496944" cy="444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565253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3" name="Picture 2"/>
          <p:cNvPicPr>
            <a:picLocks noChangeAspect="1"/>
          </p:cNvPicPr>
          <p:nvPr/>
        </p:nvPicPr>
        <p:blipFill>
          <a:blip r:embed="rId5"/>
          <a:stretch>
            <a:fillRect/>
          </a:stretch>
        </p:blipFill>
        <p:spPr>
          <a:xfrm>
            <a:off x="323529" y="1052736"/>
            <a:ext cx="8496942" cy="353160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193889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9" y="584850"/>
            <a:ext cx="8352922" cy="4860374"/>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95538" y="584850"/>
            <a:ext cx="8352926" cy="4860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27062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341948"/>
            <a:ext cx="7610533" cy="611138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179512" y="341948"/>
            <a:ext cx="7626296" cy="6111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137504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029952"/>
            <a:ext cx="7632848" cy="32073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72008" y="6021288"/>
            <a:ext cx="1187624" cy="789770"/>
          </a:xfrm>
          <a:prstGeom prst="rect">
            <a:avLst/>
          </a:prstGeom>
          <a:noFill/>
        </p:spPr>
      </p:pic>
      <p:pic>
        <p:nvPicPr>
          <p:cNvPr id="6" name="Picture 5"/>
          <p:cNvPicPr>
            <a:picLocks noChangeAspect="1"/>
          </p:cNvPicPr>
          <p:nvPr/>
        </p:nvPicPr>
        <p:blipFill>
          <a:blip r:embed="rId6"/>
          <a:stretch>
            <a:fillRect/>
          </a:stretch>
        </p:blipFill>
        <p:spPr>
          <a:xfrm>
            <a:off x="1691680" y="116632"/>
            <a:ext cx="5760640" cy="2875956"/>
          </a:xfrm>
          <a:prstGeom prst="rect">
            <a:avLst/>
          </a:prstGeom>
        </p:spPr>
      </p:pic>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667349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260648"/>
            <a:ext cx="7920880" cy="6159132"/>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611560" y="260648"/>
            <a:ext cx="7920880" cy="6159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531923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50979" y="4725144"/>
            <a:ext cx="6917364" cy="1708358"/>
          </a:xfrm>
          <a:prstGeom prst="rect">
            <a:avLst/>
          </a:prstGeom>
        </p:spPr>
      </p:pic>
      <p:pic>
        <p:nvPicPr>
          <p:cNvPr id="3" name="Picture 2"/>
          <p:cNvPicPr>
            <a:picLocks noChangeAspect="1"/>
          </p:cNvPicPr>
          <p:nvPr/>
        </p:nvPicPr>
        <p:blipFill>
          <a:blip r:embed="rId3"/>
          <a:stretch>
            <a:fillRect/>
          </a:stretch>
        </p:blipFill>
        <p:spPr>
          <a:xfrm>
            <a:off x="750978" y="332656"/>
            <a:ext cx="6917366" cy="4409942"/>
          </a:xfrm>
          <a:prstGeom prst="rect">
            <a:avLst/>
          </a:prstGeom>
        </p:spPr>
      </p:pic>
      <p:pic>
        <p:nvPicPr>
          <p:cNvPr id="8" name="Picture 7"/>
          <p:cNvPicPr>
            <a:picLocks noChangeAspect="1"/>
          </p:cNvPicPr>
          <p:nvPr/>
        </p:nvPicPr>
        <p:blipFill>
          <a:blip r:embed="rId4"/>
          <a:stretch>
            <a:fillRect/>
          </a:stretch>
        </p:blipFill>
        <p:spPr>
          <a:xfrm>
            <a:off x="7092280" y="3717033"/>
            <a:ext cx="416517" cy="360040"/>
          </a:xfrm>
          <a:prstGeom prst="rect">
            <a:avLst/>
          </a:prstGeom>
        </p:spPr>
      </p:pic>
      <p:sp>
        <p:nvSpPr>
          <p:cNvPr id="6" name="Rectangle 5"/>
          <p:cNvSpPr/>
          <p:nvPr/>
        </p:nvSpPr>
        <p:spPr>
          <a:xfrm>
            <a:off x="750977" y="341948"/>
            <a:ext cx="6917365" cy="609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6021288"/>
            <a:ext cx="1187624" cy="789770"/>
          </a:xfrm>
          <a:prstGeom prst="rect">
            <a:avLst/>
          </a:prstGeom>
          <a:noFill/>
        </p:spPr>
      </p:pic>
      <p:pic>
        <p:nvPicPr>
          <p:cNvPr id="12" name="Picture 11" descr="Back Icon - back, go back, green, previous, return, hand drawn">
            <a:hlinkClick r:id="rId9" action="ppaction://hlinksldjump"/>
          </p:cNvPr>
          <p:cNvPicPr>
            <a:picLocks noChangeAspect="1" noChangeArrowheads="1"/>
          </p:cNvPicPr>
          <p:nvPr/>
        </p:nvPicPr>
        <p:blipFill>
          <a:blip r:embed="rId10"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18848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1050" y="404524"/>
            <a:ext cx="7864524" cy="5839113"/>
          </a:xfrm>
          <a:prstGeom prst="rect">
            <a:avLst/>
          </a:prstGeom>
        </p:spPr>
      </p:pic>
      <p:sp>
        <p:nvSpPr>
          <p:cNvPr id="6" name="Rectangle 5"/>
          <p:cNvSpPr/>
          <p:nvPr/>
        </p:nvSpPr>
        <p:spPr>
          <a:xfrm>
            <a:off x="781049" y="404523"/>
            <a:ext cx="7864526" cy="2952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781051" y="3356991"/>
            <a:ext cx="7864524" cy="288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668499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48276"/>
            <a:ext cx="8496944" cy="5889036"/>
          </a:xfrm>
          <a:prstGeom prst="rect">
            <a:avLst/>
          </a:prstGeom>
        </p:spPr>
      </p:pic>
      <p:sp>
        <p:nvSpPr>
          <p:cNvPr id="6" name="Rectangle 5"/>
          <p:cNvSpPr/>
          <p:nvPr/>
        </p:nvSpPr>
        <p:spPr>
          <a:xfrm>
            <a:off x="307764" y="341948"/>
            <a:ext cx="8512707" cy="5895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Alternatives</a:t>
            </a:r>
            <a:endParaRPr lang="en-GB" sz="2800" b="1" dirty="0"/>
          </a:p>
        </p:txBody>
      </p:sp>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886145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3" name="Picture 2"/>
          <p:cNvPicPr>
            <a:picLocks noChangeAspect="1"/>
          </p:cNvPicPr>
          <p:nvPr/>
        </p:nvPicPr>
        <p:blipFill>
          <a:blip r:embed="rId5"/>
          <a:stretch>
            <a:fillRect/>
          </a:stretch>
        </p:blipFill>
        <p:spPr>
          <a:xfrm>
            <a:off x="2095443" y="2673386"/>
            <a:ext cx="4953114" cy="4139990"/>
          </a:xfrm>
          <a:prstGeom prst="rect">
            <a:avLst/>
          </a:prstGeom>
        </p:spPr>
      </p:pic>
      <p:pic>
        <p:nvPicPr>
          <p:cNvPr id="8" name="Picture 7"/>
          <p:cNvPicPr>
            <a:picLocks noChangeAspect="1"/>
          </p:cNvPicPr>
          <p:nvPr/>
        </p:nvPicPr>
        <p:blipFill>
          <a:blip r:embed="rId6"/>
          <a:stretch>
            <a:fillRect/>
          </a:stretch>
        </p:blipFill>
        <p:spPr>
          <a:xfrm>
            <a:off x="3059832" y="75518"/>
            <a:ext cx="3024336" cy="2561394"/>
          </a:xfrm>
          <a:prstGeom prst="rect">
            <a:avLst/>
          </a:prstGeom>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624363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764704"/>
            <a:ext cx="8496944" cy="4573106"/>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323528" y="717762"/>
            <a:ext cx="8496944" cy="1343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sp>
        <p:nvSpPr>
          <p:cNvPr id="10" name="Rectangle 9"/>
          <p:cNvSpPr/>
          <p:nvPr/>
        </p:nvSpPr>
        <p:spPr>
          <a:xfrm>
            <a:off x="323528" y="2060848"/>
            <a:ext cx="8496944" cy="3276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32126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340768"/>
            <a:ext cx="8496942" cy="309861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323528" y="1340768"/>
            <a:ext cx="8496944" cy="3098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966545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7764" y="332656"/>
            <a:ext cx="8528472" cy="5391478"/>
          </a:xfrm>
          <a:prstGeom prst="rect">
            <a:avLst/>
          </a:prstGeom>
        </p:spPr>
      </p:pic>
      <p:sp>
        <p:nvSpPr>
          <p:cNvPr id="6" name="Rectangle 5"/>
          <p:cNvSpPr/>
          <p:nvPr/>
        </p:nvSpPr>
        <p:spPr>
          <a:xfrm>
            <a:off x="307764" y="1628800"/>
            <a:ext cx="8512707"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1</a:t>
            </a:r>
            <a:endParaRPr lang="en-GB" sz="2800" b="1" dirty="0"/>
          </a:p>
        </p:txBody>
      </p:sp>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sp>
        <p:nvSpPr>
          <p:cNvPr id="10" name="Rectangle 9"/>
          <p:cNvSpPr/>
          <p:nvPr/>
        </p:nvSpPr>
        <p:spPr>
          <a:xfrm>
            <a:off x="307764" y="2924944"/>
            <a:ext cx="8512707" cy="1286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2</a:t>
            </a:r>
            <a:endParaRPr lang="en-GB" sz="2800" b="1" dirty="0"/>
          </a:p>
        </p:txBody>
      </p:sp>
      <p:sp>
        <p:nvSpPr>
          <p:cNvPr id="11" name="Rectangle 10"/>
          <p:cNvSpPr/>
          <p:nvPr/>
        </p:nvSpPr>
        <p:spPr>
          <a:xfrm>
            <a:off x="307765" y="4211796"/>
            <a:ext cx="8528472" cy="1512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3</a:t>
            </a:r>
            <a:endParaRPr lang="en-GB" sz="2800" b="1" dirty="0"/>
          </a:p>
        </p:txBody>
      </p:sp>
      <p:sp>
        <p:nvSpPr>
          <p:cNvPr id="12" name="Rectangle 11"/>
          <p:cNvSpPr/>
          <p:nvPr/>
        </p:nvSpPr>
        <p:spPr>
          <a:xfrm>
            <a:off x="307765" y="341948"/>
            <a:ext cx="8528472" cy="1286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62571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0" grpId="0" animBg="1"/>
      <p:bldP spid="11" grpId="0" animBg="1"/>
      <p:bldP spid="1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835696" y="404664"/>
            <a:ext cx="5772734" cy="769441"/>
          </a:xfrm>
          <a:prstGeom prst="rect">
            <a:avLst/>
          </a:prstGeom>
          <a:noFill/>
        </p:spPr>
        <p:txBody>
          <a:bodyPr wrap="none" rtlCol="0">
            <a:spAutoFit/>
          </a:bodyPr>
          <a:lstStyle/>
          <a:p>
            <a:r>
              <a:rPr lang="en-GB" sz="4400" dirty="0" smtClean="0">
                <a:latin typeface="Comic Sans MS" pitchFamily="66" charset="0"/>
              </a:rPr>
              <a:t>Coordinate Geometry</a:t>
            </a:r>
            <a:endParaRPr lang="en-GB" sz="4400" dirty="0">
              <a:latin typeface="Comic Sans MS" pitchFamily="66" charset="0"/>
            </a:endParaRPr>
          </a:p>
        </p:txBody>
      </p:sp>
      <p:pic>
        <p:nvPicPr>
          <p:cNvPr id="20"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2" name="Rectangle 21">
            <a:hlinkClick r:id="rId4" action="ppaction://hlinksldjump"/>
          </p:cNvPr>
          <p:cNvSpPr/>
          <p:nvPr/>
        </p:nvSpPr>
        <p:spPr>
          <a:xfrm>
            <a:off x="2405713" y="155679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 (</a:t>
            </a:r>
            <a:r>
              <a:rPr lang="en-GB" b="1" dirty="0" err="1" smtClean="0"/>
              <a:t>i</a:t>
            </a:r>
            <a:r>
              <a:rPr lang="en-GB" b="1" dirty="0" smtClean="0"/>
              <a:t>)</a:t>
            </a:r>
            <a:endParaRPr lang="en-GB" b="1" dirty="0"/>
          </a:p>
        </p:txBody>
      </p:sp>
      <p:sp>
        <p:nvSpPr>
          <p:cNvPr id="5" name="Rectangle 4">
            <a:hlinkClick r:id="rId5" action="ppaction://hlinksldjump"/>
          </p:cNvPr>
          <p:cNvSpPr/>
          <p:nvPr/>
        </p:nvSpPr>
        <p:spPr>
          <a:xfrm>
            <a:off x="3773865" y="155679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a:t>
            </a:r>
            <a:r>
              <a:rPr lang="en-GB" b="1" dirty="0" err="1" smtClean="0"/>
              <a:t>i</a:t>
            </a:r>
            <a:r>
              <a:rPr lang="en-GB" b="1" dirty="0" smtClean="0"/>
              <a:t>) </a:t>
            </a:r>
            <a:endParaRPr lang="en-GB" b="1" dirty="0"/>
          </a:p>
        </p:txBody>
      </p:sp>
      <p:sp>
        <p:nvSpPr>
          <p:cNvPr id="6" name="Rectangle 5">
            <a:hlinkClick r:id="rId6" action="ppaction://hlinksldjump"/>
          </p:cNvPr>
          <p:cNvSpPr/>
          <p:nvPr/>
        </p:nvSpPr>
        <p:spPr>
          <a:xfrm>
            <a:off x="3773865" y="2204864"/>
            <a:ext cx="1152000" cy="54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(ii) </a:t>
            </a:r>
            <a:endParaRPr lang="en-GB" b="1" dirty="0"/>
          </a:p>
        </p:txBody>
      </p:sp>
      <p:sp>
        <p:nvSpPr>
          <p:cNvPr id="8" name="Rectangle 7">
            <a:hlinkClick r:id="rId7" action="ppaction://hlinksldjump"/>
          </p:cNvPr>
          <p:cNvSpPr/>
          <p:nvPr/>
        </p:nvSpPr>
        <p:spPr>
          <a:xfrm>
            <a:off x="3773865" y="353707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r>
              <a:rPr lang="en-GB" b="1" dirty="0" err="1" smtClean="0"/>
              <a:t>i</a:t>
            </a:r>
            <a:r>
              <a:rPr lang="en-GB" b="1" dirty="0" smtClean="0"/>
              <a:t>)</a:t>
            </a:r>
          </a:p>
        </p:txBody>
      </p:sp>
      <p:sp>
        <p:nvSpPr>
          <p:cNvPr id="9" name="Rectangle 8">
            <a:hlinkClick r:id="rId8" action="ppaction://hlinksldjump"/>
          </p:cNvPr>
          <p:cNvSpPr/>
          <p:nvPr/>
        </p:nvSpPr>
        <p:spPr>
          <a:xfrm>
            <a:off x="3773993" y="419646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(ii) </a:t>
            </a:r>
          </a:p>
        </p:txBody>
      </p:sp>
      <p:sp>
        <p:nvSpPr>
          <p:cNvPr id="10" name="Rectangle 9">
            <a:hlinkClick r:id="rId9" action="ppaction://hlinksldjump"/>
          </p:cNvPr>
          <p:cNvSpPr/>
          <p:nvPr/>
        </p:nvSpPr>
        <p:spPr>
          <a:xfrm>
            <a:off x="3773993" y="548128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a:t>
            </a:r>
            <a:r>
              <a:rPr lang="en-GB" b="1" dirty="0" err="1" smtClean="0"/>
              <a:t>i</a:t>
            </a:r>
            <a:r>
              <a:rPr lang="en-GB" b="1" dirty="0" smtClean="0"/>
              <a:t>)</a:t>
            </a:r>
          </a:p>
        </p:txBody>
      </p:sp>
      <p:sp>
        <p:nvSpPr>
          <p:cNvPr id="11" name="Rectangle 10">
            <a:hlinkClick r:id="rId10" action="ppaction://hlinksldjump"/>
          </p:cNvPr>
          <p:cNvSpPr/>
          <p:nvPr/>
        </p:nvSpPr>
        <p:spPr>
          <a:xfrm>
            <a:off x="2405713" y="2204864"/>
            <a:ext cx="1152000" cy="540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 (ii)</a:t>
            </a:r>
            <a:endParaRPr lang="en-GB" b="1" dirty="0"/>
          </a:p>
        </p:txBody>
      </p:sp>
      <p:sp>
        <p:nvSpPr>
          <p:cNvPr id="12" name="Rectangle 11"/>
          <p:cNvSpPr/>
          <p:nvPr/>
        </p:nvSpPr>
        <p:spPr>
          <a:xfrm>
            <a:off x="7812488" y="620688"/>
            <a:ext cx="1152000" cy="540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with Circles</a:t>
            </a:r>
            <a:endParaRPr lang="en-GB" b="1" dirty="0"/>
          </a:p>
        </p:txBody>
      </p:sp>
      <p:sp>
        <p:nvSpPr>
          <p:cNvPr id="13" name="Rectangle 12">
            <a:hlinkClick r:id="rId11" action="ppaction://hlinksldjump"/>
          </p:cNvPr>
          <p:cNvSpPr/>
          <p:nvPr/>
        </p:nvSpPr>
        <p:spPr>
          <a:xfrm>
            <a:off x="2405713" y="288900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 (</a:t>
            </a:r>
            <a:r>
              <a:rPr lang="en-GB" b="1" dirty="0" err="1" smtClean="0"/>
              <a:t>i</a:t>
            </a:r>
            <a:r>
              <a:rPr lang="en-GB" b="1" dirty="0" smtClean="0"/>
              <a:t>)</a:t>
            </a:r>
            <a:endParaRPr lang="en-GB" b="1" dirty="0"/>
          </a:p>
        </p:txBody>
      </p:sp>
      <p:sp>
        <p:nvSpPr>
          <p:cNvPr id="14" name="Rectangle 13">
            <a:hlinkClick r:id="rId12" action="ppaction://hlinksldjump"/>
          </p:cNvPr>
          <p:cNvSpPr/>
          <p:nvPr/>
        </p:nvSpPr>
        <p:spPr>
          <a:xfrm>
            <a:off x="2405713" y="3537072"/>
            <a:ext cx="1152000" cy="54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 (ii)</a:t>
            </a:r>
            <a:endParaRPr lang="en-GB" b="1" dirty="0"/>
          </a:p>
        </p:txBody>
      </p:sp>
      <p:sp>
        <p:nvSpPr>
          <p:cNvPr id="15" name="Rectangle 14">
            <a:hlinkClick r:id="rId13" action="ppaction://hlinksldjump"/>
          </p:cNvPr>
          <p:cNvSpPr/>
          <p:nvPr/>
        </p:nvSpPr>
        <p:spPr>
          <a:xfrm>
            <a:off x="2405713" y="418514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a:t>
            </a:r>
            <a:r>
              <a:rPr lang="en-GB" b="1" dirty="0" err="1" smtClean="0"/>
              <a:t>i</a:t>
            </a:r>
            <a:r>
              <a:rPr lang="en-GB" b="1" dirty="0" smtClean="0"/>
              <a:t>)</a:t>
            </a:r>
            <a:endParaRPr lang="en-GB" b="1" dirty="0"/>
          </a:p>
        </p:txBody>
      </p:sp>
      <p:sp>
        <p:nvSpPr>
          <p:cNvPr id="16" name="Rectangle 15">
            <a:hlinkClick r:id="rId14" action="ppaction://hlinksldjump"/>
          </p:cNvPr>
          <p:cNvSpPr/>
          <p:nvPr/>
        </p:nvSpPr>
        <p:spPr>
          <a:xfrm>
            <a:off x="2405713" y="483321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(ii)</a:t>
            </a:r>
            <a:endParaRPr lang="en-GB" b="1" dirty="0"/>
          </a:p>
        </p:txBody>
      </p:sp>
      <p:sp>
        <p:nvSpPr>
          <p:cNvPr id="17" name="Rectangle 16">
            <a:hlinkClick r:id="rId15" action="ppaction://hlinksldjump"/>
          </p:cNvPr>
          <p:cNvSpPr/>
          <p:nvPr/>
        </p:nvSpPr>
        <p:spPr>
          <a:xfrm>
            <a:off x="2410327" y="5481288"/>
            <a:ext cx="1152000" cy="54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t>
            </a:r>
            <a:r>
              <a:rPr lang="en-GB" b="1" dirty="0"/>
              <a:t>D</a:t>
            </a:r>
            <a:r>
              <a:rPr lang="en-GB" b="1" dirty="0" smtClean="0"/>
              <a:t> </a:t>
            </a:r>
            <a:endParaRPr lang="en-GB" b="1" dirty="0"/>
          </a:p>
        </p:txBody>
      </p:sp>
      <p:sp>
        <p:nvSpPr>
          <p:cNvPr id="18" name="Rectangle 17">
            <a:hlinkClick r:id="rId16" action="ppaction://hlinksldjump"/>
          </p:cNvPr>
          <p:cNvSpPr/>
          <p:nvPr/>
        </p:nvSpPr>
        <p:spPr>
          <a:xfrm>
            <a:off x="3773865" y="287767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(iii) </a:t>
            </a:r>
            <a:endParaRPr lang="en-GB" b="1" dirty="0"/>
          </a:p>
        </p:txBody>
      </p:sp>
      <p:sp>
        <p:nvSpPr>
          <p:cNvPr id="21" name="Rectangle 20">
            <a:hlinkClick r:id="rId17" action="ppaction://hlinksldjump"/>
          </p:cNvPr>
          <p:cNvSpPr/>
          <p:nvPr/>
        </p:nvSpPr>
        <p:spPr>
          <a:xfrm>
            <a:off x="3773865" y="4833216"/>
            <a:ext cx="1152000" cy="540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(iii) </a:t>
            </a:r>
          </a:p>
        </p:txBody>
      </p:sp>
      <p:sp>
        <p:nvSpPr>
          <p:cNvPr id="23" name="Rectangle 22">
            <a:hlinkClick r:id="rId18" action="ppaction://hlinksldjump"/>
          </p:cNvPr>
          <p:cNvSpPr/>
          <p:nvPr/>
        </p:nvSpPr>
        <p:spPr>
          <a:xfrm>
            <a:off x="5148192" y="1556792"/>
            <a:ext cx="1152000" cy="540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(ii)</a:t>
            </a:r>
          </a:p>
        </p:txBody>
      </p:sp>
      <p:sp>
        <p:nvSpPr>
          <p:cNvPr id="24" name="Rectangle 23">
            <a:hlinkClick r:id="rId19" action="ppaction://hlinksldjump"/>
          </p:cNvPr>
          <p:cNvSpPr/>
          <p:nvPr/>
        </p:nvSpPr>
        <p:spPr>
          <a:xfrm>
            <a:off x="107504" y="44624"/>
            <a:ext cx="2196000" cy="396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4461910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251521" y="2031670"/>
            <a:ext cx="8640958" cy="2794660"/>
          </a:xfrm>
          <a:prstGeom prst="rect">
            <a:avLst/>
          </a:prstGeom>
        </p:spPr>
      </p:pic>
    </p:spTree>
    <p:extLst>
      <p:ext uri="{BB962C8B-B14F-4D97-AF65-F5344CB8AC3E}">
        <p14:creationId xmlns:p14="http://schemas.microsoft.com/office/powerpoint/2010/main" val="6786868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32656"/>
            <a:ext cx="8496942" cy="5818104"/>
          </a:xfrm>
          <a:prstGeom prst="rect">
            <a:avLst/>
          </a:prstGeom>
        </p:spPr>
      </p:pic>
      <p:sp>
        <p:nvSpPr>
          <p:cNvPr id="5" name="Rectangle 4"/>
          <p:cNvSpPr/>
          <p:nvPr/>
        </p:nvSpPr>
        <p:spPr>
          <a:xfrm>
            <a:off x="323529" y="3068960"/>
            <a:ext cx="8496942" cy="3105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Rectangle 9"/>
          <p:cNvSpPr/>
          <p:nvPr/>
        </p:nvSpPr>
        <p:spPr>
          <a:xfrm>
            <a:off x="323529" y="332656"/>
            <a:ext cx="8496942"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3820620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1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4" name="Picture 3"/>
          <p:cNvPicPr>
            <a:picLocks noChangeAspect="1"/>
          </p:cNvPicPr>
          <p:nvPr/>
        </p:nvPicPr>
        <p:blipFill>
          <a:blip r:embed="rId7"/>
          <a:stretch>
            <a:fillRect/>
          </a:stretch>
        </p:blipFill>
        <p:spPr>
          <a:xfrm>
            <a:off x="251520" y="1844824"/>
            <a:ext cx="8640960" cy="1083364"/>
          </a:xfrm>
          <a:prstGeom prst="rect">
            <a:avLst/>
          </a:prstGeom>
        </p:spPr>
      </p:pic>
    </p:spTree>
    <p:extLst>
      <p:ext uri="{BB962C8B-B14F-4D97-AF65-F5344CB8AC3E}">
        <p14:creationId xmlns:p14="http://schemas.microsoft.com/office/powerpoint/2010/main" val="5894740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404664"/>
            <a:ext cx="8496942" cy="5579658"/>
          </a:xfrm>
          <a:prstGeom prst="rect">
            <a:avLst/>
          </a:prstGeom>
        </p:spPr>
      </p:pic>
      <p:sp>
        <p:nvSpPr>
          <p:cNvPr id="10" name="Rectangle 9"/>
          <p:cNvSpPr/>
          <p:nvPr/>
        </p:nvSpPr>
        <p:spPr>
          <a:xfrm>
            <a:off x="323529" y="404664"/>
            <a:ext cx="8496942" cy="5579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6021288"/>
            <a:ext cx="1191110" cy="792088"/>
          </a:xfrm>
          <a:prstGeom prst="rect">
            <a:avLst/>
          </a:prstGeom>
          <a:noFill/>
        </p:spPr>
      </p:pic>
    </p:spTree>
    <p:extLst>
      <p:ext uri="{BB962C8B-B14F-4D97-AF65-F5344CB8AC3E}">
        <p14:creationId xmlns:p14="http://schemas.microsoft.com/office/powerpoint/2010/main" val="2330564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2" name="Picture 1"/>
          <p:cNvPicPr>
            <a:picLocks noChangeAspect="1"/>
          </p:cNvPicPr>
          <p:nvPr/>
        </p:nvPicPr>
        <p:blipFill>
          <a:blip r:embed="rId5"/>
          <a:stretch>
            <a:fillRect/>
          </a:stretch>
        </p:blipFill>
        <p:spPr>
          <a:xfrm>
            <a:off x="35496" y="2402460"/>
            <a:ext cx="9073008" cy="205308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779234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340768"/>
            <a:ext cx="8496942" cy="2581536"/>
          </a:xfrm>
          <a:prstGeom prst="rect">
            <a:avLst/>
          </a:prstGeom>
        </p:spPr>
      </p:pic>
      <p:sp>
        <p:nvSpPr>
          <p:cNvPr id="10" name="Rectangle 9"/>
          <p:cNvSpPr/>
          <p:nvPr/>
        </p:nvSpPr>
        <p:spPr>
          <a:xfrm>
            <a:off x="323529" y="1340768"/>
            <a:ext cx="8496942" cy="2581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65537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404664"/>
            <a:ext cx="8784974" cy="547365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674946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55958"/>
            <a:ext cx="8064896" cy="6146084"/>
          </a:xfrm>
          <a:prstGeom prst="rect">
            <a:avLst/>
          </a:prstGeom>
        </p:spPr>
      </p:pic>
      <p:sp>
        <p:nvSpPr>
          <p:cNvPr id="14" name="Rectangle 13"/>
          <p:cNvSpPr/>
          <p:nvPr/>
        </p:nvSpPr>
        <p:spPr>
          <a:xfrm>
            <a:off x="251519" y="3140968"/>
            <a:ext cx="8064897" cy="3361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251521" y="355958"/>
            <a:ext cx="8064896" cy="2785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4" name="Picture 3"/>
          <p:cNvPicPr>
            <a:picLocks noChangeAspect="1"/>
          </p:cNvPicPr>
          <p:nvPr/>
        </p:nvPicPr>
        <p:blipFill>
          <a:blip r:embed="rId6"/>
          <a:stretch>
            <a:fillRect/>
          </a:stretch>
        </p:blipFill>
        <p:spPr>
          <a:xfrm>
            <a:off x="1197768" y="5754237"/>
            <a:ext cx="6038528" cy="915123"/>
          </a:xfrm>
          <a:prstGeom prst="rect">
            <a:avLst/>
          </a:prstGeom>
        </p:spPr>
      </p:pic>
      <p:sp>
        <p:nvSpPr>
          <p:cNvPr id="15" name="Rectangle 14"/>
          <p:cNvSpPr/>
          <p:nvPr/>
        </p:nvSpPr>
        <p:spPr>
          <a:xfrm>
            <a:off x="1197768" y="5754236"/>
            <a:ext cx="6038528" cy="91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6948264" y="6214862"/>
            <a:ext cx="643138" cy="643138"/>
          </a:xfrm>
          <a:prstGeom prst="rect">
            <a:avLst/>
          </a:prstGeom>
          <a:noFill/>
        </p:spPr>
      </p:pic>
    </p:spTree>
    <p:extLst>
      <p:ext uri="{BB962C8B-B14F-4D97-AF65-F5344CB8AC3E}">
        <p14:creationId xmlns:p14="http://schemas.microsoft.com/office/powerpoint/2010/main" val="123257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10" grpId="0" animBg="1"/>
      <p:bldP spid="1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1680" y="3325570"/>
            <a:ext cx="5760640" cy="348780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4" name="Picture 3"/>
          <p:cNvPicPr>
            <a:picLocks noChangeAspect="1"/>
          </p:cNvPicPr>
          <p:nvPr/>
        </p:nvPicPr>
        <p:blipFill>
          <a:blip r:embed="rId8"/>
          <a:stretch>
            <a:fillRect/>
          </a:stretch>
        </p:blipFill>
        <p:spPr>
          <a:xfrm>
            <a:off x="1691680" y="44624"/>
            <a:ext cx="5760640" cy="1111516"/>
          </a:xfrm>
          <a:prstGeom prst="rect">
            <a:avLst/>
          </a:prstGeom>
        </p:spPr>
      </p:pic>
      <p:pic>
        <p:nvPicPr>
          <p:cNvPr id="9" name="Picture 8"/>
          <p:cNvPicPr>
            <a:picLocks noChangeAspect="1"/>
          </p:cNvPicPr>
          <p:nvPr/>
        </p:nvPicPr>
        <p:blipFill>
          <a:blip r:embed="rId9"/>
          <a:stretch>
            <a:fillRect/>
          </a:stretch>
        </p:blipFill>
        <p:spPr>
          <a:xfrm>
            <a:off x="4571999" y="804862"/>
            <a:ext cx="3024337" cy="2563707"/>
          </a:xfrm>
          <a:prstGeom prst="rect">
            <a:avLst/>
          </a:prstGeom>
        </p:spPr>
      </p:pic>
    </p:spTree>
    <p:extLst>
      <p:ext uri="{BB962C8B-B14F-4D97-AF65-F5344CB8AC3E}">
        <p14:creationId xmlns:p14="http://schemas.microsoft.com/office/powerpoint/2010/main" val="2285825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365270"/>
            <a:ext cx="8640962" cy="5728026"/>
          </a:xfrm>
          <a:prstGeom prst="rect">
            <a:avLst/>
          </a:prstGeom>
        </p:spPr>
      </p:pic>
      <p:sp>
        <p:nvSpPr>
          <p:cNvPr id="14" name="Rectangle 13"/>
          <p:cNvSpPr/>
          <p:nvPr/>
        </p:nvSpPr>
        <p:spPr>
          <a:xfrm>
            <a:off x="251519" y="3010162"/>
            <a:ext cx="8640962" cy="3083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251519" y="365270"/>
            <a:ext cx="8640962" cy="2654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7624" y="5949280"/>
            <a:ext cx="1191110" cy="792088"/>
          </a:xfrm>
          <a:prstGeom prst="rect">
            <a:avLst/>
          </a:prstGeom>
          <a:noFill/>
        </p:spPr>
      </p:pic>
    </p:spTree>
    <p:extLst>
      <p:ext uri="{BB962C8B-B14F-4D97-AF65-F5344CB8AC3E}">
        <p14:creationId xmlns:p14="http://schemas.microsoft.com/office/powerpoint/2010/main" val="454711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1171116"/>
            <a:ext cx="8640962" cy="2747344"/>
          </a:xfrm>
          <a:prstGeom prst="rect">
            <a:avLst/>
          </a:prstGeom>
        </p:spPr>
      </p:pic>
      <p:sp>
        <p:nvSpPr>
          <p:cNvPr id="10" name="Rectangle 9"/>
          <p:cNvSpPr/>
          <p:nvPr/>
        </p:nvSpPr>
        <p:spPr>
          <a:xfrm>
            <a:off x="251521" y="1122410"/>
            <a:ext cx="8640960" cy="2810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7624" y="5949280"/>
            <a:ext cx="1191110" cy="792088"/>
          </a:xfrm>
          <a:prstGeom prst="rect">
            <a:avLst/>
          </a:prstGeom>
          <a:noFill/>
        </p:spPr>
      </p:pic>
    </p:spTree>
    <p:extLst>
      <p:ext uri="{BB962C8B-B14F-4D97-AF65-F5344CB8AC3E}">
        <p14:creationId xmlns:p14="http://schemas.microsoft.com/office/powerpoint/2010/main" val="6408656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908721"/>
            <a:ext cx="8640962" cy="4082762"/>
          </a:xfrm>
          <a:prstGeom prst="rect">
            <a:avLst/>
          </a:prstGeom>
        </p:spPr>
      </p:pic>
      <p:sp>
        <p:nvSpPr>
          <p:cNvPr id="10" name="Rectangle 9"/>
          <p:cNvSpPr/>
          <p:nvPr/>
        </p:nvSpPr>
        <p:spPr>
          <a:xfrm>
            <a:off x="251521" y="908720"/>
            <a:ext cx="8640960" cy="4155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7624" y="5949280"/>
            <a:ext cx="1191110" cy="792088"/>
          </a:xfrm>
          <a:prstGeom prst="rect">
            <a:avLst/>
          </a:prstGeom>
          <a:noFill/>
        </p:spPr>
      </p:pic>
    </p:spTree>
    <p:extLst>
      <p:ext uri="{BB962C8B-B14F-4D97-AF65-F5344CB8AC3E}">
        <p14:creationId xmlns:p14="http://schemas.microsoft.com/office/powerpoint/2010/main" val="2120036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764704"/>
            <a:ext cx="8640962" cy="3752690"/>
          </a:xfrm>
          <a:prstGeom prst="rect">
            <a:avLst/>
          </a:prstGeom>
        </p:spPr>
      </p:pic>
      <p:sp>
        <p:nvSpPr>
          <p:cNvPr id="10" name="Rectangle 9"/>
          <p:cNvSpPr/>
          <p:nvPr/>
        </p:nvSpPr>
        <p:spPr>
          <a:xfrm>
            <a:off x="251519" y="658380"/>
            <a:ext cx="8640961" cy="3859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spTree>
    <p:extLst>
      <p:ext uri="{BB962C8B-B14F-4D97-AF65-F5344CB8AC3E}">
        <p14:creationId xmlns:p14="http://schemas.microsoft.com/office/powerpoint/2010/main" val="22051731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C</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79512" y="980728"/>
            <a:ext cx="8784976" cy="4213724"/>
          </a:xfrm>
          <a:prstGeom prst="rect">
            <a:avLst/>
          </a:prstGeom>
        </p:spPr>
      </p:pic>
    </p:spTree>
    <p:extLst>
      <p:ext uri="{BB962C8B-B14F-4D97-AF65-F5344CB8AC3E}">
        <p14:creationId xmlns:p14="http://schemas.microsoft.com/office/powerpoint/2010/main" val="501005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337254"/>
            <a:ext cx="8064896" cy="5972066"/>
          </a:xfrm>
          <a:prstGeom prst="rect">
            <a:avLst/>
          </a:prstGeom>
        </p:spPr>
      </p:pic>
      <p:sp>
        <p:nvSpPr>
          <p:cNvPr id="14" name="Rectangle 13"/>
          <p:cNvSpPr/>
          <p:nvPr/>
        </p:nvSpPr>
        <p:spPr>
          <a:xfrm>
            <a:off x="539552" y="3068960"/>
            <a:ext cx="8064896"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539551" y="337254"/>
            <a:ext cx="8064897" cy="2731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C</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Tree>
    <p:extLst>
      <p:ext uri="{BB962C8B-B14F-4D97-AF65-F5344CB8AC3E}">
        <p14:creationId xmlns:p14="http://schemas.microsoft.com/office/powerpoint/2010/main" val="3007783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451059"/>
            <a:ext cx="8928992" cy="3955882"/>
          </a:xfrm>
          <a:prstGeom prst="rect">
            <a:avLst/>
          </a:prstGeom>
        </p:spPr>
      </p:pic>
      <p:sp>
        <p:nvSpPr>
          <p:cNvPr id="9" name="Rectangle 8"/>
          <p:cNvSpPr/>
          <p:nvPr/>
        </p:nvSpPr>
        <p:spPr>
          <a:xfrm>
            <a:off x="107504" y="1451058"/>
            <a:ext cx="8928992" cy="132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7504" y="2780929"/>
            <a:ext cx="8928992" cy="2626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297474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980728"/>
            <a:ext cx="8640960" cy="4078310"/>
          </a:xfrm>
          <a:prstGeom prst="rect">
            <a:avLst/>
          </a:prstGeom>
        </p:spPr>
      </p:pic>
      <p:sp>
        <p:nvSpPr>
          <p:cNvPr id="10" name="Rectangle 9"/>
          <p:cNvSpPr/>
          <p:nvPr/>
        </p:nvSpPr>
        <p:spPr>
          <a:xfrm>
            <a:off x="251520" y="970526"/>
            <a:ext cx="8640959" cy="4088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C</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spTree>
    <p:extLst>
      <p:ext uri="{BB962C8B-B14F-4D97-AF65-F5344CB8AC3E}">
        <p14:creationId xmlns:p14="http://schemas.microsoft.com/office/powerpoint/2010/main" val="11858047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2" name="Picture 1"/>
          <p:cNvPicPr>
            <a:picLocks noChangeAspect="1"/>
          </p:cNvPicPr>
          <p:nvPr/>
        </p:nvPicPr>
        <p:blipFill>
          <a:blip r:embed="rId5"/>
          <a:stretch>
            <a:fillRect/>
          </a:stretch>
        </p:blipFill>
        <p:spPr>
          <a:xfrm>
            <a:off x="1614002" y="44624"/>
            <a:ext cx="5875602" cy="6768752"/>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spTree>
    <p:extLst>
      <p:ext uri="{BB962C8B-B14F-4D97-AF65-F5344CB8AC3E}">
        <p14:creationId xmlns:p14="http://schemas.microsoft.com/office/powerpoint/2010/main" val="2139695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7" y="476672"/>
            <a:ext cx="8496946" cy="49733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392946"/>
            <a:ext cx="8496945" cy="1523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1" name="Rectangle 10"/>
          <p:cNvSpPr/>
          <p:nvPr/>
        </p:nvSpPr>
        <p:spPr>
          <a:xfrm>
            <a:off x="323527" y="1916832"/>
            <a:ext cx="8496945" cy="3616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73278" y="6214862"/>
            <a:ext cx="643138" cy="643138"/>
          </a:xfrm>
          <a:prstGeom prst="rect">
            <a:avLst/>
          </a:prstGeom>
          <a:noFill/>
        </p:spPr>
      </p:pic>
    </p:spTree>
    <p:extLst>
      <p:ext uri="{BB962C8B-B14F-4D97-AF65-F5344CB8AC3E}">
        <p14:creationId xmlns:p14="http://schemas.microsoft.com/office/powerpoint/2010/main" val="2079124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4032340"/>
          </a:xfrm>
          <a:prstGeom prst="rect">
            <a:avLst/>
          </a:prstGeom>
        </p:spPr>
      </p:pic>
      <p:sp>
        <p:nvSpPr>
          <p:cNvPr id="14" name="Rectangle 13"/>
          <p:cNvSpPr/>
          <p:nvPr/>
        </p:nvSpPr>
        <p:spPr>
          <a:xfrm>
            <a:off x="323527" y="1412776"/>
            <a:ext cx="8496945"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7" name="Picture 6"/>
          <p:cNvPicPr>
            <a:picLocks noChangeAspect="1"/>
          </p:cNvPicPr>
          <p:nvPr/>
        </p:nvPicPr>
        <p:blipFill>
          <a:blip r:embed="rId3"/>
          <a:stretch>
            <a:fillRect/>
          </a:stretch>
        </p:blipFill>
        <p:spPr>
          <a:xfrm>
            <a:off x="323527" y="4437112"/>
            <a:ext cx="8496946" cy="153022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323527" y="392946"/>
            <a:ext cx="8496945" cy="1019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sp>
        <p:nvSpPr>
          <p:cNvPr id="11" name="Rectangle 10"/>
          <p:cNvSpPr/>
          <p:nvPr/>
        </p:nvSpPr>
        <p:spPr>
          <a:xfrm>
            <a:off x="323527" y="4437004"/>
            <a:ext cx="8496945" cy="1530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3" name="Rectangle 12"/>
          <p:cNvSpPr/>
          <p:nvPr/>
        </p:nvSpPr>
        <p:spPr>
          <a:xfrm>
            <a:off x="611560" y="1436282"/>
            <a:ext cx="5832648" cy="48055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5" name="Rectangle 14"/>
          <p:cNvSpPr/>
          <p:nvPr/>
        </p:nvSpPr>
        <p:spPr>
          <a:xfrm>
            <a:off x="323527" y="2780928"/>
            <a:ext cx="8496945" cy="1656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73278" y="6214862"/>
            <a:ext cx="643138" cy="643138"/>
          </a:xfrm>
          <a:prstGeom prst="rect">
            <a:avLst/>
          </a:prstGeom>
          <a:noFill/>
        </p:spPr>
      </p:pic>
    </p:spTree>
    <p:extLst>
      <p:ext uri="{BB962C8B-B14F-4D97-AF65-F5344CB8AC3E}">
        <p14:creationId xmlns:p14="http://schemas.microsoft.com/office/powerpoint/2010/main" val="30479545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6" grpId="0" animBg="1"/>
      <p:bldP spid="11" grpId="0" animBg="1"/>
      <p:bldP spid="13" grpId="0" animBg="1"/>
      <p:bldP spid="1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73278"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8" y="1196752"/>
            <a:ext cx="8496944" cy="2868782"/>
          </a:xfrm>
          <a:prstGeom prst="rect">
            <a:avLst/>
          </a:prstGeom>
        </p:spPr>
      </p:pic>
    </p:spTree>
    <p:extLst>
      <p:ext uri="{BB962C8B-B14F-4D97-AF65-F5344CB8AC3E}">
        <p14:creationId xmlns:p14="http://schemas.microsoft.com/office/powerpoint/2010/main" val="879426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7504" y="260648"/>
            <a:ext cx="8496944" cy="6170652"/>
          </a:xfrm>
          <a:prstGeom prst="rect">
            <a:avLst/>
          </a:prstGeom>
        </p:spPr>
      </p:pic>
      <p:sp>
        <p:nvSpPr>
          <p:cNvPr id="6" name="Rectangle 5"/>
          <p:cNvSpPr/>
          <p:nvPr/>
        </p:nvSpPr>
        <p:spPr>
          <a:xfrm>
            <a:off x="107505" y="260648"/>
            <a:ext cx="8496943" cy="6170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805264"/>
            <a:ext cx="1435360" cy="954514"/>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020272" y="6214862"/>
            <a:ext cx="643138" cy="643138"/>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613756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27" y="908720"/>
            <a:ext cx="8496946" cy="36007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908720"/>
            <a:ext cx="8496945" cy="3600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spTree>
    <p:extLst>
      <p:ext uri="{BB962C8B-B14F-4D97-AF65-F5344CB8AC3E}">
        <p14:creationId xmlns:p14="http://schemas.microsoft.com/office/powerpoint/2010/main" val="40777794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7"/>
          <a:stretch>
            <a:fillRect/>
          </a:stretch>
        </p:blipFill>
        <p:spPr>
          <a:xfrm>
            <a:off x="307570" y="404664"/>
            <a:ext cx="8528860" cy="5571724"/>
          </a:xfrm>
          <a:prstGeom prst="rect">
            <a:avLst/>
          </a:prstGeom>
        </p:spPr>
      </p:pic>
    </p:spTree>
    <p:extLst>
      <p:ext uri="{BB962C8B-B14F-4D97-AF65-F5344CB8AC3E}">
        <p14:creationId xmlns:p14="http://schemas.microsoft.com/office/powerpoint/2010/main" val="3349362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04664"/>
            <a:ext cx="8784976" cy="4289492"/>
          </a:xfrm>
          <a:prstGeom prst="rect">
            <a:avLst/>
          </a:prstGeom>
        </p:spPr>
      </p:pic>
      <p:sp>
        <p:nvSpPr>
          <p:cNvPr id="5" name="Rectangle 4"/>
          <p:cNvSpPr/>
          <p:nvPr/>
        </p:nvSpPr>
        <p:spPr>
          <a:xfrm>
            <a:off x="179512" y="2708920"/>
            <a:ext cx="8784976" cy="1985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sp>
        <p:nvSpPr>
          <p:cNvPr id="15" name="Rectangle 14"/>
          <p:cNvSpPr/>
          <p:nvPr/>
        </p:nvSpPr>
        <p:spPr>
          <a:xfrm>
            <a:off x="179512" y="377280"/>
            <a:ext cx="8784975" cy="2331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34281416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2" y="1393538"/>
            <a:ext cx="7920876" cy="2539518"/>
          </a:xfrm>
          <a:prstGeom prst="rect">
            <a:avLst/>
          </a:prstGeom>
        </p:spPr>
      </p:pic>
      <p:sp>
        <p:nvSpPr>
          <p:cNvPr id="15" name="Rectangle 14"/>
          <p:cNvSpPr/>
          <p:nvPr/>
        </p:nvSpPr>
        <p:spPr>
          <a:xfrm>
            <a:off x="611561" y="1393538"/>
            <a:ext cx="7920880" cy="2611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7085861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2" name="Picture 1"/>
          <p:cNvPicPr>
            <a:picLocks noChangeAspect="1"/>
          </p:cNvPicPr>
          <p:nvPr/>
        </p:nvPicPr>
        <p:blipFill>
          <a:blip r:embed="rId4"/>
          <a:stretch>
            <a:fillRect/>
          </a:stretch>
        </p:blipFill>
        <p:spPr>
          <a:xfrm>
            <a:off x="35496" y="3901526"/>
            <a:ext cx="9073008" cy="2263778"/>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3" name="Picture 2"/>
          <p:cNvPicPr>
            <a:picLocks noChangeAspect="1"/>
          </p:cNvPicPr>
          <p:nvPr/>
        </p:nvPicPr>
        <p:blipFill>
          <a:blip r:embed="rId6"/>
          <a:stretch>
            <a:fillRect/>
          </a:stretch>
        </p:blipFill>
        <p:spPr>
          <a:xfrm>
            <a:off x="2483768" y="71823"/>
            <a:ext cx="4176464" cy="3782060"/>
          </a:xfrm>
          <a:prstGeom prst="rect">
            <a:avLst/>
          </a:prstGeom>
        </p:spPr>
      </p:pic>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89324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219" y="476672"/>
            <a:ext cx="8653562" cy="5061410"/>
          </a:xfrm>
          <a:prstGeom prst="rect">
            <a:avLst/>
          </a:prstGeom>
        </p:spPr>
      </p:pic>
      <p:sp>
        <p:nvSpPr>
          <p:cNvPr id="5" name="Rectangle 4"/>
          <p:cNvSpPr/>
          <p:nvPr/>
        </p:nvSpPr>
        <p:spPr>
          <a:xfrm>
            <a:off x="245219" y="476672"/>
            <a:ext cx="8653562"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Rectangle 9"/>
          <p:cNvSpPr/>
          <p:nvPr/>
        </p:nvSpPr>
        <p:spPr>
          <a:xfrm>
            <a:off x="245219" y="3212976"/>
            <a:ext cx="8653562" cy="1746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245219" y="4959464"/>
            <a:ext cx="8653562" cy="578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34995906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0" grpId="0" animBg="1"/>
      <p:bldP spid="15"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7"/>
          <a:stretch>
            <a:fillRect/>
          </a:stretch>
        </p:blipFill>
        <p:spPr>
          <a:xfrm>
            <a:off x="323528" y="1628800"/>
            <a:ext cx="8496944" cy="2410132"/>
          </a:xfrm>
          <a:prstGeom prst="rect">
            <a:avLst/>
          </a:prstGeom>
        </p:spPr>
      </p:pic>
    </p:spTree>
    <p:extLst>
      <p:ext uri="{BB962C8B-B14F-4D97-AF65-F5344CB8AC3E}">
        <p14:creationId xmlns:p14="http://schemas.microsoft.com/office/powerpoint/2010/main" val="2227657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476672"/>
            <a:ext cx="8496946" cy="5228888"/>
          </a:xfrm>
          <a:prstGeom prst="rect">
            <a:avLst/>
          </a:prstGeom>
        </p:spPr>
      </p:pic>
      <p:sp>
        <p:nvSpPr>
          <p:cNvPr id="15" name="Rectangle 14"/>
          <p:cNvSpPr/>
          <p:nvPr/>
        </p:nvSpPr>
        <p:spPr>
          <a:xfrm>
            <a:off x="323529" y="453058"/>
            <a:ext cx="8496944" cy="1851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sp>
        <p:nvSpPr>
          <p:cNvPr id="16" name="Rectangle 15"/>
          <p:cNvSpPr/>
          <p:nvPr/>
        </p:nvSpPr>
        <p:spPr>
          <a:xfrm>
            <a:off x="323527" y="2304568"/>
            <a:ext cx="8496945" cy="3424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7" name="TextBox 1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3688687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5" grpId="0" animBg="1"/>
      <p:bldP spid="1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9644" y="1556792"/>
            <a:ext cx="8504712" cy="2124758"/>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6" name="Rectangle 15"/>
          <p:cNvSpPr/>
          <p:nvPr/>
        </p:nvSpPr>
        <p:spPr>
          <a:xfrm>
            <a:off x="319643" y="1556792"/>
            <a:ext cx="8504714" cy="2124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 </a:t>
            </a:r>
            <a:endParaRPr lang="en-GB" sz="2800" b="1" dirty="0"/>
          </a:p>
        </p:txBody>
      </p:sp>
      <p:sp>
        <p:nvSpPr>
          <p:cNvPr id="17" name="TextBox 1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2607017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5219" y="620688"/>
            <a:ext cx="8653562" cy="4587856"/>
          </a:xfrm>
          <a:prstGeom prst="rect">
            <a:avLst/>
          </a:prstGeom>
        </p:spPr>
      </p:pic>
      <p:sp>
        <p:nvSpPr>
          <p:cNvPr id="5" name="Rectangle 4"/>
          <p:cNvSpPr/>
          <p:nvPr/>
        </p:nvSpPr>
        <p:spPr>
          <a:xfrm>
            <a:off x="245219" y="504056"/>
            <a:ext cx="8653562" cy="4704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6" name="TextBox 15"/>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12232627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1641" y="6303152"/>
            <a:ext cx="6480718" cy="4382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3" name="Picture 2"/>
          <p:cNvPicPr>
            <a:picLocks noChangeAspect="1"/>
          </p:cNvPicPr>
          <p:nvPr/>
        </p:nvPicPr>
        <p:blipFill>
          <a:blip r:embed="rId6"/>
          <a:stretch>
            <a:fillRect/>
          </a:stretch>
        </p:blipFill>
        <p:spPr>
          <a:xfrm>
            <a:off x="1331641" y="2574196"/>
            <a:ext cx="6480718" cy="1430868"/>
          </a:xfrm>
          <a:prstGeom prst="rect">
            <a:avLst/>
          </a:prstGeom>
        </p:spPr>
      </p:pic>
      <p:pic>
        <p:nvPicPr>
          <p:cNvPr id="9" name="Picture 8"/>
          <p:cNvPicPr>
            <a:picLocks noChangeAspect="1"/>
          </p:cNvPicPr>
          <p:nvPr/>
        </p:nvPicPr>
        <p:blipFill>
          <a:blip r:embed="rId7"/>
          <a:stretch>
            <a:fillRect/>
          </a:stretch>
        </p:blipFill>
        <p:spPr>
          <a:xfrm>
            <a:off x="3143021" y="4005066"/>
            <a:ext cx="2857958" cy="2304254"/>
          </a:xfrm>
          <a:prstGeom prst="rect">
            <a:avLst/>
          </a:prstGeom>
        </p:spPr>
      </p:pic>
      <p:pic>
        <p:nvPicPr>
          <p:cNvPr id="10" name="Picture 9"/>
          <p:cNvPicPr>
            <a:picLocks noChangeAspect="1"/>
          </p:cNvPicPr>
          <p:nvPr/>
        </p:nvPicPr>
        <p:blipFill>
          <a:blip r:embed="rId8"/>
          <a:stretch>
            <a:fillRect/>
          </a:stretch>
        </p:blipFill>
        <p:spPr>
          <a:xfrm>
            <a:off x="3365573" y="77888"/>
            <a:ext cx="2412854" cy="2496306"/>
          </a:xfrm>
          <a:prstGeom prst="rect">
            <a:avLst/>
          </a:prstGeom>
        </p:spPr>
      </p:pic>
      <p:pic>
        <p:nvPicPr>
          <p:cNvPr id="11" name="Picture 10"/>
          <p:cNvPicPr>
            <a:picLocks noChangeAspect="1"/>
          </p:cNvPicPr>
          <p:nvPr/>
        </p:nvPicPr>
        <p:blipFill>
          <a:blip r:embed="rId9"/>
          <a:stretch>
            <a:fillRect/>
          </a:stretch>
        </p:blipFill>
        <p:spPr>
          <a:xfrm>
            <a:off x="2555775" y="1092678"/>
            <a:ext cx="587245" cy="202641"/>
          </a:xfrm>
          <a:prstGeom prst="rect">
            <a:avLst/>
          </a:prstGeom>
        </p:spPr>
      </p:pic>
      <p:pic>
        <p:nvPicPr>
          <p:cNvPr id="12" name="Picture 11"/>
          <p:cNvPicPr>
            <a:picLocks noChangeAspect="1"/>
          </p:cNvPicPr>
          <p:nvPr/>
        </p:nvPicPr>
        <p:blipFill>
          <a:blip r:embed="rId10"/>
          <a:stretch>
            <a:fillRect/>
          </a:stretch>
        </p:blipFill>
        <p:spPr>
          <a:xfrm>
            <a:off x="2396351" y="4890888"/>
            <a:ext cx="608231" cy="194296"/>
          </a:xfrm>
          <a:prstGeom prst="rect">
            <a:avLst/>
          </a:prstGeom>
        </p:spPr>
      </p:pic>
      <p:pic>
        <p:nvPicPr>
          <p:cNvPr id="13" name="Picture 11" descr="Back Icon - back, go back, green, previous, return, hand drawn">
            <a:hlinkClick r:id="rId11" action="ppaction://hlinksldjump"/>
          </p:cNvPr>
          <p:cNvPicPr>
            <a:picLocks noChangeAspect="1" noChangeArrowheads="1"/>
          </p:cNvPicPr>
          <p:nvPr/>
        </p:nvPicPr>
        <p:blipFill>
          <a:blip r:embed="rId12"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9880585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32656"/>
            <a:ext cx="8496944" cy="5764868"/>
          </a:xfrm>
          <a:prstGeom prst="rect">
            <a:avLst/>
          </a:prstGeom>
        </p:spPr>
      </p:pic>
      <p:sp>
        <p:nvSpPr>
          <p:cNvPr id="12" name="Rectangle 11"/>
          <p:cNvSpPr/>
          <p:nvPr/>
        </p:nvSpPr>
        <p:spPr>
          <a:xfrm>
            <a:off x="323528" y="3717032"/>
            <a:ext cx="8496944" cy="2375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7" name="Rectangle 6"/>
          <p:cNvSpPr/>
          <p:nvPr/>
        </p:nvSpPr>
        <p:spPr>
          <a:xfrm>
            <a:off x="323528" y="332656"/>
            <a:ext cx="8496944" cy="338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05264"/>
            <a:ext cx="1435360" cy="954514"/>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145994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7"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52736"/>
            <a:ext cx="8640960" cy="38372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251520" y="954514"/>
            <a:ext cx="8640960" cy="3935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05264"/>
            <a:ext cx="1435360" cy="954514"/>
          </a:xfrm>
          <a:prstGeom prst="rect">
            <a:avLst/>
          </a:prstGeom>
          <a:noFill/>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89591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1340768"/>
            <a:ext cx="8352928" cy="30475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9" name="Rectangle 8"/>
          <p:cNvSpPr/>
          <p:nvPr/>
        </p:nvSpPr>
        <p:spPr>
          <a:xfrm>
            <a:off x="395536" y="1340768"/>
            <a:ext cx="8352928" cy="3047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13677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3" name="Picture 2"/>
          <p:cNvPicPr>
            <a:picLocks noChangeAspect="1"/>
          </p:cNvPicPr>
          <p:nvPr/>
        </p:nvPicPr>
        <p:blipFill>
          <a:blip r:embed="rId7"/>
          <a:stretch>
            <a:fillRect/>
          </a:stretch>
        </p:blipFill>
        <p:spPr>
          <a:xfrm>
            <a:off x="251520" y="2060848"/>
            <a:ext cx="8640960" cy="1067984"/>
          </a:xfrm>
          <a:prstGeom prst="rect">
            <a:avLst/>
          </a:prstGeom>
        </p:spPr>
      </p:pic>
    </p:spTree>
    <p:extLst>
      <p:ext uri="{BB962C8B-B14F-4D97-AF65-F5344CB8AC3E}">
        <p14:creationId xmlns:p14="http://schemas.microsoft.com/office/powerpoint/2010/main" val="2800823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44624"/>
            <a:ext cx="8064896" cy="6275606"/>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7" name="Rectangle 6"/>
          <p:cNvSpPr/>
          <p:nvPr/>
        </p:nvSpPr>
        <p:spPr>
          <a:xfrm>
            <a:off x="1043608" y="44624"/>
            <a:ext cx="8064896"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043608" y="980728"/>
            <a:ext cx="806489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1043608" y="1628800"/>
            <a:ext cx="8064896" cy="295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a:t>
            </a:r>
            <a:endParaRPr lang="en-GB" sz="2800" b="1" dirty="0"/>
          </a:p>
        </p:txBody>
      </p:sp>
      <p:sp>
        <p:nvSpPr>
          <p:cNvPr id="15" name="Rectangle 14"/>
          <p:cNvSpPr/>
          <p:nvPr/>
        </p:nvSpPr>
        <p:spPr>
          <a:xfrm>
            <a:off x="1043608" y="4581128"/>
            <a:ext cx="8064896" cy="1739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331640" y="5759624"/>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328746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8" grpId="0" animBg="1"/>
      <p:bldP spid="14" grpId="0" animBg="1"/>
      <p:bldP spid="1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6743" y="1124744"/>
            <a:ext cx="8290514" cy="3566982"/>
          </a:xfrm>
          <a:prstGeom prst="rect">
            <a:avLst/>
          </a:prstGeom>
        </p:spPr>
      </p:pic>
      <p:sp>
        <p:nvSpPr>
          <p:cNvPr id="15" name="Rectangle 14"/>
          <p:cNvSpPr/>
          <p:nvPr/>
        </p:nvSpPr>
        <p:spPr>
          <a:xfrm>
            <a:off x="426743" y="1124744"/>
            <a:ext cx="8290511"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sp>
        <p:nvSpPr>
          <p:cNvPr id="16" name="Rectangle 15"/>
          <p:cNvSpPr/>
          <p:nvPr/>
        </p:nvSpPr>
        <p:spPr>
          <a:xfrm>
            <a:off x="426744" y="2852936"/>
            <a:ext cx="8290510" cy="1995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7624" y="6021288"/>
            <a:ext cx="1191110" cy="792088"/>
          </a:xfrm>
          <a:prstGeom prst="rect">
            <a:avLst/>
          </a:prstGeom>
          <a:noFill/>
        </p:spPr>
      </p:pic>
    </p:spTree>
    <p:extLst>
      <p:ext uri="{BB962C8B-B14F-4D97-AF65-F5344CB8AC3E}">
        <p14:creationId xmlns:p14="http://schemas.microsoft.com/office/powerpoint/2010/main" val="15580803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5" grpId="0" animBg="1"/>
      <p:bldP spid="16"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6742" y="3140968"/>
            <a:ext cx="8290516" cy="2100658"/>
          </a:xfrm>
          <a:prstGeom prst="rect">
            <a:avLst/>
          </a:prstGeom>
        </p:spPr>
      </p:pic>
      <p:pic>
        <p:nvPicPr>
          <p:cNvPr id="3" name="Picture 2"/>
          <p:cNvPicPr>
            <a:picLocks noChangeAspect="1"/>
          </p:cNvPicPr>
          <p:nvPr/>
        </p:nvPicPr>
        <p:blipFill>
          <a:blip r:embed="rId3"/>
          <a:stretch>
            <a:fillRect/>
          </a:stretch>
        </p:blipFill>
        <p:spPr>
          <a:xfrm>
            <a:off x="426744" y="404664"/>
            <a:ext cx="8290512" cy="2480852"/>
          </a:xfrm>
          <a:prstGeom prst="rect">
            <a:avLst/>
          </a:prstGeom>
        </p:spPr>
      </p:pic>
      <p:sp>
        <p:nvSpPr>
          <p:cNvPr id="15" name="Rectangle 14"/>
          <p:cNvSpPr/>
          <p:nvPr/>
        </p:nvSpPr>
        <p:spPr>
          <a:xfrm>
            <a:off x="426743" y="341948"/>
            <a:ext cx="8290511" cy="2543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2 </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7" name="Rectangle 16"/>
          <p:cNvSpPr/>
          <p:nvPr/>
        </p:nvSpPr>
        <p:spPr>
          <a:xfrm>
            <a:off x="426743" y="3140969"/>
            <a:ext cx="8290511" cy="21242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2765445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7"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7"/>
          <a:stretch>
            <a:fillRect/>
          </a:stretch>
        </p:blipFill>
        <p:spPr>
          <a:xfrm>
            <a:off x="1619672" y="1700808"/>
            <a:ext cx="5904656" cy="5081380"/>
          </a:xfrm>
          <a:prstGeom prst="rect">
            <a:avLst/>
          </a:prstGeom>
        </p:spPr>
      </p:pic>
      <p:pic>
        <p:nvPicPr>
          <p:cNvPr id="3" name="Picture 2"/>
          <p:cNvPicPr>
            <a:picLocks noChangeAspect="1"/>
          </p:cNvPicPr>
          <p:nvPr/>
        </p:nvPicPr>
        <p:blipFill>
          <a:blip r:embed="rId8"/>
          <a:stretch>
            <a:fillRect/>
          </a:stretch>
        </p:blipFill>
        <p:spPr>
          <a:xfrm>
            <a:off x="3203849" y="44624"/>
            <a:ext cx="2736302" cy="1613334"/>
          </a:xfrm>
          <a:prstGeom prst="rect">
            <a:avLst/>
          </a:prstGeom>
        </p:spPr>
      </p:pic>
      <p:pic>
        <p:nvPicPr>
          <p:cNvPr id="4" name="Picture 3"/>
          <p:cNvPicPr>
            <a:picLocks noChangeAspect="1"/>
          </p:cNvPicPr>
          <p:nvPr/>
        </p:nvPicPr>
        <p:blipFill>
          <a:blip r:embed="rId9"/>
          <a:stretch>
            <a:fillRect/>
          </a:stretch>
        </p:blipFill>
        <p:spPr>
          <a:xfrm>
            <a:off x="2471564" y="748984"/>
            <a:ext cx="588268" cy="204614"/>
          </a:xfrm>
          <a:prstGeom prst="rect">
            <a:avLst/>
          </a:prstGeom>
        </p:spPr>
      </p:pic>
    </p:spTree>
    <p:extLst>
      <p:ext uri="{BB962C8B-B14F-4D97-AF65-F5344CB8AC3E}">
        <p14:creationId xmlns:p14="http://schemas.microsoft.com/office/powerpoint/2010/main" val="655578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04664"/>
            <a:ext cx="8784976" cy="5429692"/>
          </a:xfrm>
          <a:prstGeom prst="rect">
            <a:avLst/>
          </a:prstGeom>
        </p:spPr>
      </p:pic>
      <p:sp>
        <p:nvSpPr>
          <p:cNvPr id="15" name="Rectangle 14"/>
          <p:cNvSpPr/>
          <p:nvPr/>
        </p:nvSpPr>
        <p:spPr>
          <a:xfrm>
            <a:off x="179512" y="332656"/>
            <a:ext cx="8784975"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sp>
        <p:nvSpPr>
          <p:cNvPr id="16" name="Rectangle 15"/>
          <p:cNvSpPr/>
          <p:nvPr/>
        </p:nvSpPr>
        <p:spPr>
          <a:xfrm>
            <a:off x="179512" y="1772816"/>
            <a:ext cx="8784976" cy="2863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
        <p:nvSpPr>
          <p:cNvPr id="11" name="Rectangle 10"/>
          <p:cNvSpPr/>
          <p:nvPr/>
        </p:nvSpPr>
        <p:spPr>
          <a:xfrm>
            <a:off x="179512" y="4636588"/>
            <a:ext cx="8784975" cy="520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a:t>
            </a:r>
            <a:endParaRPr lang="en-GB" sz="2800" b="1" dirty="0"/>
          </a:p>
        </p:txBody>
      </p:sp>
      <p:sp>
        <p:nvSpPr>
          <p:cNvPr id="17" name="Rectangle 16"/>
          <p:cNvSpPr/>
          <p:nvPr/>
        </p:nvSpPr>
        <p:spPr>
          <a:xfrm>
            <a:off x="179512" y="5157192"/>
            <a:ext cx="8784976" cy="677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spTree>
    <p:extLst>
      <p:ext uri="{BB962C8B-B14F-4D97-AF65-F5344CB8AC3E}">
        <p14:creationId xmlns:p14="http://schemas.microsoft.com/office/powerpoint/2010/main" val="484679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6" grpId="0" animBg="1"/>
      <p:bldP spid="11" grpId="0" animBg="1"/>
      <p:bldP spid="17"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764704"/>
            <a:ext cx="8784978" cy="4367672"/>
          </a:xfrm>
          <a:prstGeom prst="rect">
            <a:avLst/>
          </a:prstGeom>
        </p:spPr>
      </p:pic>
      <p:sp>
        <p:nvSpPr>
          <p:cNvPr id="15" name="Rectangle 14"/>
          <p:cNvSpPr/>
          <p:nvPr/>
        </p:nvSpPr>
        <p:spPr>
          <a:xfrm>
            <a:off x="179512" y="713944"/>
            <a:ext cx="8784975" cy="49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t>
            </a:r>
            <a:r>
              <a:rPr lang="en-GB" sz="2800" b="1" dirty="0" err="1" smtClean="0"/>
              <a:t>i</a:t>
            </a:r>
            <a:r>
              <a:rPr lang="en-GB" sz="2800" b="1" dirty="0" smtClean="0"/>
              <a:t>) </a:t>
            </a:r>
            <a:endParaRPr lang="en-GB" sz="2800" b="1" dirty="0"/>
          </a:p>
        </p:txBody>
      </p:sp>
      <p:sp>
        <p:nvSpPr>
          <p:cNvPr id="16" name="Rectangle 15"/>
          <p:cNvSpPr/>
          <p:nvPr/>
        </p:nvSpPr>
        <p:spPr>
          <a:xfrm>
            <a:off x="179512" y="2636912"/>
            <a:ext cx="8784976" cy="2495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
        <p:nvSpPr>
          <p:cNvPr id="11" name="Rectangle 10"/>
          <p:cNvSpPr/>
          <p:nvPr/>
        </p:nvSpPr>
        <p:spPr>
          <a:xfrm>
            <a:off x="179512" y="1206044"/>
            <a:ext cx="8784975" cy="1430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a:t>
            </a:r>
            <a:endParaRPr lang="en-GB" sz="2800" b="1" dirty="0"/>
          </a:p>
        </p:txBody>
      </p:sp>
    </p:spTree>
    <p:extLst>
      <p:ext uri="{BB962C8B-B14F-4D97-AF65-F5344CB8AC3E}">
        <p14:creationId xmlns:p14="http://schemas.microsoft.com/office/powerpoint/2010/main" val="1020327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5" grpId="0" animBg="1"/>
      <p:bldP spid="16" grpId="0" animBg="1"/>
      <p:bldP spid="11"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692696"/>
            <a:ext cx="8784978" cy="4465294"/>
          </a:xfrm>
          <a:prstGeom prst="rect">
            <a:avLst/>
          </a:prstGeom>
        </p:spPr>
      </p:pic>
      <p:sp>
        <p:nvSpPr>
          <p:cNvPr id="15" name="Rectangle 14"/>
          <p:cNvSpPr/>
          <p:nvPr/>
        </p:nvSpPr>
        <p:spPr>
          <a:xfrm>
            <a:off x="179512" y="676148"/>
            <a:ext cx="8784975" cy="909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6" name="Rectangle 15"/>
          <p:cNvSpPr/>
          <p:nvPr/>
        </p:nvSpPr>
        <p:spPr>
          <a:xfrm>
            <a:off x="179512" y="1585884"/>
            <a:ext cx="8784976" cy="177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
        <p:nvSpPr>
          <p:cNvPr id="11" name="Rectangle 10"/>
          <p:cNvSpPr/>
          <p:nvPr/>
        </p:nvSpPr>
        <p:spPr>
          <a:xfrm>
            <a:off x="179512" y="3356992"/>
            <a:ext cx="8784975" cy="766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 notes</a:t>
            </a:r>
            <a:endParaRPr lang="en-GB" sz="2800" b="1" dirty="0"/>
          </a:p>
        </p:txBody>
      </p:sp>
      <p:sp>
        <p:nvSpPr>
          <p:cNvPr id="17" name="Rectangle 16"/>
          <p:cNvSpPr/>
          <p:nvPr/>
        </p:nvSpPr>
        <p:spPr>
          <a:xfrm>
            <a:off x="179512" y="4123934"/>
            <a:ext cx="8784976" cy="1050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notes</a:t>
            </a:r>
            <a:endParaRPr lang="en-GB" sz="2800" b="1" dirty="0"/>
          </a:p>
        </p:txBody>
      </p:sp>
    </p:spTree>
    <p:extLst>
      <p:ext uri="{BB962C8B-B14F-4D97-AF65-F5344CB8AC3E}">
        <p14:creationId xmlns:p14="http://schemas.microsoft.com/office/powerpoint/2010/main" val="29975714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6" grpId="0" animBg="1"/>
      <p:bldP spid="11" grpId="0" animBg="1"/>
      <p:bldP spid="17"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705" y="2175974"/>
            <a:ext cx="5328590" cy="2506052"/>
          </a:xfrm>
          <a:prstGeom prst="rect">
            <a:avLst/>
          </a:prstGeom>
        </p:spPr>
      </p:pic>
      <p:sp>
        <p:nvSpPr>
          <p:cNvPr id="15" name="Rectangle 14"/>
          <p:cNvSpPr/>
          <p:nvPr/>
        </p:nvSpPr>
        <p:spPr>
          <a:xfrm>
            <a:off x="1907704" y="2175974"/>
            <a:ext cx="5328591" cy="748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t>
            </a:r>
            <a:r>
              <a:rPr lang="en-GB" sz="2800" b="1" dirty="0" err="1" smtClean="0"/>
              <a:t>i</a:t>
            </a:r>
            <a:r>
              <a:rPr lang="en-GB" sz="2800" b="1" dirty="0" smtClean="0"/>
              <a:t>) notes </a:t>
            </a:r>
            <a:endParaRPr lang="en-GB" sz="2800" b="1" dirty="0"/>
          </a:p>
        </p:txBody>
      </p:sp>
      <p:sp>
        <p:nvSpPr>
          <p:cNvPr id="16" name="Rectangle 15"/>
          <p:cNvSpPr/>
          <p:nvPr/>
        </p:nvSpPr>
        <p:spPr>
          <a:xfrm>
            <a:off x="1907704" y="4077072"/>
            <a:ext cx="5328591" cy="604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
        <p:nvSpPr>
          <p:cNvPr id="10" name="Rectangle 9"/>
          <p:cNvSpPr/>
          <p:nvPr/>
        </p:nvSpPr>
        <p:spPr>
          <a:xfrm>
            <a:off x="1907704" y="2924944"/>
            <a:ext cx="5328591"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 notes </a:t>
            </a:r>
            <a:endParaRPr lang="en-GB" sz="2800" b="1" dirty="0"/>
          </a:p>
        </p:txBody>
      </p:sp>
    </p:spTree>
    <p:extLst>
      <p:ext uri="{BB962C8B-B14F-4D97-AF65-F5344CB8AC3E}">
        <p14:creationId xmlns:p14="http://schemas.microsoft.com/office/powerpoint/2010/main" val="2059629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5" grpId="0" animBg="1"/>
      <p:bldP spid="16" grpId="0" animBg="1"/>
      <p:bldP spid="10"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7" name="Picture 6"/>
          <p:cNvPicPr>
            <a:picLocks noChangeAspect="1"/>
          </p:cNvPicPr>
          <p:nvPr/>
        </p:nvPicPr>
        <p:blipFill>
          <a:blip r:embed="rId7"/>
          <a:stretch>
            <a:fillRect/>
          </a:stretch>
        </p:blipFill>
        <p:spPr>
          <a:xfrm>
            <a:off x="323529" y="1196752"/>
            <a:ext cx="8496942" cy="2426722"/>
          </a:xfrm>
          <a:prstGeom prst="rect">
            <a:avLst/>
          </a:prstGeom>
        </p:spPr>
      </p:pic>
    </p:spTree>
    <p:extLst>
      <p:ext uri="{BB962C8B-B14F-4D97-AF65-F5344CB8AC3E}">
        <p14:creationId xmlns:p14="http://schemas.microsoft.com/office/powerpoint/2010/main" val="39877357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4365104"/>
            <a:ext cx="8784974" cy="1663554"/>
          </a:xfrm>
          <a:prstGeom prst="rect">
            <a:avLst/>
          </a:prstGeom>
        </p:spPr>
      </p:pic>
      <p:pic>
        <p:nvPicPr>
          <p:cNvPr id="3" name="Picture 2"/>
          <p:cNvPicPr>
            <a:picLocks noChangeAspect="1"/>
          </p:cNvPicPr>
          <p:nvPr/>
        </p:nvPicPr>
        <p:blipFill>
          <a:blip r:embed="rId3"/>
          <a:stretch>
            <a:fillRect/>
          </a:stretch>
        </p:blipFill>
        <p:spPr>
          <a:xfrm>
            <a:off x="179512" y="404664"/>
            <a:ext cx="8784976" cy="3987652"/>
          </a:xfrm>
          <a:prstGeom prst="rect">
            <a:avLst/>
          </a:prstGeom>
        </p:spPr>
      </p:pic>
      <p:sp>
        <p:nvSpPr>
          <p:cNvPr id="15" name="Rectangle 14"/>
          <p:cNvSpPr/>
          <p:nvPr/>
        </p:nvSpPr>
        <p:spPr>
          <a:xfrm>
            <a:off x="179512" y="332656"/>
            <a:ext cx="8784975" cy="405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
        <p:nvSpPr>
          <p:cNvPr id="18" name="Rectangle 17"/>
          <p:cNvSpPr/>
          <p:nvPr/>
        </p:nvSpPr>
        <p:spPr>
          <a:xfrm>
            <a:off x="179512" y="4392316"/>
            <a:ext cx="8784975" cy="1681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 </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6021288"/>
            <a:ext cx="1191110" cy="792088"/>
          </a:xfrm>
          <a:prstGeom prst="rect">
            <a:avLst/>
          </a:prstGeom>
          <a:noFill/>
        </p:spPr>
      </p:pic>
    </p:spTree>
    <p:extLst>
      <p:ext uri="{BB962C8B-B14F-4D97-AF65-F5344CB8AC3E}">
        <p14:creationId xmlns:p14="http://schemas.microsoft.com/office/powerpoint/2010/main" val="41877385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8"/>
                                        </p:tgtEl>
                                      </p:cBhvr>
                                    </p:animEffect>
                                    <p:set>
                                      <p:cBhvr>
                                        <p:cTn id="1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5" grpId="0" animBg="1"/>
      <p:bldP spid="18"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548680"/>
            <a:ext cx="8784974" cy="4586124"/>
          </a:xfrm>
          <a:prstGeom prst="rect">
            <a:avLst/>
          </a:prstGeom>
        </p:spPr>
      </p:pic>
      <p:sp>
        <p:nvSpPr>
          <p:cNvPr id="16" name="Rectangle 15"/>
          <p:cNvSpPr/>
          <p:nvPr/>
        </p:nvSpPr>
        <p:spPr>
          <a:xfrm>
            <a:off x="179512" y="548680"/>
            <a:ext cx="8784976" cy="4586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Tree>
    <p:extLst>
      <p:ext uri="{BB962C8B-B14F-4D97-AF65-F5344CB8AC3E}">
        <p14:creationId xmlns:p14="http://schemas.microsoft.com/office/powerpoint/2010/main" val="1408093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6144" y="300037"/>
            <a:ext cx="7921093" cy="6513339"/>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14" name="Rectangle 13"/>
          <p:cNvSpPr/>
          <p:nvPr/>
        </p:nvSpPr>
        <p:spPr>
          <a:xfrm>
            <a:off x="456144" y="300037"/>
            <a:ext cx="7921093" cy="651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Further Alternatives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51209" y="4577399"/>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092280" y="6214862"/>
            <a:ext cx="643138" cy="643138"/>
          </a:xfrm>
          <a:prstGeom prst="rect">
            <a:avLst/>
          </a:prstGeom>
          <a:noFill/>
        </p:spPr>
      </p:pic>
    </p:spTree>
    <p:extLst>
      <p:ext uri="{BB962C8B-B14F-4D97-AF65-F5344CB8AC3E}">
        <p14:creationId xmlns:p14="http://schemas.microsoft.com/office/powerpoint/2010/main" val="456935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44623"/>
            <a:ext cx="7848872" cy="6717037"/>
          </a:xfrm>
          <a:prstGeom prst="rect">
            <a:avLst/>
          </a:prstGeom>
        </p:spPr>
      </p:pic>
      <p:sp>
        <p:nvSpPr>
          <p:cNvPr id="16" name="Rectangle 15"/>
          <p:cNvSpPr/>
          <p:nvPr/>
        </p:nvSpPr>
        <p:spPr>
          <a:xfrm>
            <a:off x="1115616" y="44623"/>
            <a:ext cx="7848872" cy="6717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1868796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2" name="Picture 1"/>
          <p:cNvPicPr>
            <a:picLocks noChangeAspect="1"/>
          </p:cNvPicPr>
          <p:nvPr/>
        </p:nvPicPr>
        <p:blipFill>
          <a:blip r:embed="rId7"/>
          <a:stretch>
            <a:fillRect/>
          </a:stretch>
        </p:blipFill>
        <p:spPr>
          <a:xfrm>
            <a:off x="251521" y="1628800"/>
            <a:ext cx="8640958" cy="1759386"/>
          </a:xfrm>
          <a:prstGeom prst="rect">
            <a:avLst/>
          </a:prstGeom>
        </p:spPr>
      </p:pic>
    </p:spTree>
    <p:extLst>
      <p:ext uri="{BB962C8B-B14F-4D97-AF65-F5344CB8AC3E}">
        <p14:creationId xmlns:p14="http://schemas.microsoft.com/office/powerpoint/2010/main" val="32170442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908720"/>
            <a:ext cx="8784974" cy="3987372"/>
          </a:xfrm>
          <a:prstGeom prst="rect">
            <a:avLst/>
          </a:prstGeom>
        </p:spPr>
      </p:pic>
      <p:sp>
        <p:nvSpPr>
          <p:cNvPr id="15" name="Rectangle 14"/>
          <p:cNvSpPr/>
          <p:nvPr/>
        </p:nvSpPr>
        <p:spPr>
          <a:xfrm>
            <a:off x="179512" y="908720"/>
            <a:ext cx="8784975" cy="3987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9290999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980728"/>
            <a:ext cx="8784974" cy="3818414"/>
          </a:xfrm>
          <a:prstGeom prst="rect">
            <a:avLst/>
          </a:prstGeom>
        </p:spPr>
      </p:pic>
      <p:sp>
        <p:nvSpPr>
          <p:cNvPr id="15" name="Rectangle 14"/>
          <p:cNvSpPr/>
          <p:nvPr/>
        </p:nvSpPr>
        <p:spPr>
          <a:xfrm>
            <a:off x="179512" y="980728"/>
            <a:ext cx="8784975" cy="3818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619256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052736"/>
            <a:ext cx="8784974" cy="4186252"/>
          </a:xfrm>
          <a:prstGeom prst="rect">
            <a:avLst/>
          </a:prstGeom>
        </p:spPr>
      </p:pic>
      <p:sp>
        <p:nvSpPr>
          <p:cNvPr id="15" name="Rectangle 14"/>
          <p:cNvSpPr/>
          <p:nvPr/>
        </p:nvSpPr>
        <p:spPr>
          <a:xfrm>
            <a:off x="179512" y="1052736"/>
            <a:ext cx="8784975" cy="4186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3279599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3" name="Picture 2"/>
          <p:cNvPicPr>
            <a:picLocks noChangeAspect="1"/>
          </p:cNvPicPr>
          <p:nvPr/>
        </p:nvPicPr>
        <p:blipFill>
          <a:blip r:embed="rId7"/>
          <a:stretch>
            <a:fillRect/>
          </a:stretch>
        </p:blipFill>
        <p:spPr>
          <a:xfrm>
            <a:off x="323529" y="836712"/>
            <a:ext cx="8496942" cy="3713208"/>
          </a:xfrm>
          <a:prstGeom prst="rect">
            <a:avLst/>
          </a:prstGeom>
        </p:spPr>
      </p:pic>
    </p:spTree>
    <p:extLst>
      <p:ext uri="{BB962C8B-B14F-4D97-AF65-F5344CB8AC3E}">
        <p14:creationId xmlns:p14="http://schemas.microsoft.com/office/powerpoint/2010/main" val="1168655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404664"/>
            <a:ext cx="8352928" cy="5348642"/>
          </a:xfrm>
          <a:prstGeom prst="rect">
            <a:avLst/>
          </a:prstGeom>
        </p:spPr>
      </p:pic>
      <p:sp>
        <p:nvSpPr>
          <p:cNvPr id="15" name="Rectangle 14"/>
          <p:cNvSpPr/>
          <p:nvPr/>
        </p:nvSpPr>
        <p:spPr>
          <a:xfrm>
            <a:off x="395537" y="365562"/>
            <a:ext cx="8352928" cy="1551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395535" y="1916832"/>
            <a:ext cx="8352929" cy="3875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221574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5" grpId="0" animBg="1"/>
      <p:bldP spid="11"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4" name="Picture 3"/>
          <p:cNvPicPr>
            <a:picLocks noChangeAspect="1"/>
          </p:cNvPicPr>
          <p:nvPr/>
        </p:nvPicPr>
        <p:blipFill>
          <a:blip r:embed="rId2"/>
          <a:stretch>
            <a:fillRect/>
          </a:stretch>
        </p:blipFill>
        <p:spPr>
          <a:xfrm>
            <a:off x="688502" y="140896"/>
            <a:ext cx="7766996" cy="3350820"/>
          </a:xfrm>
          <a:prstGeom prst="rect">
            <a:avLst/>
          </a:prstGeom>
        </p:spPr>
      </p:pic>
      <p:pic>
        <p:nvPicPr>
          <p:cNvPr id="5" name="Picture 4"/>
          <p:cNvPicPr>
            <a:picLocks noChangeAspect="1"/>
          </p:cNvPicPr>
          <p:nvPr/>
        </p:nvPicPr>
        <p:blipFill>
          <a:blip r:embed="rId3"/>
          <a:stretch>
            <a:fillRect/>
          </a:stretch>
        </p:blipFill>
        <p:spPr>
          <a:xfrm>
            <a:off x="2711609" y="3861048"/>
            <a:ext cx="3024701" cy="2942952"/>
          </a:xfrm>
          <a:prstGeom prst="rect">
            <a:avLst/>
          </a:prstGeom>
        </p:spPr>
      </p:pic>
      <p:pic>
        <p:nvPicPr>
          <p:cNvPr id="2" name="Picture 1"/>
          <p:cNvPicPr>
            <a:picLocks noChangeAspect="1"/>
          </p:cNvPicPr>
          <p:nvPr/>
        </p:nvPicPr>
        <p:blipFill>
          <a:blip r:embed="rId4"/>
          <a:stretch>
            <a:fillRect/>
          </a:stretch>
        </p:blipFill>
        <p:spPr>
          <a:xfrm>
            <a:off x="688502" y="3573016"/>
            <a:ext cx="7766996" cy="315218"/>
          </a:xfrm>
          <a:prstGeom prst="rect">
            <a:avLst/>
          </a:prstGeom>
        </p:spPr>
      </p:pic>
      <p:sp>
        <p:nvSpPr>
          <p:cNvPr id="16" name="Rectangle 15"/>
          <p:cNvSpPr/>
          <p:nvPr/>
        </p:nvSpPr>
        <p:spPr>
          <a:xfrm>
            <a:off x="688502" y="116632"/>
            <a:ext cx="7766996" cy="6696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115616" y="6021288"/>
            <a:ext cx="1191110" cy="792088"/>
          </a:xfrm>
          <a:prstGeom prst="rect">
            <a:avLst/>
          </a:prstGeom>
          <a:noFill/>
        </p:spPr>
      </p:pic>
    </p:spTree>
    <p:extLst>
      <p:ext uri="{BB962C8B-B14F-4D97-AF65-F5344CB8AC3E}">
        <p14:creationId xmlns:p14="http://schemas.microsoft.com/office/powerpoint/2010/main" val="25140899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1908832"/>
            <a:ext cx="8784974" cy="1952216"/>
          </a:xfrm>
          <a:prstGeom prst="rect">
            <a:avLst/>
          </a:prstGeom>
        </p:spPr>
      </p:pic>
      <p:sp>
        <p:nvSpPr>
          <p:cNvPr id="15" name="Rectangle 14"/>
          <p:cNvSpPr/>
          <p:nvPr/>
        </p:nvSpPr>
        <p:spPr>
          <a:xfrm>
            <a:off x="179512" y="3182526"/>
            <a:ext cx="8784975" cy="678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179511" y="1908832"/>
            <a:ext cx="8784976" cy="1273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(SF) </a:t>
            </a:r>
            <a:endParaRPr lang="en-GB" sz="2800" b="1" dirty="0"/>
          </a:p>
        </p:txBody>
      </p:sp>
    </p:spTree>
    <p:extLst>
      <p:ext uri="{BB962C8B-B14F-4D97-AF65-F5344CB8AC3E}">
        <p14:creationId xmlns:p14="http://schemas.microsoft.com/office/powerpoint/2010/main" val="542232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5" grpId="0" animBg="1"/>
      <p:bldP spid="11"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692696"/>
            <a:ext cx="8784976" cy="4677632"/>
          </a:xfrm>
          <a:prstGeom prst="rect">
            <a:avLst/>
          </a:prstGeom>
        </p:spPr>
      </p:pic>
      <p:sp>
        <p:nvSpPr>
          <p:cNvPr id="15" name="Rectangle 14"/>
          <p:cNvSpPr/>
          <p:nvPr/>
        </p:nvSpPr>
        <p:spPr>
          <a:xfrm>
            <a:off x="179512" y="629980"/>
            <a:ext cx="8784975" cy="4740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440260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r>
              <a:rPr lang="en-GB" sz="3600" b="1" u="sng" dirty="0" smtClean="0"/>
              <a:t>Notes on operating this resource</a:t>
            </a:r>
            <a:endParaRPr lang="en-GB" sz="3600" b="1" u="sng" dirty="0"/>
          </a:p>
        </p:txBody>
      </p:sp>
      <p:sp>
        <p:nvSpPr>
          <p:cNvPr id="3" name="Content Placeholder 2"/>
          <p:cNvSpPr>
            <a:spLocks noGrp="1"/>
          </p:cNvSpPr>
          <p:nvPr>
            <p:ph idx="1"/>
          </p:nvPr>
        </p:nvSpPr>
        <p:spPr>
          <a:xfrm>
            <a:off x="457200" y="1178340"/>
            <a:ext cx="8229600" cy="5141168"/>
          </a:xfrm>
        </p:spPr>
        <p:txBody>
          <a:bodyPr>
            <a:normAutofit/>
          </a:bodyPr>
          <a:lstStyle/>
          <a:p>
            <a:pPr marL="0" indent="0">
              <a:buNone/>
            </a:pPr>
            <a:r>
              <a:rPr lang="en-GB" sz="3000" dirty="0" smtClean="0"/>
              <a:t>When creating this, I used          and          to quickly navigate between slides directly before or after the slide in question.</a:t>
            </a:r>
          </a:p>
          <a:p>
            <a:pPr marL="0" indent="0">
              <a:buNone/>
            </a:pPr>
            <a:endParaRPr lang="en-GB" sz="3000" dirty="0" smtClean="0"/>
          </a:p>
          <a:p>
            <a:pPr marL="0" indent="0">
              <a:buNone/>
            </a:pPr>
            <a:r>
              <a:rPr lang="en-GB" sz="3000" dirty="0" smtClean="0"/>
              <a:t>As some mark schemes give additional notes, you can continue to see answers by clicking          but you will not return to the original question with one click of        . </a:t>
            </a:r>
          </a:p>
          <a:p>
            <a:pPr marL="0" indent="0">
              <a:buNone/>
            </a:pPr>
            <a:endParaRPr lang="en-GB" sz="3000" dirty="0" smtClean="0"/>
          </a:p>
          <a:p>
            <a:pPr marL="0" indent="0">
              <a:buNone/>
            </a:pPr>
            <a:r>
              <a:rPr lang="en-GB" sz="3000" dirty="0" smtClean="0"/>
              <a:t>To view the original question again, continue to click        which should take you back. </a:t>
            </a:r>
            <a:endParaRPr lang="en-GB" sz="3000" dirty="0"/>
          </a:p>
        </p:txBody>
      </p:sp>
      <p:pic>
        <p:nvPicPr>
          <p:cNvPr id="4"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4644008" y="1221748"/>
            <a:ext cx="726851" cy="483356"/>
          </a:xfrm>
          <a:prstGeom prst="rect">
            <a:avLst/>
          </a:prstGeom>
          <a:noFill/>
        </p:spPr>
      </p:pic>
      <p:pic>
        <p:nvPicPr>
          <p:cNvPr id="5" name="Picture 4" descr="http://www.clker.com/cliparts/0/6/0/4/1242257942641856013NYCS-bull-trans-Q.svg.hi.png"/>
          <p:cNvPicPr>
            <a:picLocks noChangeAspect="1" noChangeArrowheads="1"/>
          </p:cNvPicPr>
          <p:nvPr/>
        </p:nvPicPr>
        <p:blipFill>
          <a:blip r:embed="rId3" cstate="print"/>
          <a:srcRect/>
          <a:stretch>
            <a:fillRect/>
          </a:stretch>
        </p:blipFill>
        <p:spPr bwMode="auto">
          <a:xfrm>
            <a:off x="6012160" y="980728"/>
            <a:ext cx="868157" cy="868157"/>
          </a:xfrm>
          <a:prstGeom prst="rect">
            <a:avLst/>
          </a:prstGeom>
          <a:noFill/>
        </p:spPr>
      </p:pic>
      <p:pic>
        <p:nvPicPr>
          <p:cNvPr id="6"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6660232" y="3482596"/>
            <a:ext cx="750317" cy="498961"/>
          </a:xfrm>
          <a:prstGeom prst="rect">
            <a:avLst/>
          </a:prstGeom>
          <a:noFill/>
        </p:spPr>
      </p:pic>
      <p:pic>
        <p:nvPicPr>
          <p:cNvPr id="7" name="Picture 6" descr="http://www.clker.com/cliparts/0/6/0/4/1242257942641856013NYCS-bull-trans-Q.svg.hi.png"/>
          <p:cNvPicPr>
            <a:picLocks noChangeAspect="1" noChangeArrowheads="1"/>
          </p:cNvPicPr>
          <p:nvPr/>
        </p:nvPicPr>
        <p:blipFill>
          <a:blip r:embed="rId3" cstate="print"/>
          <a:srcRect/>
          <a:stretch>
            <a:fillRect/>
          </a:stretch>
        </p:blipFill>
        <p:spPr bwMode="auto">
          <a:xfrm>
            <a:off x="1619672" y="4198615"/>
            <a:ext cx="796149" cy="796149"/>
          </a:xfrm>
          <a:prstGeom prst="rect">
            <a:avLst/>
          </a:prstGeom>
          <a:noFill/>
        </p:spPr>
      </p:pic>
      <p:pic>
        <p:nvPicPr>
          <p:cNvPr id="8" name="Picture 7" descr="http://www.clker.com/cliparts/0/6/0/4/1242257942641856013NYCS-bull-trans-Q.svg.hi.png"/>
          <p:cNvPicPr>
            <a:picLocks noChangeAspect="1" noChangeArrowheads="1"/>
          </p:cNvPicPr>
          <p:nvPr/>
        </p:nvPicPr>
        <p:blipFill>
          <a:blip r:embed="rId3" cstate="print"/>
          <a:srcRect/>
          <a:stretch>
            <a:fillRect/>
          </a:stretch>
        </p:blipFill>
        <p:spPr bwMode="auto">
          <a:xfrm>
            <a:off x="1183563" y="5638775"/>
            <a:ext cx="796149" cy="796149"/>
          </a:xfrm>
          <a:prstGeom prst="rect">
            <a:avLst/>
          </a:prstGeom>
          <a:noFill/>
        </p:spPr>
      </p:pic>
      <p:pic>
        <p:nvPicPr>
          <p:cNvPr id="10" name="Picture 11" descr="Back Icon - back, go back, green, previous, return, hand drawn">
            <a:hlinkClick r:id="" action="ppaction://hlinkshowjump?jump=previousslide"/>
          </p:cNvPr>
          <p:cNvPicPr>
            <a:picLocks noChangeAspect="1" noChangeArrowheads="1"/>
          </p:cNvPicPr>
          <p:nvPr/>
        </p:nvPicPr>
        <p:blipFill>
          <a:blip r:embed="rId4" cstate="print"/>
          <a:srcRect/>
          <a:stretch>
            <a:fillRect/>
          </a:stretch>
        </p:blipFill>
        <p:spPr bwMode="auto">
          <a:xfrm>
            <a:off x="0" y="6309320"/>
            <a:ext cx="510158" cy="510158"/>
          </a:xfrm>
          <a:prstGeom prst="rect">
            <a:avLst/>
          </a:prstGeom>
          <a:noFill/>
        </p:spPr>
      </p:pic>
      <p:sp>
        <p:nvSpPr>
          <p:cNvPr id="11" name="Rectangle 10">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spTree>
    <p:extLst>
      <p:ext uri="{BB962C8B-B14F-4D97-AF65-F5344CB8AC3E}">
        <p14:creationId xmlns:p14="http://schemas.microsoft.com/office/powerpoint/2010/main" val="15735780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247" y="1124745"/>
            <a:ext cx="9035506" cy="46085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54247" y="1124745"/>
            <a:ext cx="9035505" cy="1656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8" name="Rectangle 7"/>
          <p:cNvSpPr/>
          <p:nvPr/>
        </p:nvSpPr>
        <p:spPr>
          <a:xfrm>
            <a:off x="54247" y="2780927"/>
            <a:ext cx="9035505" cy="2975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641732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069458"/>
            <a:ext cx="8784974" cy="2295646"/>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179513" y="2078750"/>
            <a:ext cx="8784974" cy="2286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41214117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3" y="3861048"/>
            <a:ext cx="7838513" cy="2547665"/>
          </a:xfrm>
          <a:prstGeom prst="rect">
            <a:avLst/>
          </a:prstGeom>
        </p:spPr>
      </p:pic>
      <p:pic>
        <p:nvPicPr>
          <p:cNvPr id="4" name="Picture 3"/>
          <p:cNvPicPr>
            <a:picLocks noChangeAspect="1"/>
          </p:cNvPicPr>
          <p:nvPr/>
        </p:nvPicPr>
        <p:blipFill>
          <a:blip r:embed="rId3"/>
          <a:stretch>
            <a:fillRect/>
          </a:stretch>
        </p:blipFill>
        <p:spPr>
          <a:xfrm>
            <a:off x="652744" y="116632"/>
            <a:ext cx="7838512" cy="3733188"/>
          </a:xfrm>
          <a:prstGeom prst="rect">
            <a:avLst/>
          </a:prstGeom>
        </p:spPr>
      </p:pic>
      <p:sp>
        <p:nvSpPr>
          <p:cNvPr id="15" name="Rectangle 14"/>
          <p:cNvSpPr/>
          <p:nvPr/>
        </p:nvSpPr>
        <p:spPr>
          <a:xfrm>
            <a:off x="652743" y="116633"/>
            <a:ext cx="7838513" cy="6292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33256"/>
            <a:ext cx="1197768" cy="119776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164610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347864" y="404664"/>
            <a:ext cx="2682145" cy="769441"/>
          </a:xfrm>
          <a:prstGeom prst="rect">
            <a:avLst/>
          </a:prstGeom>
          <a:noFill/>
        </p:spPr>
        <p:txBody>
          <a:bodyPr wrap="none" rtlCol="0">
            <a:spAutoFit/>
          </a:bodyPr>
          <a:lstStyle/>
          <a:p>
            <a:r>
              <a:rPr lang="en-GB" sz="4400" dirty="0" smtClean="0">
                <a:latin typeface="Comic Sans MS" pitchFamily="66" charset="0"/>
              </a:rPr>
              <a:t>Modelling</a:t>
            </a:r>
            <a:endParaRPr lang="en-GB" sz="4400" dirty="0">
              <a:latin typeface="Comic Sans MS" pitchFamily="66" charset="0"/>
            </a:endParaRPr>
          </a:p>
        </p:txBody>
      </p:sp>
      <p:pic>
        <p:nvPicPr>
          <p:cNvPr id="20"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2" name="Rectangle 21">
            <a:hlinkClick r:id="rId4" action="ppaction://hlinksldjump"/>
          </p:cNvPr>
          <p:cNvSpPr/>
          <p:nvPr/>
        </p:nvSpPr>
        <p:spPr>
          <a:xfrm>
            <a:off x="3343176" y="1340768"/>
            <a:ext cx="12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a:t>
            </a:r>
            <a:endParaRPr lang="en-GB" b="1" dirty="0"/>
          </a:p>
        </p:txBody>
      </p:sp>
      <p:sp>
        <p:nvSpPr>
          <p:cNvPr id="5" name="Rectangle 4">
            <a:hlinkClick r:id="rId5" action="ppaction://hlinksldjump"/>
          </p:cNvPr>
          <p:cNvSpPr/>
          <p:nvPr/>
        </p:nvSpPr>
        <p:spPr>
          <a:xfrm>
            <a:off x="3351684" y="5785720"/>
            <a:ext cx="12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(ii)</a:t>
            </a:r>
            <a:endParaRPr lang="en-GB" b="1" dirty="0"/>
          </a:p>
        </p:txBody>
      </p:sp>
      <p:sp>
        <p:nvSpPr>
          <p:cNvPr id="9" name="Rectangle 8">
            <a:hlinkClick r:id="rId6" action="ppaction://hlinksldjump"/>
          </p:cNvPr>
          <p:cNvSpPr/>
          <p:nvPr/>
        </p:nvSpPr>
        <p:spPr>
          <a:xfrm>
            <a:off x="4788152" y="134076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r>
              <a:rPr lang="en-GB" b="1" dirty="0" err="1" smtClean="0"/>
              <a:t>i</a:t>
            </a:r>
            <a:r>
              <a:rPr lang="en-GB" b="1" dirty="0" smtClean="0"/>
              <a:t>)</a:t>
            </a:r>
            <a:endParaRPr lang="en-GB" b="1" dirty="0"/>
          </a:p>
        </p:txBody>
      </p:sp>
      <p:sp>
        <p:nvSpPr>
          <p:cNvPr id="10" name="Rectangle 9">
            <a:hlinkClick r:id="rId7" action="ppaction://hlinksldjump"/>
          </p:cNvPr>
          <p:cNvSpPr/>
          <p:nvPr/>
        </p:nvSpPr>
        <p:spPr>
          <a:xfrm>
            <a:off x="4783392" y="195289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(ii)</a:t>
            </a:r>
            <a:endParaRPr lang="en-GB" b="1" dirty="0"/>
          </a:p>
        </p:txBody>
      </p:sp>
      <p:sp>
        <p:nvSpPr>
          <p:cNvPr id="15" name="Rectangle 14">
            <a:hlinkClick r:id="rId8" action="ppaction://hlinksldjump"/>
          </p:cNvPr>
          <p:cNvSpPr/>
          <p:nvPr/>
        </p:nvSpPr>
        <p:spPr>
          <a:xfrm>
            <a:off x="4784136" y="256490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a:t>
            </a:r>
            <a:r>
              <a:rPr lang="en-GB" b="1" dirty="0" err="1" smtClean="0"/>
              <a:t>i</a:t>
            </a:r>
            <a:r>
              <a:rPr lang="en-GB" b="1" dirty="0" smtClean="0"/>
              <a:t>)</a:t>
            </a:r>
            <a:endParaRPr lang="en-GB" b="1" dirty="0"/>
          </a:p>
        </p:txBody>
      </p:sp>
      <p:sp>
        <p:nvSpPr>
          <p:cNvPr id="16" name="Rectangle 15">
            <a:hlinkClick r:id="rId9" action="ppaction://hlinksldjump"/>
          </p:cNvPr>
          <p:cNvSpPr/>
          <p:nvPr/>
        </p:nvSpPr>
        <p:spPr>
          <a:xfrm>
            <a:off x="4783392" y="386104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(iii)</a:t>
            </a:r>
            <a:endParaRPr lang="en-GB" b="1" dirty="0"/>
          </a:p>
        </p:txBody>
      </p:sp>
      <p:sp>
        <p:nvSpPr>
          <p:cNvPr id="24" name="Rectangle 23">
            <a:hlinkClick r:id="rId10" action="ppaction://hlinksldjump"/>
          </p:cNvPr>
          <p:cNvSpPr/>
          <p:nvPr/>
        </p:nvSpPr>
        <p:spPr>
          <a:xfrm>
            <a:off x="4783392" y="321297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(ii)</a:t>
            </a:r>
            <a:endParaRPr lang="en-GB" b="1" dirty="0"/>
          </a:p>
        </p:txBody>
      </p:sp>
      <p:sp>
        <p:nvSpPr>
          <p:cNvPr id="25" name="Rectangle 24">
            <a:hlinkClick r:id="rId11" action="ppaction://hlinksldjump"/>
          </p:cNvPr>
          <p:cNvSpPr/>
          <p:nvPr/>
        </p:nvSpPr>
        <p:spPr>
          <a:xfrm>
            <a:off x="3343176" y="1952896"/>
            <a:ext cx="12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a:t>
            </a:r>
            <a:r>
              <a:rPr lang="en-GB" b="1" dirty="0" err="1" smtClean="0"/>
              <a:t>i</a:t>
            </a:r>
            <a:r>
              <a:rPr lang="en-GB" b="1" dirty="0" smtClean="0"/>
              <a:t>)</a:t>
            </a:r>
            <a:endParaRPr lang="en-GB" b="1" dirty="0"/>
          </a:p>
        </p:txBody>
      </p:sp>
      <p:sp>
        <p:nvSpPr>
          <p:cNvPr id="26" name="Rectangle 25">
            <a:hlinkClick r:id="rId12" action="ppaction://hlinksldjump"/>
          </p:cNvPr>
          <p:cNvSpPr/>
          <p:nvPr/>
        </p:nvSpPr>
        <p:spPr>
          <a:xfrm>
            <a:off x="3343176" y="2564904"/>
            <a:ext cx="12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(ii)</a:t>
            </a:r>
            <a:endParaRPr lang="en-GB" b="1" dirty="0"/>
          </a:p>
        </p:txBody>
      </p:sp>
      <p:sp>
        <p:nvSpPr>
          <p:cNvPr id="27" name="Rectangle 26">
            <a:hlinkClick r:id="rId13" action="ppaction://hlinksldjump"/>
          </p:cNvPr>
          <p:cNvSpPr/>
          <p:nvPr/>
        </p:nvSpPr>
        <p:spPr>
          <a:xfrm>
            <a:off x="3343176" y="3212976"/>
            <a:ext cx="12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(iii)</a:t>
            </a:r>
            <a:endParaRPr lang="en-GB" b="1" dirty="0"/>
          </a:p>
        </p:txBody>
      </p:sp>
      <p:sp>
        <p:nvSpPr>
          <p:cNvPr id="28" name="Rectangle 27">
            <a:hlinkClick r:id="rId14" action="ppaction://hlinksldjump"/>
          </p:cNvPr>
          <p:cNvSpPr/>
          <p:nvPr/>
        </p:nvSpPr>
        <p:spPr>
          <a:xfrm>
            <a:off x="3343176" y="3861048"/>
            <a:ext cx="12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a:t>
            </a:r>
            <a:r>
              <a:rPr lang="en-GB" b="1" dirty="0" err="1" smtClean="0"/>
              <a:t>i</a:t>
            </a:r>
            <a:r>
              <a:rPr lang="en-GB" b="1" dirty="0" smtClean="0"/>
              <a:t>)</a:t>
            </a:r>
            <a:endParaRPr lang="en-GB" b="1" dirty="0"/>
          </a:p>
        </p:txBody>
      </p:sp>
      <p:sp>
        <p:nvSpPr>
          <p:cNvPr id="29" name="Rectangle 28">
            <a:hlinkClick r:id="rId15" action="ppaction://hlinksldjump"/>
          </p:cNvPr>
          <p:cNvSpPr/>
          <p:nvPr/>
        </p:nvSpPr>
        <p:spPr>
          <a:xfrm>
            <a:off x="3343176" y="4509120"/>
            <a:ext cx="12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(ii)</a:t>
            </a:r>
            <a:endParaRPr lang="en-GB" b="1" dirty="0"/>
          </a:p>
        </p:txBody>
      </p:sp>
      <p:sp>
        <p:nvSpPr>
          <p:cNvPr id="30" name="Rectangle 29">
            <a:hlinkClick r:id="rId16" action="ppaction://hlinksldjump"/>
          </p:cNvPr>
          <p:cNvSpPr/>
          <p:nvPr/>
        </p:nvSpPr>
        <p:spPr>
          <a:xfrm>
            <a:off x="3351684" y="5157192"/>
            <a:ext cx="12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a:t>
            </a:r>
            <a:r>
              <a:rPr lang="en-GB" b="1" dirty="0" err="1" smtClean="0"/>
              <a:t>i</a:t>
            </a:r>
            <a:r>
              <a:rPr lang="en-GB" b="1" dirty="0" smtClean="0"/>
              <a:t>)</a:t>
            </a:r>
            <a:endParaRPr lang="en-GB" b="1" dirty="0"/>
          </a:p>
        </p:txBody>
      </p:sp>
    </p:spTree>
    <p:extLst>
      <p:ext uri="{BB962C8B-B14F-4D97-AF65-F5344CB8AC3E}">
        <p14:creationId xmlns:p14="http://schemas.microsoft.com/office/powerpoint/2010/main" val="14200367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2" name="Picture 1"/>
          <p:cNvPicPr>
            <a:picLocks noChangeAspect="1"/>
          </p:cNvPicPr>
          <p:nvPr/>
        </p:nvPicPr>
        <p:blipFill>
          <a:blip r:embed="rId7"/>
          <a:stretch>
            <a:fillRect/>
          </a:stretch>
        </p:blipFill>
        <p:spPr>
          <a:xfrm>
            <a:off x="179513" y="980728"/>
            <a:ext cx="8784974" cy="3636756"/>
          </a:xfrm>
          <a:prstGeom prst="rect">
            <a:avLst/>
          </a:prstGeom>
        </p:spPr>
      </p:pic>
    </p:spTree>
    <p:extLst>
      <p:ext uri="{BB962C8B-B14F-4D97-AF65-F5344CB8AC3E}">
        <p14:creationId xmlns:p14="http://schemas.microsoft.com/office/powerpoint/2010/main" val="250527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548680"/>
            <a:ext cx="8496942" cy="4969492"/>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323530" y="546130"/>
            <a:ext cx="8496942" cy="129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6" name="Rectangle 15"/>
          <p:cNvSpPr/>
          <p:nvPr/>
        </p:nvSpPr>
        <p:spPr>
          <a:xfrm>
            <a:off x="323530" y="1844824"/>
            <a:ext cx="849694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7" name="Rectangle 16"/>
          <p:cNvSpPr/>
          <p:nvPr/>
        </p:nvSpPr>
        <p:spPr>
          <a:xfrm>
            <a:off x="323530" y="2708920"/>
            <a:ext cx="8496942" cy="280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spTree>
    <p:extLst>
      <p:ext uri="{BB962C8B-B14F-4D97-AF65-F5344CB8AC3E}">
        <p14:creationId xmlns:p14="http://schemas.microsoft.com/office/powerpoint/2010/main" val="741096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7"/>
                                        </p:tgtEl>
                                      </p:cBhvr>
                                    </p:animEffect>
                                    <p:set>
                                      <p:cBhvr>
                                        <p:cTn id="19"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04664"/>
            <a:ext cx="8496944" cy="569756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05264"/>
            <a:ext cx="1515958" cy="1008112"/>
          </a:xfrm>
          <a:prstGeom prst="rect">
            <a:avLst/>
          </a:prstGeom>
          <a:noFill/>
        </p:spPr>
      </p:pic>
      <p:sp>
        <p:nvSpPr>
          <p:cNvPr id="12" name="TextBox 11"/>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088972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548680"/>
            <a:ext cx="8496944" cy="4770094"/>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sp>
        <p:nvSpPr>
          <p:cNvPr id="14" name="Rectangle 13"/>
          <p:cNvSpPr/>
          <p:nvPr/>
        </p:nvSpPr>
        <p:spPr>
          <a:xfrm>
            <a:off x="323528" y="1772816"/>
            <a:ext cx="8496944" cy="3545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323528" y="548680"/>
            <a:ext cx="849694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877272"/>
            <a:ext cx="1191110" cy="792088"/>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2270318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15"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404664"/>
            <a:ext cx="8496942" cy="5705776"/>
          </a:xfrm>
          <a:prstGeom prst="rect">
            <a:avLst/>
          </a:prstGeom>
        </p:spPr>
      </p:pic>
      <p:sp>
        <p:nvSpPr>
          <p:cNvPr id="18" name="Rectangle 17"/>
          <p:cNvSpPr/>
          <p:nvPr/>
        </p:nvSpPr>
        <p:spPr>
          <a:xfrm>
            <a:off x="323528" y="4941168"/>
            <a:ext cx="8496942" cy="1169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sp>
        <p:nvSpPr>
          <p:cNvPr id="15" name="Rectangle 14"/>
          <p:cNvSpPr/>
          <p:nvPr/>
        </p:nvSpPr>
        <p:spPr>
          <a:xfrm>
            <a:off x="323528" y="332656"/>
            <a:ext cx="8496943"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a:t>
            </a:r>
            <a:endParaRPr lang="en-GB" sz="2800" b="1" dirty="0"/>
          </a:p>
        </p:txBody>
      </p:sp>
      <p:sp>
        <p:nvSpPr>
          <p:cNvPr id="11" name="Rectangle 10"/>
          <p:cNvSpPr/>
          <p:nvPr/>
        </p:nvSpPr>
        <p:spPr>
          <a:xfrm>
            <a:off x="323529" y="2852936"/>
            <a:ext cx="8496942"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329785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animBg="1"/>
      <p:bldP spid="15" grpId="0" animBg="1"/>
      <p:bldP spid="11"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548680"/>
            <a:ext cx="8640958" cy="50259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067167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980728"/>
            <a:ext cx="8496946" cy="41572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891588"/>
            <a:ext cx="8496945" cy="424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330440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33256"/>
            <a:ext cx="1435360" cy="954514"/>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2009</a:t>
            </a:r>
            <a:endParaRPr lang="en-GB" dirty="0"/>
          </a:p>
        </p:txBody>
      </p:sp>
      <p:pic>
        <p:nvPicPr>
          <p:cNvPr id="2" name="Picture 1"/>
          <p:cNvPicPr>
            <a:picLocks noChangeAspect="1"/>
          </p:cNvPicPr>
          <p:nvPr/>
        </p:nvPicPr>
        <p:blipFill>
          <a:blip r:embed="rId5"/>
          <a:stretch>
            <a:fillRect/>
          </a:stretch>
        </p:blipFill>
        <p:spPr>
          <a:xfrm>
            <a:off x="107505" y="1052736"/>
            <a:ext cx="8928990" cy="4207012"/>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86939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332656"/>
            <a:ext cx="8496946" cy="53916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295980"/>
            <a:ext cx="8496945" cy="4717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sp>
        <p:nvSpPr>
          <p:cNvPr id="10" name="Rectangle 9"/>
          <p:cNvSpPr/>
          <p:nvPr/>
        </p:nvSpPr>
        <p:spPr>
          <a:xfrm>
            <a:off x="323527" y="5013176"/>
            <a:ext cx="8496945" cy="747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561121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614002" y="44624"/>
            <a:ext cx="5875602" cy="6768752"/>
          </a:xfrm>
          <a:prstGeom prst="rect">
            <a:avLst/>
          </a:prstGeom>
        </p:spPr>
      </p:pic>
    </p:spTree>
    <p:extLst>
      <p:ext uri="{BB962C8B-B14F-4D97-AF65-F5344CB8AC3E}">
        <p14:creationId xmlns:p14="http://schemas.microsoft.com/office/powerpoint/2010/main" val="20090453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7" y="476672"/>
            <a:ext cx="8496946" cy="49733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392946"/>
            <a:ext cx="8496945" cy="1523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1" name="Rectangle 10"/>
          <p:cNvSpPr/>
          <p:nvPr/>
        </p:nvSpPr>
        <p:spPr>
          <a:xfrm>
            <a:off x="323527" y="1916832"/>
            <a:ext cx="8496945" cy="3616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6324380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4032340"/>
          </a:xfrm>
          <a:prstGeom prst="rect">
            <a:avLst/>
          </a:prstGeom>
        </p:spPr>
      </p:pic>
      <p:sp>
        <p:nvSpPr>
          <p:cNvPr id="14" name="Rectangle 13"/>
          <p:cNvSpPr/>
          <p:nvPr/>
        </p:nvSpPr>
        <p:spPr>
          <a:xfrm>
            <a:off x="323527" y="1412776"/>
            <a:ext cx="8496945"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7" name="Picture 6"/>
          <p:cNvPicPr>
            <a:picLocks noChangeAspect="1"/>
          </p:cNvPicPr>
          <p:nvPr/>
        </p:nvPicPr>
        <p:blipFill>
          <a:blip r:embed="rId3"/>
          <a:stretch>
            <a:fillRect/>
          </a:stretch>
        </p:blipFill>
        <p:spPr>
          <a:xfrm>
            <a:off x="323527" y="4437112"/>
            <a:ext cx="8496946" cy="153022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323527" y="392946"/>
            <a:ext cx="8496945" cy="1019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Rectangle 10"/>
          <p:cNvSpPr/>
          <p:nvPr/>
        </p:nvSpPr>
        <p:spPr>
          <a:xfrm>
            <a:off x="323527" y="4437004"/>
            <a:ext cx="8496945" cy="1530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
        <p:nvSpPr>
          <p:cNvPr id="13" name="Rectangle 12"/>
          <p:cNvSpPr/>
          <p:nvPr/>
        </p:nvSpPr>
        <p:spPr>
          <a:xfrm>
            <a:off x="611560" y="1436282"/>
            <a:ext cx="5832648" cy="48055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5" name="Rectangle 14"/>
          <p:cNvSpPr/>
          <p:nvPr/>
        </p:nvSpPr>
        <p:spPr>
          <a:xfrm>
            <a:off x="323527" y="2780928"/>
            <a:ext cx="8496945" cy="1656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Tree>
    <p:extLst>
      <p:ext uri="{BB962C8B-B14F-4D97-AF65-F5344CB8AC3E}">
        <p14:creationId xmlns:p14="http://schemas.microsoft.com/office/powerpoint/2010/main" val="9529112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6" grpId="0" animBg="1"/>
      <p:bldP spid="11" grpId="0" animBg="1"/>
      <p:bldP spid="13" grpId="0" animBg="1"/>
      <p:bldP spid="1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8" y="404664"/>
            <a:ext cx="8496944" cy="4997490"/>
          </a:xfrm>
          <a:prstGeom prst="rect">
            <a:avLst/>
          </a:prstGeom>
        </p:spPr>
      </p:pic>
    </p:spTree>
    <p:extLst>
      <p:ext uri="{BB962C8B-B14F-4D97-AF65-F5344CB8AC3E}">
        <p14:creationId xmlns:p14="http://schemas.microsoft.com/office/powerpoint/2010/main" val="3019089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496944" cy="39225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908720"/>
            <a:ext cx="8496945"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Rectangle 12"/>
          <p:cNvSpPr/>
          <p:nvPr/>
        </p:nvSpPr>
        <p:spPr>
          <a:xfrm>
            <a:off x="323527" y="4077072"/>
            <a:ext cx="8496945" cy="777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8973764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7" y="1484784"/>
            <a:ext cx="8496946" cy="26451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1484784"/>
            <a:ext cx="8496945" cy="2645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324807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2" name="Picture 1"/>
          <p:cNvPicPr>
            <a:picLocks noChangeAspect="1"/>
          </p:cNvPicPr>
          <p:nvPr/>
        </p:nvPicPr>
        <p:blipFill>
          <a:blip r:embed="rId5"/>
          <a:stretch>
            <a:fillRect/>
          </a:stretch>
        </p:blipFill>
        <p:spPr>
          <a:xfrm>
            <a:off x="467545" y="1412776"/>
            <a:ext cx="8208910" cy="2179668"/>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4589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732" y="360373"/>
            <a:ext cx="7518628" cy="6282490"/>
          </a:xfrm>
          <a:prstGeom prst="rect">
            <a:avLst/>
          </a:prstGeom>
        </p:spPr>
      </p:pic>
      <p:sp>
        <p:nvSpPr>
          <p:cNvPr id="5" name="Rectangle 4"/>
          <p:cNvSpPr/>
          <p:nvPr/>
        </p:nvSpPr>
        <p:spPr>
          <a:xfrm>
            <a:off x="293732" y="360373"/>
            <a:ext cx="7518628" cy="6282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700256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5"/>
          <a:stretch>
            <a:fillRect/>
          </a:stretch>
        </p:blipFill>
        <p:spPr>
          <a:xfrm>
            <a:off x="307570" y="404664"/>
            <a:ext cx="8528860" cy="5571724"/>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406469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1686606"/>
            <a:ext cx="9073008" cy="34847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6" name="Rectangle 5"/>
          <p:cNvSpPr/>
          <p:nvPr/>
        </p:nvSpPr>
        <p:spPr>
          <a:xfrm>
            <a:off x="35496" y="1686606"/>
            <a:ext cx="9073008" cy="806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5496" y="2492896"/>
            <a:ext cx="9073008" cy="89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35496" y="3382936"/>
            <a:ext cx="9073008" cy="1788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2009</a:t>
            </a:r>
            <a:endParaRPr lang="en-GB"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744055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9"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04664"/>
            <a:ext cx="8784976" cy="4289492"/>
          </a:xfrm>
          <a:prstGeom prst="rect">
            <a:avLst/>
          </a:prstGeom>
        </p:spPr>
      </p:pic>
      <p:sp>
        <p:nvSpPr>
          <p:cNvPr id="5" name="Rectangle 4"/>
          <p:cNvSpPr/>
          <p:nvPr/>
        </p:nvSpPr>
        <p:spPr>
          <a:xfrm>
            <a:off x="179512" y="2708920"/>
            <a:ext cx="8784976" cy="1985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sp>
        <p:nvSpPr>
          <p:cNvPr id="15" name="Rectangle 14"/>
          <p:cNvSpPr/>
          <p:nvPr/>
        </p:nvSpPr>
        <p:spPr>
          <a:xfrm>
            <a:off x="179512" y="377280"/>
            <a:ext cx="8784975" cy="2331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sp>
        <p:nvSpPr>
          <p:cNvPr id="10" name="TextBox 9"/>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122559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2" y="1393538"/>
            <a:ext cx="7920876" cy="2539518"/>
          </a:xfrm>
          <a:prstGeom prst="rect">
            <a:avLst/>
          </a:prstGeom>
        </p:spPr>
      </p:pic>
      <p:sp>
        <p:nvSpPr>
          <p:cNvPr id="15" name="Rectangle 14"/>
          <p:cNvSpPr/>
          <p:nvPr/>
        </p:nvSpPr>
        <p:spPr>
          <a:xfrm>
            <a:off x="611561" y="1393538"/>
            <a:ext cx="7920880" cy="2611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sp>
        <p:nvSpPr>
          <p:cNvPr id="10" name="TextBox 9"/>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34456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219" y="476672"/>
            <a:ext cx="8653562" cy="5061410"/>
          </a:xfrm>
          <a:prstGeom prst="rect">
            <a:avLst/>
          </a:prstGeom>
        </p:spPr>
      </p:pic>
      <p:sp>
        <p:nvSpPr>
          <p:cNvPr id="5" name="Rectangle 4"/>
          <p:cNvSpPr/>
          <p:nvPr/>
        </p:nvSpPr>
        <p:spPr>
          <a:xfrm>
            <a:off x="245219" y="476672"/>
            <a:ext cx="8653562"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Rectangle 9"/>
          <p:cNvSpPr/>
          <p:nvPr/>
        </p:nvSpPr>
        <p:spPr>
          <a:xfrm>
            <a:off x="245219" y="3212976"/>
            <a:ext cx="8653562" cy="1746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245219" y="4959464"/>
            <a:ext cx="8653562" cy="578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695127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0" grpId="0" animBg="1"/>
      <p:bldP spid="15"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7025" y="369330"/>
            <a:ext cx="7377423" cy="593999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30870"/>
            <a:ext cx="1435360" cy="954514"/>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34477770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6876" y="908720"/>
            <a:ext cx="8910248" cy="4116052"/>
          </a:xfrm>
          <a:prstGeom prst="rect">
            <a:avLst/>
          </a:prstGeom>
        </p:spPr>
      </p:pic>
      <p:sp>
        <p:nvSpPr>
          <p:cNvPr id="11" name="Rectangle 10"/>
          <p:cNvSpPr/>
          <p:nvPr/>
        </p:nvSpPr>
        <p:spPr>
          <a:xfrm>
            <a:off x="116875" y="903372"/>
            <a:ext cx="8910249" cy="869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786854"/>
            <a:ext cx="1435360" cy="954514"/>
          </a:xfrm>
          <a:prstGeom prst="rect">
            <a:avLst/>
          </a:prstGeom>
          <a:noFill/>
        </p:spPr>
      </p:pic>
      <p:sp>
        <p:nvSpPr>
          <p:cNvPr id="14" name="Rectangle 13"/>
          <p:cNvSpPr/>
          <p:nvPr/>
        </p:nvSpPr>
        <p:spPr>
          <a:xfrm>
            <a:off x="116875" y="1772816"/>
            <a:ext cx="8910249" cy="1535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116875" y="3308598"/>
            <a:ext cx="8910249" cy="1716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7" name="TextBox 1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1534023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animBg="1"/>
      <p:bldP spid="14" grpId="0" animBg="1"/>
      <p:bldP spid="1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7769" y="2541166"/>
            <a:ext cx="6748462" cy="3984178"/>
          </a:xfrm>
          <a:prstGeom prst="rect">
            <a:avLst/>
          </a:prstGeom>
        </p:spPr>
      </p:pic>
      <p:pic>
        <p:nvPicPr>
          <p:cNvPr id="2" name="Picture 1"/>
          <p:cNvPicPr>
            <a:picLocks noChangeAspect="1"/>
          </p:cNvPicPr>
          <p:nvPr/>
        </p:nvPicPr>
        <p:blipFill>
          <a:blip r:embed="rId3"/>
          <a:stretch>
            <a:fillRect/>
          </a:stretch>
        </p:blipFill>
        <p:spPr>
          <a:xfrm>
            <a:off x="251521" y="404664"/>
            <a:ext cx="8640958" cy="1908044"/>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p:cNvSpPr/>
          <p:nvPr/>
        </p:nvSpPr>
        <p:spPr>
          <a:xfrm>
            <a:off x="1197768" y="5877272"/>
            <a:ext cx="6748464" cy="671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5" name="Rectangle 14"/>
          <p:cNvSpPr/>
          <p:nvPr/>
        </p:nvSpPr>
        <p:spPr>
          <a:xfrm>
            <a:off x="251521" y="369332"/>
            <a:ext cx="8640958" cy="1943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6" name="TextBox 15"/>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3" name="Rectangle 12"/>
          <p:cNvSpPr/>
          <p:nvPr/>
        </p:nvSpPr>
        <p:spPr>
          <a:xfrm>
            <a:off x="1197768" y="4221088"/>
            <a:ext cx="6748463"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7" name="Rectangle 16"/>
          <p:cNvSpPr/>
          <p:nvPr/>
        </p:nvSpPr>
        <p:spPr>
          <a:xfrm>
            <a:off x="1197768" y="3212976"/>
            <a:ext cx="6748463"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8" name="Rectangle 17"/>
          <p:cNvSpPr/>
          <p:nvPr/>
        </p:nvSpPr>
        <p:spPr>
          <a:xfrm>
            <a:off x="1197768" y="2541166"/>
            <a:ext cx="6748464" cy="671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4498628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3" grpId="0" animBg="1"/>
      <p:bldP spid="17" grpId="0" animBg="1"/>
      <p:bldP spid="18"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5"/>
          <a:stretch>
            <a:fillRect/>
          </a:stretch>
        </p:blipFill>
        <p:spPr>
          <a:xfrm>
            <a:off x="1619672" y="1700808"/>
            <a:ext cx="5904656" cy="5081380"/>
          </a:xfrm>
          <a:prstGeom prst="rect">
            <a:avLst/>
          </a:prstGeom>
        </p:spPr>
      </p:pic>
      <p:pic>
        <p:nvPicPr>
          <p:cNvPr id="3" name="Picture 2"/>
          <p:cNvPicPr>
            <a:picLocks noChangeAspect="1"/>
          </p:cNvPicPr>
          <p:nvPr/>
        </p:nvPicPr>
        <p:blipFill>
          <a:blip r:embed="rId6"/>
          <a:stretch>
            <a:fillRect/>
          </a:stretch>
        </p:blipFill>
        <p:spPr>
          <a:xfrm>
            <a:off x="3203849" y="44624"/>
            <a:ext cx="2736302" cy="1613334"/>
          </a:xfrm>
          <a:prstGeom prst="rect">
            <a:avLst/>
          </a:prstGeom>
        </p:spPr>
      </p:pic>
      <p:pic>
        <p:nvPicPr>
          <p:cNvPr id="4" name="Picture 3"/>
          <p:cNvPicPr>
            <a:picLocks noChangeAspect="1"/>
          </p:cNvPicPr>
          <p:nvPr/>
        </p:nvPicPr>
        <p:blipFill>
          <a:blip r:embed="rId7"/>
          <a:stretch>
            <a:fillRect/>
          </a:stretch>
        </p:blipFill>
        <p:spPr>
          <a:xfrm>
            <a:off x="2471564" y="748984"/>
            <a:ext cx="588268" cy="204614"/>
          </a:xfrm>
          <a:prstGeom prst="rect">
            <a:avLst/>
          </a:prstGeom>
        </p:spPr>
      </p:pic>
      <p:pic>
        <p:nvPicPr>
          <p:cNvPr id="11"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819248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04664"/>
            <a:ext cx="8784976" cy="5429692"/>
          </a:xfrm>
          <a:prstGeom prst="rect">
            <a:avLst/>
          </a:prstGeom>
        </p:spPr>
      </p:pic>
      <p:sp>
        <p:nvSpPr>
          <p:cNvPr id="15" name="Rectangle 14"/>
          <p:cNvSpPr/>
          <p:nvPr/>
        </p:nvSpPr>
        <p:spPr>
          <a:xfrm>
            <a:off x="179512" y="332656"/>
            <a:ext cx="8784975"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sp>
        <p:nvSpPr>
          <p:cNvPr id="16" name="Rectangle 15"/>
          <p:cNvSpPr/>
          <p:nvPr/>
        </p:nvSpPr>
        <p:spPr>
          <a:xfrm>
            <a:off x="179512" y="1772816"/>
            <a:ext cx="8784976" cy="2863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91110" cy="792088"/>
          </a:xfrm>
          <a:prstGeom prst="rect">
            <a:avLst/>
          </a:prstGeom>
          <a:noFill/>
        </p:spPr>
      </p:pic>
      <p:sp>
        <p:nvSpPr>
          <p:cNvPr id="11" name="Rectangle 10"/>
          <p:cNvSpPr/>
          <p:nvPr/>
        </p:nvSpPr>
        <p:spPr>
          <a:xfrm>
            <a:off x="179512" y="4636588"/>
            <a:ext cx="8784975" cy="520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a:t>
            </a:r>
            <a:endParaRPr lang="en-GB" sz="2800" b="1" dirty="0"/>
          </a:p>
        </p:txBody>
      </p:sp>
      <p:sp>
        <p:nvSpPr>
          <p:cNvPr id="17" name="Rectangle 16"/>
          <p:cNvSpPr/>
          <p:nvPr/>
        </p:nvSpPr>
        <p:spPr>
          <a:xfrm>
            <a:off x="179512" y="5157192"/>
            <a:ext cx="8784976" cy="677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pic>
        <p:nvPicPr>
          <p:cNvPr id="1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783388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6" grpId="0" animBg="1"/>
      <p:bldP spid="11" grpId="0" animBg="1"/>
      <p:bldP spid="17"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764704"/>
            <a:ext cx="8784978" cy="4367672"/>
          </a:xfrm>
          <a:prstGeom prst="rect">
            <a:avLst/>
          </a:prstGeom>
        </p:spPr>
      </p:pic>
      <p:sp>
        <p:nvSpPr>
          <p:cNvPr id="15" name="Rectangle 14"/>
          <p:cNvSpPr/>
          <p:nvPr/>
        </p:nvSpPr>
        <p:spPr>
          <a:xfrm>
            <a:off x="179512" y="713944"/>
            <a:ext cx="8784975" cy="49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t>
            </a:r>
            <a:r>
              <a:rPr lang="en-GB" sz="2800" b="1" dirty="0" err="1" smtClean="0"/>
              <a:t>i</a:t>
            </a:r>
            <a:r>
              <a:rPr lang="en-GB" sz="2800" b="1" dirty="0" smtClean="0"/>
              <a:t>) </a:t>
            </a:r>
            <a:endParaRPr lang="en-GB" sz="2800" b="1" dirty="0"/>
          </a:p>
        </p:txBody>
      </p:sp>
      <p:sp>
        <p:nvSpPr>
          <p:cNvPr id="16" name="Rectangle 15"/>
          <p:cNvSpPr/>
          <p:nvPr/>
        </p:nvSpPr>
        <p:spPr>
          <a:xfrm>
            <a:off x="179512" y="2636912"/>
            <a:ext cx="8784976" cy="2495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91110" cy="792088"/>
          </a:xfrm>
          <a:prstGeom prst="rect">
            <a:avLst/>
          </a:prstGeom>
          <a:noFill/>
        </p:spPr>
      </p:pic>
      <p:sp>
        <p:nvSpPr>
          <p:cNvPr id="11" name="Rectangle 10"/>
          <p:cNvSpPr/>
          <p:nvPr/>
        </p:nvSpPr>
        <p:spPr>
          <a:xfrm>
            <a:off x="179512" y="1206044"/>
            <a:ext cx="8784975" cy="1430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a:t>
            </a:r>
            <a:endParaRPr lang="en-GB" sz="2800" b="1" dirty="0"/>
          </a:p>
        </p:txBody>
      </p:sp>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998470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5" grpId="0" animBg="1"/>
      <p:bldP spid="16" grpId="0" animBg="1"/>
      <p:bldP spid="11"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692696"/>
            <a:ext cx="8784978" cy="4465294"/>
          </a:xfrm>
          <a:prstGeom prst="rect">
            <a:avLst/>
          </a:prstGeom>
        </p:spPr>
      </p:pic>
      <p:sp>
        <p:nvSpPr>
          <p:cNvPr id="15" name="Rectangle 14"/>
          <p:cNvSpPr/>
          <p:nvPr/>
        </p:nvSpPr>
        <p:spPr>
          <a:xfrm>
            <a:off x="179512" y="676148"/>
            <a:ext cx="8784975" cy="909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6" name="Rectangle 15"/>
          <p:cNvSpPr/>
          <p:nvPr/>
        </p:nvSpPr>
        <p:spPr>
          <a:xfrm>
            <a:off x="179512" y="1585884"/>
            <a:ext cx="8784976" cy="177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91110" cy="792088"/>
          </a:xfrm>
          <a:prstGeom prst="rect">
            <a:avLst/>
          </a:prstGeom>
          <a:noFill/>
        </p:spPr>
      </p:pic>
      <p:sp>
        <p:nvSpPr>
          <p:cNvPr id="11" name="Rectangle 10"/>
          <p:cNvSpPr/>
          <p:nvPr/>
        </p:nvSpPr>
        <p:spPr>
          <a:xfrm>
            <a:off x="179512" y="3356992"/>
            <a:ext cx="8784975" cy="766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 notes</a:t>
            </a:r>
            <a:endParaRPr lang="en-GB" sz="2800" b="1" dirty="0"/>
          </a:p>
        </p:txBody>
      </p:sp>
      <p:sp>
        <p:nvSpPr>
          <p:cNvPr id="17" name="Rectangle 16"/>
          <p:cNvSpPr/>
          <p:nvPr/>
        </p:nvSpPr>
        <p:spPr>
          <a:xfrm>
            <a:off x="179512" y="4123934"/>
            <a:ext cx="8784976" cy="1050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notes</a:t>
            </a:r>
            <a:endParaRPr lang="en-GB" sz="2800" b="1" dirty="0"/>
          </a:p>
        </p:txBody>
      </p:sp>
      <p:pic>
        <p:nvPicPr>
          <p:cNvPr id="1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4556581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6" grpId="0" animBg="1"/>
      <p:bldP spid="11"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2" name="Picture 1"/>
          <p:cNvPicPr>
            <a:picLocks noChangeAspect="1"/>
          </p:cNvPicPr>
          <p:nvPr/>
        </p:nvPicPr>
        <p:blipFill>
          <a:blip r:embed="rId4"/>
          <a:stretch>
            <a:fillRect/>
          </a:stretch>
        </p:blipFill>
        <p:spPr>
          <a:xfrm>
            <a:off x="1355710" y="2492896"/>
            <a:ext cx="6432580" cy="4320480"/>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589240"/>
            <a:ext cx="1435360" cy="954514"/>
          </a:xfrm>
          <a:prstGeom prst="rect">
            <a:avLst/>
          </a:prstGeom>
          <a:noFill/>
        </p:spPr>
      </p:pic>
      <p:pic>
        <p:nvPicPr>
          <p:cNvPr id="3" name="Picture 2"/>
          <p:cNvPicPr>
            <a:picLocks noChangeAspect="1"/>
          </p:cNvPicPr>
          <p:nvPr/>
        </p:nvPicPr>
        <p:blipFill>
          <a:blip r:embed="rId6"/>
          <a:stretch>
            <a:fillRect/>
          </a:stretch>
        </p:blipFill>
        <p:spPr>
          <a:xfrm>
            <a:off x="5760640" y="44624"/>
            <a:ext cx="3092760" cy="3531525"/>
          </a:xfrm>
          <a:prstGeom prst="rect">
            <a:avLst/>
          </a:prstGeom>
        </p:spPr>
      </p:pic>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35882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705" y="2175974"/>
            <a:ext cx="5328590" cy="2506052"/>
          </a:xfrm>
          <a:prstGeom prst="rect">
            <a:avLst/>
          </a:prstGeom>
        </p:spPr>
      </p:pic>
      <p:sp>
        <p:nvSpPr>
          <p:cNvPr id="15" name="Rectangle 14"/>
          <p:cNvSpPr/>
          <p:nvPr/>
        </p:nvSpPr>
        <p:spPr>
          <a:xfrm>
            <a:off x="1907704" y="2175974"/>
            <a:ext cx="5328591" cy="748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t>
            </a:r>
            <a:r>
              <a:rPr lang="en-GB" sz="2800" b="1" dirty="0" err="1" smtClean="0"/>
              <a:t>i</a:t>
            </a:r>
            <a:r>
              <a:rPr lang="en-GB" sz="2800" b="1" dirty="0" smtClean="0"/>
              <a:t>) notes </a:t>
            </a:r>
            <a:endParaRPr lang="en-GB" sz="2800" b="1" dirty="0"/>
          </a:p>
        </p:txBody>
      </p:sp>
      <p:sp>
        <p:nvSpPr>
          <p:cNvPr id="16" name="Rectangle 15"/>
          <p:cNvSpPr/>
          <p:nvPr/>
        </p:nvSpPr>
        <p:spPr>
          <a:xfrm>
            <a:off x="1907704" y="4077072"/>
            <a:ext cx="5328591" cy="604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
        <p:nvSpPr>
          <p:cNvPr id="10" name="Rectangle 9"/>
          <p:cNvSpPr/>
          <p:nvPr/>
        </p:nvSpPr>
        <p:spPr>
          <a:xfrm>
            <a:off x="1907704" y="2924944"/>
            <a:ext cx="5328591"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 notes </a:t>
            </a:r>
            <a:endParaRPr lang="en-GB" sz="2800" b="1"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59790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5" grpId="0" animBg="1"/>
      <p:bldP spid="16" grpId="0" animBg="1"/>
      <p:bldP spid="10"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1681170"/>
            <a:ext cx="8208912" cy="42681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714846"/>
            <a:ext cx="1435360" cy="954514"/>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3" name="Picture 2"/>
          <p:cNvPicPr>
            <a:picLocks noChangeAspect="1"/>
          </p:cNvPicPr>
          <p:nvPr/>
        </p:nvPicPr>
        <p:blipFill>
          <a:blip r:embed="rId6"/>
          <a:stretch>
            <a:fillRect/>
          </a:stretch>
        </p:blipFill>
        <p:spPr>
          <a:xfrm>
            <a:off x="6372200" y="140514"/>
            <a:ext cx="2536726" cy="1937627"/>
          </a:xfrm>
          <a:prstGeom prst="rect">
            <a:avLst/>
          </a:prstGeom>
        </p:spPr>
      </p:pic>
      <p:pic>
        <p:nvPicPr>
          <p:cNvPr id="5" name="Picture 4"/>
          <p:cNvPicPr>
            <a:picLocks noChangeAspect="1"/>
          </p:cNvPicPr>
          <p:nvPr/>
        </p:nvPicPr>
        <p:blipFill>
          <a:blip r:embed="rId7"/>
          <a:stretch>
            <a:fillRect/>
          </a:stretch>
        </p:blipFill>
        <p:spPr>
          <a:xfrm>
            <a:off x="5364088" y="725106"/>
            <a:ext cx="849635" cy="260912"/>
          </a:xfrm>
          <a:prstGeom prst="rect">
            <a:avLst/>
          </a:prstGeom>
        </p:spPr>
      </p:pic>
      <p:pic>
        <p:nvPicPr>
          <p:cNvPr id="11"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2011884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620688"/>
            <a:ext cx="8496944" cy="4774290"/>
          </a:xfrm>
          <a:prstGeom prst="rect">
            <a:avLst/>
          </a:prstGeom>
        </p:spPr>
      </p:pic>
      <p:sp>
        <p:nvSpPr>
          <p:cNvPr id="13" name="Rectangle 12"/>
          <p:cNvSpPr/>
          <p:nvPr/>
        </p:nvSpPr>
        <p:spPr>
          <a:xfrm>
            <a:off x="323528" y="3501008"/>
            <a:ext cx="8496944" cy="1940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607202"/>
            <a:ext cx="8496944" cy="2893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sp>
        <p:nvSpPr>
          <p:cNvPr id="14" name="TextBox 13"/>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8600314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14536"/>
            <a:ext cx="8496944" cy="31345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980728"/>
            <a:ext cx="8496944"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sp>
        <p:nvSpPr>
          <p:cNvPr id="14" name="TextBox 13"/>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11105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44358"/>
            <a:ext cx="8496944" cy="51448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404664"/>
            <a:ext cx="849694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Rectangle 10"/>
          <p:cNvSpPr/>
          <p:nvPr/>
        </p:nvSpPr>
        <p:spPr>
          <a:xfrm>
            <a:off x="323528" y="2132856"/>
            <a:ext cx="849694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323528" y="3429000"/>
            <a:ext cx="8496944"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0" name="TextBox 9"/>
          <p:cNvSpPr txBox="1"/>
          <p:nvPr/>
        </p:nvSpPr>
        <p:spPr>
          <a:xfrm>
            <a:off x="0" y="-27384"/>
            <a:ext cx="671915" cy="369332"/>
          </a:xfrm>
          <a:prstGeom prst="rect">
            <a:avLst/>
          </a:prstGeom>
          <a:noFill/>
        </p:spPr>
        <p:txBody>
          <a:bodyPr wrap="none" rtlCol="0">
            <a:spAutoFit/>
          </a:bodyPr>
          <a:lstStyle/>
          <a:p>
            <a:r>
              <a:rPr lang="en-GB" dirty="0" smtClean="0"/>
              <a:t>SAM </a:t>
            </a:r>
            <a:endParaRPr lang="en-GB"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192889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1" grpId="0" animBg="1"/>
      <p:bldP spid="13"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1549342"/>
            <a:ext cx="6480720" cy="52640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714846"/>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5" name="Picture 4"/>
          <p:cNvPicPr>
            <a:picLocks noChangeAspect="1"/>
          </p:cNvPicPr>
          <p:nvPr/>
        </p:nvPicPr>
        <p:blipFill>
          <a:blip r:embed="rId6"/>
          <a:stretch>
            <a:fillRect/>
          </a:stretch>
        </p:blipFill>
        <p:spPr>
          <a:xfrm>
            <a:off x="5076056" y="31609"/>
            <a:ext cx="3456384" cy="1891045"/>
          </a:xfrm>
          <a:prstGeom prst="rect">
            <a:avLst/>
          </a:prstGeom>
        </p:spPr>
      </p:pic>
      <p:pic>
        <p:nvPicPr>
          <p:cNvPr id="8" name="Picture 7"/>
          <p:cNvPicPr>
            <a:picLocks noChangeAspect="1"/>
          </p:cNvPicPr>
          <p:nvPr/>
        </p:nvPicPr>
        <p:blipFill>
          <a:blip r:embed="rId7"/>
          <a:stretch>
            <a:fillRect/>
          </a:stretch>
        </p:blipFill>
        <p:spPr>
          <a:xfrm>
            <a:off x="4139953" y="825330"/>
            <a:ext cx="864094" cy="303602"/>
          </a:xfrm>
          <a:prstGeom prst="rect">
            <a:avLst/>
          </a:prstGeom>
        </p:spPr>
      </p:pic>
      <p:pic>
        <p:nvPicPr>
          <p:cNvPr id="9"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488983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052736"/>
            <a:ext cx="8496944" cy="3818248"/>
          </a:xfrm>
          <a:prstGeom prst="rect">
            <a:avLst/>
          </a:prstGeom>
        </p:spPr>
      </p:pic>
      <p:sp>
        <p:nvSpPr>
          <p:cNvPr id="13" name="Rectangle 12"/>
          <p:cNvSpPr/>
          <p:nvPr/>
        </p:nvSpPr>
        <p:spPr>
          <a:xfrm>
            <a:off x="323528" y="2156470"/>
            <a:ext cx="8496944" cy="1632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1052736"/>
            <a:ext cx="8496944" cy="1103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4" name="Rectangle 13"/>
          <p:cNvSpPr/>
          <p:nvPr/>
        </p:nvSpPr>
        <p:spPr>
          <a:xfrm>
            <a:off x="323528" y="3789040"/>
            <a:ext cx="8496944" cy="1103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689124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6" grpId="0" animBg="1"/>
      <p:bldP spid="14"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60648"/>
            <a:ext cx="8496942" cy="55888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4" name="Rectangle 13"/>
          <p:cNvSpPr/>
          <p:nvPr/>
        </p:nvSpPr>
        <p:spPr>
          <a:xfrm>
            <a:off x="323528" y="2121480"/>
            <a:ext cx="8496944" cy="2167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323528" y="341948"/>
            <a:ext cx="8496944" cy="1779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6" name="Rectangle 15"/>
          <p:cNvSpPr/>
          <p:nvPr/>
        </p:nvSpPr>
        <p:spPr>
          <a:xfrm>
            <a:off x="323528" y="4293096"/>
            <a:ext cx="8496944" cy="1580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868563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animBg="1"/>
      <p:bldP spid="15" grpId="0" animBg="1"/>
      <p:bldP spid="16"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52736"/>
            <a:ext cx="8496944" cy="34705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1052736"/>
            <a:ext cx="8496944" cy="347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2367" y="5877272"/>
            <a:ext cx="1299393" cy="864096"/>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6077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4" y="332656"/>
            <a:ext cx="8208912" cy="53043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467544" y="309396"/>
            <a:ext cx="8208912" cy="3671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3" name="Rectangle 12"/>
          <p:cNvSpPr/>
          <p:nvPr/>
        </p:nvSpPr>
        <p:spPr>
          <a:xfrm>
            <a:off x="467544" y="3980788"/>
            <a:ext cx="8208912" cy="456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 notes</a:t>
            </a:r>
            <a:endParaRPr lang="en-GB" sz="2800" b="1" dirty="0"/>
          </a:p>
        </p:txBody>
      </p:sp>
      <p:sp>
        <p:nvSpPr>
          <p:cNvPr id="15" name="Rectangle 14"/>
          <p:cNvSpPr/>
          <p:nvPr/>
        </p:nvSpPr>
        <p:spPr>
          <a:xfrm>
            <a:off x="467544" y="4437112"/>
            <a:ext cx="8208912" cy="1199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notes</a:t>
            </a:r>
            <a:endParaRPr lang="en-GB" sz="2800" b="1"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1705399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3"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5" y="404664"/>
            <a:ext cx="8928990" cy="54041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6" name="Rectangle 5"/>
          <p:cNvSpPr/>
          <p:nvPr/>
        </p:nvSpPr>
        <p:spPr>
          <a:xfrm>
            <a:off x="107504" y="751764"/>
            <a:ext cx="8928991" cy="805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107504" y="369332"/>
            <a:ext cx="8928991" cy="406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107504" y="3429000"/>
            <a:ext cx="8928991"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107504" y="1545382"/>
            <a:ext cx="8928991" cy="1883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107504" y="4293096"/>
            <a:ext cx="8928991" cy="1588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33164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518045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2" grpId="0" animBg="1"/>
      <p:bldP spid="13" grpId="0" animBg="1"/>
      <p:bldP spid="14"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2684" y="548680"/>
            <a:ext cx="8278632" cy="48965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714846"/>
            <a:ext cx="1435360" cy="954514"/>
          </a:xfrm>
          <a:prstGeom prst="rect">
            <a:avLst/>
          </a:prstGeom>
          <a:noFill/>
        </p:spPr>
      </p:pic>
      <p:sp>
        <p:nvSpPr>
          <p:cNvPr id="9" name="TextBox 8"/>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11463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260648"/>
            <a:ext cx="8496944" cy="5766268"/>
          </a:xfrm>
          <a:prstGeom prst="rect">
            <a:avLst/>
          </a:prstGeom>
        </p:spPr>
      </p:pic>
      <p:sp>
        <p:nvSpPr>
          <p:cNvPr id="6" name="Rectangle 5"/>
          <p:cNvSpPr/>
          <p:nvPr/>
        </p:nvSpPr>
        <p:spPr>
          <a:xfrm>
            <a:off x="323528" y="237034"/>
            <a:ext cx="8496944" cy="1746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13" name="Rectangle 12"/>
          <p:cNvSpPr/>
          <p:nvPr/>
        </p:nvSpPr>
        <p:spPr>
          <a:xfrm>
            <a:off x="323528" y="4797152"/>
            <a:ext cx="8496944" cy="1253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2" name="Rectangle 11"/>
          <p:cNvSpPr/>
          <p:nvPr/>
        </p:nvSpPr>
        <p:spPr>
          <a:xfrm>
            <a:off x="323528" y="3189362"/>
            <a:ext cx="8496944" cy="1607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323528" y="1983212"/>
            <a:ext cx="8496944" cy="1206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09334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3" grpId="0" animBg="1"/>
      <p:bldP spid="12" grpId="0" animBg="1"/>
      <p:bldP spid="14"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669244"/>
            <a:ext cx="8496942" cy="4847988"/>
          </a:xfrm>
          <a:prstGeom prst="rect">
            <a:avLst/>
          </a:prstGeom>
        </p:spPr>
      </p:pic>
      <p:sp>
        <p:nvSpPr>
          <p:cNvPr id="6" name="Rectangle 5"/>
          <p:cNvSpPr/>
          <p:nvPr/>
        </p:nvSpPr>
        <p:spPr>
          <a:xfrm>
            <a:off x="323528" y="608276"/>
            <a:ext cx="8496944" cy="3324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(SF)</a:t>
            </a:r>
            <a:endParaRPr lang="en-GB" sz="2800" b="1" dirty="0"/>
          </a:p>
        </p:txBody>
      </p:sp>
      <p:sp>
        <p:nvSpPr>
          <p:cNvPr id="13" name="Rectangle 12"/>
          <p:cNvSpPr/>
          <p:nvPr/>
        </p:nvSpPr>
        <p:spPr>
          <a:xfrm>
            <a:off x="323528" y="3933056"/>
            <a:ext cx="8496944"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483609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141820"/>
            <a:ext cx="8496944" cy="3495662"/>
          </a:xfrm>
          <a:prstGeom prst="rect">
            <a:avLst/>
          </a:prstGeom>
        </p:spPr>
      </p:pic>
      <p:sp>
        <p:nvSpPr>
          <p:cNvPr id="6" name="Rectangle 5"/>
          <p:cNvSpPr/>
          <p:nvPr/>
        </p:nvSpPr>
        <p:spPr>
          <a:xfrm>
            <a:off x="323528" y="1124744"/>
            <a:ext cx="8496944" cy="1889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3" name="Rectangle 12"/>
          <p:cNvSpPr/>
          <p:nvPr/>
        </p:nvSpPr>
        <p:spPr>
          <a:xfrm>
            <a:off x="323528" y="3014028"/>
            <a:ext cx="8496944" cy="1623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141390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692696"/>
            <a:ext cx="8496944" cy="4742178"/>
          </a:xfrm>
          <a:prstGeom prst="rect">
            <a:avLst/>
          </a:prstGeom>
        </p:spPr>
      </p:pic>
      <p:sp>
        <p:nvSpPr>
          <p:cNvPr id="6" name="Rectangle 5"/>
          <p:cNvSpPr/>
          <p:nvPr/>
        </p:nvSpPr>
        <p:spPr>
          <a:xfrm>
            <a:off x="323528" y="666698"/>
            <a:ext cx="8496944" cy="4768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24595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52743" y="278884"/>
            <a:ext cx="7838514" cy="5526380"/>
          </a:xfrm>
          <a:prstGeom prst="rect">
            <a:avLst/>
          </a:prstGeom>
        </p:spPr>
      </p:pic>
      <p:sp>
        <p:nvSpPr>
          <p:cNvPr id="6" name="Rectangle 5"/>
          <p:cNvSpPr/>
          <p:nvPr/>
        </p:nvSpPr>
        <p:spPr>
          <a:xfrm>
            <a:off x="652742" y="278884"/>
            <a:ext cx="7838515" cy="5543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7819662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3690" y="116632"/>
            <a:ext cx="7868790" cy="6192688"/>
          </a:xfrm>
          <a:prstGeom prst="rect">
            <a:avLst/>
          </a:prstGeom>
        </p:spPr>
      </p:pic>
      <p:sp>
        <p:nvSpPr>
          <p:cNvPr id="6" name="Rectangle 5"/>
          <p:cNvSpPr/>
          <p:nvPr/>
        </p:nvSpPr>
        <p:spPr>
          <a:xfrm>
            <a:off x="1023690" y="116632"/>
            <a:ext cx="7868790" cy="4752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1023690" y="4869160"/>
            <a:ext cx="786879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sp>
        <p:nvSpPr>
          <p:cNvPr id="9" name="TextBox 8"/>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29261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7246" y="2697666"/>
            <a:ext cx="6467121" cy="4043701"/>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8" name="TextBox 7"/>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8"/>
          <a:stretch>
            <a:fillRect/>
          </a:stretch>
        </p:blipFill>
        <p:spPr>
          <a:xfrm>
            <a:off x="2267745" y="116632"/>
            <a:ext cx="4608510" cy="2485032"/>
          </a:xfrm>
          <a:prstGeom prst="rect">
            <a:avLst/>
          </a:prstGeom>
        </p:spPr>
      </p:pic>
      <p:pic>
        <p:nvPicPr>
          <p:cNvPr id="5" name="Picture 4"/>
          <p:cNvPicPr>
            <a:picLocks noChangeAspect="1"/>
          </p:cNvPicPr>
          <p:nvPr/>
        </p:nvPicPr>
        <p:blipFill>
          <a:blip r:embed="rId9"/>
          <a:stretch>
            <a:fillRect/>
          </a:stretch>
        </p:blipFill>
        <p:spPr>
          <a:xfrm>
            <a:off x="1115616" y="1185336"/>
            <a:ext cx="1008110" cy="347624"/>
          </a:xfrm>
          <a:prstGeom prst="rect">
            <a:avLst/>
          </a:prstGeom>
        </p:spPr>
      </p:pic>
    </p:spTree>
    <p:extLst>
      <p:ext uri="{BB962C8B-B14F-4D97-AF65-F5344CB8AC3E}">
        <p14:creationId xmlns:p14="http://schemas.microsoft.com/office/powerpoint/2010/main" val="117140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764704"/>
            <a:ext cx="8496942" cy="428690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2852936"/>
            <a:ext cx="8496941" cy="42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sp>
        <p:nvSpPr>
          <p:cNvPr id="12" name="Rectangle 11"/>
          <p:cNvSpPr/>
          <p:nvPr/>
        </p:nvSpPr>
        <p:spPr>
          <a:xfrm>
            <a:off x="323529" y="764704"/>
            <a:ext cx="8496941"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TextBox 12"/>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1" name="Rectangle 10"/>
          <p:cNvSpPr/>
          <p:nvPr/>
        </p:nvSpPr>
        <p:spPr>
          <a:xfrm>
            <a:off x="323528" y="3275692"/>
            <a:ext cx="8496941" cy="54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4" name="Rectangle 13"/>
          <p:cNvSpPr/>
          <p:nvPr/>
        </p:nvSpPr>
        <p:spPr>
          <a:xfrm>
            <a:off x="323528" y="3825292"/>
            <a:ext cx="8496941" cy="1226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6202427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2" grpId="0" animBg="1"/>
      <p:bldP spid="11" grpId="0" animBg="1"/>
      <p:bldP spid="14"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32656"/>
            <a:ext cx="8496944" cy="55096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TextBox 12"/>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Rectangle 10"/>
          <p:cNvSpPr/>
          <p:nvPr/>
        </p:nvSpPr>
        <p:spPr>
          <a:xfrm>
            <a:off x="323528" y="3149244"/>
            <a:ext cx="8496941" cy="639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 (SF)</a:t>
            </a:r>
            <a:endParaRPr lang="en-GB" sz="2800" b="1" dirty="0"/>
          </a:p>
        </p:txBody>
      </p:sp>
      <p:sp>
        <p:nvSpPr>
          <p:cNvPr id="14" name="Rectangle 13"/>
          <p:cNvSpPr/>
          <p:nvPr/>
        </p:nvSpPr>
        <p:spPr>
          <a:xfrm>
            <a:off x="323529" y="332656"/>
            <a:ext cx="8496941" cy="2816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5" name="Rectangle 14"/>
          <p:cNvSpPr/>
          <p:nvPr/>
        </p:nvSpPr>
        <p:spPr>
          <a:xfrm>
            <a:off x="323528" y="3789040"/>
            <a:ext cx="8496941"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(SF)</a:t>
            </a:r>
            <a:endParaRPr lang="en-GB" sz="2800" b="1" dirty="0"/>
          </a:p>
        </p:txBody>
      </p:sp>
      <p:sp>
        <p:nvSpPr>
          <p:cNvPr id="16" name="Rectangle 15"/>
          <p:cNvSpPr/>
          <p:nvPr/>
        </p:nvSpPr>
        <p:spPr>
          <a:xfrm>
            <a:off x="323528" y="4437112"/>
            <a:ext cx="8496941" cy="1428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05264"/>
            <a:ext cx="1435360" cy="954514"/>
          </a:xfrm>
          <a:prstGeom prst="rect">
            <a:avLst/>
          </a:prstGeom>
          <a:noFill/>
        </p:spPr>
      </p:pic>
    </p:spTree>
    <p:extLst>
      <p:ext uri="{BB962C8B-B14F-4D97-AF65-F5344CB8AC3E}">
        <p14:creationId xmlns:p14="http://schemas.microsoft.com/office/powerpoint/2010/main" val="38052218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6357" y="392946"/>
            <a:ext cx="8593546" cy="57003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59624"/>
            <a:ext cx="1197768" cy="119776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8" name="Rectangle 7"/>
          <p:cNvSpPr/>
          <p:nvPr/>
        </p:nvSpPr>
        <p:spPr>
          <a:xfrm>
            <a:off x="496356" y="620688"/>
            <a:ext cx="8593547" cy="357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496356" y="392946"/>
            <a:ext cx="8593547" cy="227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496356" y="977820"/>
            <a:ext cx="8593547" cy="1371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496356" y="4211700"/>
            <a:ext cx="8593547" cy="1905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3" name="Rectangle 12"/>
          <p:cNvSpPr/>
          <p:nvPr/>
        </p:nvSpPr>
        <p:spPr>
          <a:xfrm>
            <a:off x="496356" y="2348880"/>
            <a:ext cx="8593547" cy="1862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439135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0" grpId="0" animBg="1"/>
      <p:bldP spid="11" grpId="0" animBg="1"/>
      <p:bldP spid="13"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08720"/>
            <a:ext cx="8496942" cy="39173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sp>
        <p:nvSpPr>
          <p:cNvPr id="12" name="Rectangle 11"/>
          <p:cNvSpPr/>
          <p:nvPr/>
        </p:nvSpPr>
        <p:spPr>
          <a:xfrm>
            <a:off x="323529" y="908720"/>
            <a:ext cx="8496941" cy="4032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TextBox 12"/>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402811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124744"/>
            <a:ext cx="8496944" cy="42191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1844824"/>
            <a:ext cx="8496944"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2" name="Rectangle 11"/>
          <p:cNvSpPr/>
          <p:nvPr/>
        </p:nvSpPr>
        <p:spPr>
          <a:xfrm>
            <a:off x="323528" y="1124744"/>
            <a:ext cx="849694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 notes</a:t>
            </a:r>
            <a:endParaRPr lang="en-GB" sz="2800" b="1" dirty="0"/>
          </a:p>
        </p:txBody>
      </p:sp>
      <p:sp>
        <p:nvSpPr>
          <p:cNvPr id="13" name="TextBox 12"/>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Rectangle 10"/>
          <p:cNvSpPr/>
          <p:nvPr/>
        </p:nvSpPr>
        <p:spPr>
          <a:xfrm>
            <a:off x="323528" y="3861048"/>
            <a:ext cx="8496944" cy="1482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3730572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2" grpId="0" animBg="1"/>
      <p:bldP spid="11"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2" action="ppaction://hlinksldjump"/>
          </p:cNvPr>
          <p:cNvSpPr/>
          <p:nvPr/>
        </p:nvSpPr>
        <p:spPr>
          <a:xfrm>
            <a:off x="1259632" y="184482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endParaRPr lang="en-GB" b="1" dirty="0"/>
          </a:p>
        </p:txBody>
      </p:sp>
      <p:sp>
        <p:nvSpPr>
          <p:cNvPr id="12" name="Rectangle 11">
            <a:hlinkClick r:id="rId3" action="ppaction://hlinksldjump"/>
          </p:cNvPr>
          <p:cNvSpPr/>
          <p:nvPr/>
        </p:nvSpPr>
        <p:spPr>
          <a:xfrm>
            <a:off x="1259632" y="242088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13" name="Rectangle 12">
            <a:hlinkClick r:id="rId4" action="ppaction://hlinksldjump"/>
          </p:cNvPr>
          <p:cNvSpPr/>
          <p:nvPr/>
        </p:nvSpPr>
        <p:spPr>
          <a:xfrm>
            <a:off x="1259632" y="299695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a:t>
            </a:r>
            <a:endParaRPr lang="en-GB" b="1" dirty="0"/>
          </a:p>
        </p:txBody>
      </p:sp>
      <p:sp>
        <p:nvSpPr>
          <p:cNvPr id="14" name="Rectangle 13">
            <a:hlinkClick r:id="rId5" action="ppaction://hlinksldjump"/>
          </p:cNvPr>
          <p:cNvSpPr/>
          <p:nvPr/>
        </p:nvSpPr>
        <p:spPr>
          <a:xfrm>
            <a:off x="1259632" y="472514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6" name="Rectangle 15">
            <a:hlinkClick r:id="rId6" action="ppaction://hlinksldjump"/>
          </p:cNvPr>
          <p:cNvSpPr/>
          <p:nvPr/>
        </p:nvSpPr>
        <p:spPr>
          <a:xfrm>
            <a:off x="1259632" y="357301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7" name="Rectangle 16">
            <a:hlinkClick r:id="rId7" action="ppaction://hlinksldjump"/>
          </p:cNvPr>
          <p:cNvSpPr/>
          <p:nvPr/>
        </p:nvSpPr>
        <p:spPr>
          <a:xfrm>
            <a:off x="2915816" y="126876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2009</a:t>
            </a:r>
            <a:endParaRPr lang="en-GB" b="1" dirty="0"/>
          </a:p>
        </p:txBody>
      </p:sp>
      <p:sp>
        <p:nvSpPr>
          <p:cNvPr id="19" name="TextBox 18"/>
          <p:cNvSpPr txBox="1"/>
          <p:nvPr/>
        </p:nvSpPr>
        <p:spPr>
          <a:xfrm>
            <a:off x="0" y="499319"/>
            <a:ext cx="9144001" cy="769441"/>
          </a:xfrm>
          <a:prstGeom prst="rect">
            <a:avLst/>
          </a:prstGeom>
          <a:noFill/>
        </p:spPr>
        <p:txBody>
          <a:bodyPr wrap="square" rtlCol="0">
            <a:spAutoFit/>
          </a:bodyPr>
          <a:lstStyle/>
          <a:p>
            <a:pPr algn="ctr"/>
            <a:r>
              <a:rPr lang="en-GB" sz="4400" dirty="0" smtClean="0">
                <a:latin typeface="Comic Sans MS" pitchFamily="66" charset="0"/>
              </a:rPr>
              <a:t>Old Spec Quadratics</a:t>
            </a:r>
            <a:endParaRPr lang="en-GB" sz="4400" dirty="0">
              <a:latin typeface="Comic Sans MS" pitchFamily="66" charset="0"/>
            </a:endParaRPr>
          </a:p>
        </p:txBody>
      </p:sp>
      <p:pic>
        <p:nvPicPr>
          <p:cNvPr id="2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23" name="Rectangle 22">
            <a:hlinkClick r:id="rId10" action="ppaction://hlinksldjump"/>
          </p:cNvPr>
          <p:cNvSpPr/>
          <p:nvPr/>
        </p:nvSpPr>
        <p:spPr>
          <a:xfrm>
            <a:off x="1259632" y="414908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a:t>
            </a:r>
            <a:endParaRPr lang="en-GB" b="1" dirty="0"/>
          </a:p>
        </p:txBody>
      </p:sp>
      <p:sp>
        <p:nvSpPr>
          <p:cNvPr id="18" name="Rectangle 17">
            <a:hlinkClick r:id="rId11" action="ppaction://hlinksldjump"/>
          </p:cNvPr>
          <p:cNvSpPr/>
          <p:nvPr/>
        </p:nvSpPr>
        <p:spPr>
          <a:xfrm>
            <a:off x="2911194" y="184482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25" name="Rectangle 24">
            <a:hlinkClick r:id="rId12" action="ppaction://hlinksldjump"/>
          </p:cNvPr>
          <p:cNvSpPr/>
          <p:nvPr/>
        </p:nvSpPr>
        <p:spPr>
          <a:xfrm>
            <a:off x="2915816" y="242088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a:t>
            </a:r>
            <a:endParaRPr lang="en-GB" b="1" dirty="0"/>
          </a:p>
        </p:txBody>
      </p:sp>
      <p:sp>
        <p:nvSpPr>
          <p:cNvPr id="27" name="Rectangle 26">
            <a:hlinkClick r:id="rId13" action="ppaction://hlinksldjump"/>
          </p:cNvPr>
          <p:cNvSpPr/>
          <p:nvPr/>
        </p:nvSpPr>
        <p:spPr>
          <a:xfrm>
            <a:off x="2915273" y="299695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9" name="Rectangle 28">
            <a:hlinkClick r:id="rId14" action="ppaction://hlinksldjump"/>
          </p:cNvPr>
          <p:cNvSpPr/>
          <p:nvPr/>
        </p:nvSpPr>
        <p:spPr>
          <a:xfrm>
            <a:off x="2915816" y="357301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31" name="Rectangle 30">
            <a:hlinkClick r:id="rId15" action="ppaction://hlinksldjump"/>
          </p:cNvPr>
          <p:cNvSpPr/>
          <p:nvPr/>
        </p:nvSpPr>
        <p:spPr>
          <a:xfrm>
            <a:off x="2915816" y="415423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32" name="Rectangle 31">
            <a:hlinkClick r:id="rId16" action="ppaction://hlinksldjump"/>
          </p:cNvPr>
          <p:cNvSpPr/>
          <p:nvPr/>
        </p:nvSpPr>
        <p:spPr>
          <a:xfrm>
            <a:off x="2915816" y="472514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36" name="Rectangle 35">
            <a:hlinkClick r:id="rId17" action="ppaction://hlinksldjump"/>
          </p:cNvPr>
          <p:cNvSpPr/>
          <p:nvPr/>
        </p:nvSpPr>
        <p:spPr>
          <a:xfrm>
            <a:off x="4572000" y="126876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a:t>
            </a:r>
            <a:endParaRPr lang="en-GB" b="1" dirty="0"/>
          </a:p>
        </p:txBody>
      </p:sp>
      <p:sp>
        <p:nvSpPr>
          <p:cNvPr id="34" name="Rectangle 33">
            <a:hlinkClick r:id="rId18" action="ppaction://hlinksldjump"/>
          </p:cNvPr>
          <p:cNvSpPr/>
          <p:nvPr/>
        </p:nvSpPr>
        <p:spPr>
          <a:xfrm>
            <a:off x="4572000" y="242088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21" name="Rectangle 20">
            <a:hlinkClick r:id="rId19" action="ppaction://hlinksldjump"/>
          </p:cNvPr>
          <p:cNvSpPr/>
          <p:nvPr/>
        </p:nvSpPr>
        <p:spPr>
          <a:xfrm>
            <a:off x="1259632" y="126876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22" name="Rectangle 21">
            <a:hlinkClick r:id="rId20" action="ppaction://hlinksldjump"/>
          </p:cNvPr>
          <p:cNvSpPr/>
          <p:nvPr/>
        </p:nvSpPr>
        <p:spPr>
          <a:xfrm>
            <a:off x="4572000" y="184482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(ii)</a:t>
            </a:r>
            <a:endParaRPr lang="en-GB" b="1" dirty="0"/>
          </a:p>
        </p:txBody>
      </p:sp>
      <p:sp>
        <p:nvSpPr>
          <p:cNvPr id="24" name="Rectangle 23">
            <a:hlinkClick r:id="rId21" action="ppaction://hlinksldjump"/>
          </p:cNvPr>
          <p:cNvSpPr/>
          <p:nvPr/>
        </p:nvSpPr>
        <p:spPr>
          <a:xfrm>
            <a:off x="4572000" y="299695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endParaRPr lang="en-GB" b="1" dirty="0"/>
          </a:p>
        </p:txBody>
      </p:sp>
      <p:sp>
        <p:nvSpPr>
          <p:cNvPr id="26" name="Rectangle 25">
            <a:hlinkClick r:id="rId22" action="ppaction://hlinksldjump"/>
          </p:cNvPr>
          <p:cNvSpPr/>
          <p:nvPr/>
        </p:nvSpPr>
        <p:spPr>
          <a:xfrm>
            <a:off x="4572000" y="357301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 (</a:t>
            </a:r>
            <a:r>
              <a:rPr lang="en-GB" b="1" dirty="0" err="1" smtClean="0"/>
              <a:t>i</a:t>
            </a:r>
            <a:r>
              <a:rPr lang="en-GB" b="1" dirty="0" smtClean="0"/>
              <a:t>) </a:t>
            </a:r>
            <a:endParaRPr lang="en-GB" b="1" dirty="0"/>
          </a:p>
        </p:txBody>
      </p:sp>
      <p:sp>
        <p:nvSpPr>
          <p:cNvPr id="28" name="Rectangle 27">
            <a:hlinkClick r:id="rId23" action="ppaction://hlinksldjump"/>
          </p:cNvPr>
          <p:cNvSpPr/>
          <p:nvPr/>
        </p:nvSpPr>
        <p:spPr>
          <a:xfrm>
            <a:off x="4572000" y="414908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 (ii) </a:t>
            </a:r>
            <a:endParaRPr lang="en-GB" b="1" dirty="0"/>
          </a:p>
        </p:txBody>
      </p:sp>
      <p:sp>
        <p:nvSpPr>
          <p:cNvPr id="30" name="Rectangle 29">
            <a:hlinkClick r:id="rId24" action="ppaction://hlinksldjump"/>
          </p:cNvPr>
          <p:cNvSpPr/>
          <p:nvPr/>
        </p:nvSpPr>
        <p:spPr>
          <a:xfrm>
            <a:off x="4572000" y="472514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 </a:t>
            </a:r>
            <a:endParaRPr lang="en-GB" b="1" dirty="0"/>
          </a:p>
        </p:txBody>
      </p:sp>
      <p:sp>
        <p:nvSpPr>
          <p:cNvPr id="33" name="Rectangle 32">
            <a:hlinkClick r:id="rId25" action="ppaction://hlinksldjump"/>
          </p:cNvPr>
          <p:cNvSpPr/>
          <p:nvPr/>
        </p:nvSpPr>
        <p:spPr>
          <a:xfrm>
            <a:off x="6228184" y="126876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a:t>
            </a:r>
            <a:r>
              <a:rPr lang="en-GB" b="1" dirty="0" err="1" smtClean="0"/>
              <a:t>i</a:t>
            </a:r>
            <a:r>
              <a:rPr lang="en-GB" b="1" dirty="0" smtClean="0"/>
              <a:t>)</a:t>
            </a:r>
            <a:endParaRPr lang="en-GB" b="1" dirty="0"/>
          </a:p>
        </p:txBody>
      </p:sp>
      <p:sp>
        <p:nvSpPr>
          <p:cNvPr id="35" name="Rectangle 34">
            <a:hlinkClick r:id="rId26" action="ppaction://hlinksldjump"/>
          </p:cNvPr>
          <p:cNvSpPr/>
          <p:nvPr/>
        </p:nvSpPr>
        <p:spPr>
          <a:xfrm>
            <a:off x="6228184" y="184482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(ii)</a:t>
            </a:r>
            <a:endParaRPr lang="en-GB" b="1" dirty="0"/>
          </a:p>
        </p:txBody>
      </p:sp>
      <p:sp>
        <p:nvSpPr>
          <p:cNvPr id="37" name="Rectangle 36">
            <a:hlinkClick r:id="rId27" action="ppaction://hlinksldjump"/>
          </p:cNvPr>
          <p:cNvSpPr/>
          <p:nvPr/>
        </p:nvSpPr>
        <p:spPr>
          <a:xfrm>
            <a:off x="6228184" y="242088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(iii)</a:t>
            </a:r>
            <a:endParaRPr lang="en-GB" b="1" dirty="0"/>
          </a:p>
        </p:txBody>
      </p:sp>
      <p:sp>
        <p:nvSpPr>
          <p:cNvPr id="38" name="Rectangle 37">
            <a:hlinkClick r:id="rId28" action="ppaction://hlinksldjump"/>
          </p:cNvPr>
          <p:cNvSpPr/>
          <p:nvPr/>
        </p:nvSpPr>
        <p:spPr>
          <a:xfrm>
            <a:off x="6228184" y="299695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  (</a:t>
            </a:r>
            <a:r>
              <a:rPr lang="en-GB" b="1" dirty="0" err="1" smtClean="0"/>
              <a:t>i</a:t>
            </a:r>
            <a:r>
              <a:rPr lang="en-GB" b="1" dirty="0" smtClean="0"/>
              <a:t>)</a:t>
            </a:r>
            <a:endParaRPr lang="en-GB" b="1" dirty="0"/>
          </a:p>
        </p:txBody>
      </p:sp>
      <p:sp>
        <p:nvSpPr>
          <p:cNvPr id="39" name="Rectangle 38">
            <a:hlinkClick r:id="rId29" action="ppaction://hlinksldjump"/>
          </p:cNvPr>
          <p:cNvSpPr/>
          <p:nvPr/>
        </p:nvSpPr>
        <p:spPr>
          <a:xfrm>
            <a:off x="6228184" y="357301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  (ii)</a:t>
            </a:r>
            <a:endParaRPr lang="en-GB" b="1" dirty="0"/>
          </a:p>
        </p:txBody>
      </p:sp>
      <p:sp>
        <p:nvSpPr>
          <p:cNvPr id="40" name="Rectangle 39">
            <a:hlinkClick r:id="rId30" action="ppaction://hlinksldjump"/>
          </p:cNvPr>
          <p:cNvSpPr/>
          <p:nvPr/>
        </p:nvSpPr>
        <p:spPr>
          <a:xfrm>
            <a:off x="107504" y="85311"/>
            <a:ext cx="2196000" cy="414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461530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19458" name="Picture 2"/>
          <p:cNvPicPr>
            <a:picLocks noChangeAspect="1" noChangeArrowheads="1"/>
          </p:cNvPicPr>
          <p:nvPr/>
        </p:nvPicPr>
        <p:blipFill>
          <a:blip r:embed="rId7" cstate="print"/>
          <a:srcRect/>
          <a:stretch>
            <a:fillRect/>
          </a:stretch>
        </p:blipFill>
        <p:spPr bwMode="auto">
          <a:xfrm>
            <a:off x="76200" y="1285875"/>
            <a:ext cx="8991600" cy="4286250"/>
          </a:xfrm>
          <a:prstGeom prst="rect">
            <a:avLst/>
          </a:prstGeom>
          <a:noFill/>
          <a:ln w="9525">
            <a:noFill/>
            <a:miter lim="800000"/>
            <a:headEnd/>
            <a:tailEnd/>
          </a:ln>
        </p:spPr>
      </p:pic>
    </p:spTree>
    <p:extLst>
      <p:ext uri="{BB962C8B-B14F-4D97-AF65-F5344CB8AC3E}">
        <p14:creationId xmlns:p14="http://schemas.microsoft.com/office/powerpoint/2010/main" val="2683124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47625" y="1052736"/>
            <a:ext cx="9048750" cy="4467225"/>
          </a:xfrm>
          <a:prstGeom prst="rect">
            <a:avLst/>
          </a:prstGeom>
          <a:noFill/>
          <a:ln w="9525">
            <a:noFill/>
            <a:miter lim="800000"/>
            <a:headEnd/>
            <a:tailEnd/>
          </a:ln>
        </p:spPr>
      </p:pic>
      <p:sp>
        <p:nvSpPr>
          <p:cNvPr id="10" name="Rectangle 9"/>
          <p:cNvSpPr/>
          <p:nvPr/>
        </p:nvSpPr>
        <p:spPr>
          <a:xfrm>
            <a:off x="0" y="1340768"/>
            <a:ext cx="914400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0" y="2852936"/>
            <a:ext cx="91440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0" y="3645024"/>
            <a:ext cx="9144000"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9" name="Rectangle 8"/>
          <p:cNvSpPr/>
          <p:nvPr/>
        </p:nvSpPr>
        <p:spPr>
          <a:xfrm>
            <a:off x="0" y="1052736"/>
            <a:ext cx="91440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72326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P spid="11" grpId="0" animBg="1"/>
      <p:bldP spid="12" grpId="0" animBg="1"/>
      <p:bldP spid="9"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35842" name="Picture 2"/>
          <p:cNvPicPr>
            <a:picLocks noChangeAspect="1" noChangeArrowheads="1"/>
          </p:cNvPicPr>
          <p:nvPr/>
        </p:nvPicPr>
        <p:blipFill>
          <a:blip r:embed="rId5" cstate="print"/>
          <a:srcRect/>
          <a:stretch>
            <a:fillRect/>
          </a:stretch>
        </p:blipFill>
        <p:spPr bwMode="auto">
          <a:xfrm>
            <a:off x="61913" y="2557463"/>
            <a:ext cx="9020175" cy="1743075"/>
          </a:xfrm>
          <a:prstGeom prst="rect">
            <a:avLst/>
          </a:prstGeom>
          <a:noFill/>
          <a:ln w="9525">
            <a:noFill/>
            <a:miter lim="800000"/>
            <a:headEnd/>
            <a:tailEnd/>
          </a:ln>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58405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35496" y="908720"/>
            <a:ext cx="9036496" cy="2807636"/>
          </a:xfrm>
          <a:prstGeom prst="rect">
            <a:avLst/>
          </a:prstGeom>
          <a:noFill/>
          <a:ln w="9525">
            <a:noFill/>
            <a:miter lim="800000"/>
            <a:headEnd/>
            <a:tailEnd/>
          </a:ln>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0" y="908721"/>
            <a:ext cx="9144000" cy="1512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0" y="2420888"/>
            <a:ext cx="914400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764856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9" name="TextBox 8"/>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2" name="Picture 1"/>
          <p:cNvPicPr>
            <a:picLocks noChangeAspect="1"/>
          </p:cNvPicPr>
          <p:nvPr/>
        </p:nvPicPr>
        <p:blipFill>
          <a:blip r:embed="rId5"/>
          <a:stretch>
            <a:fillRect/>
          </a:stretch>
        </p:blipFill>
        <p:spPr>
          <a:xfrm>
            <a:off x="107505" y="1700808"/>
            <a:ext cx="8928990" cy="1069140"/>
          </a:xfrm>
          <a:prstGeom prst="rect">
            <a:avLst/>
          </a:prstGeom>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1163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29770" y="116632"/>
            <a:ext cx="8484460" cy="6624736"/>
          </a:xfrm>
          <a:prstGeom prst="rect">
            <a:avLst/>
          </a:prstGeom>
        </p:spPr>
      </p:pic>
      <p:sp>
        <p:nvSpPr>
          <p:cNvPr id="11" name="Rectangle 10"/>
          <p:cNvSpPr/>
          <p:nvPr/>
        </p:nvSpPr>
        <p:spPr>
          <a:xfrm>
            <a:off x="329771" y="2276872"/>
            <a:ext cx="8484460" cy="4464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22011" y="6165304"/>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97567" y="5669943"/>
            <a:ext cx="1197768" cy="1197768"/>
          </a:xfrm>
          <a:prstGeom prst="rect">
            <a:avLst/>
          </a:prstGeom>
          <a:noFill/>
        </p:spPr>
      </p:pic>
      <p:sp>
        <p:nvSpPr>
          <p:cNvPr id="9" name="Rectangle 8"/>
          <p:cNvSpPr/>
          <p:nvPr/>
        </p:nvSpPr>
        <p:spPr>
          <a:xfrm>
            <a:off x="329771" y="116632"/>
            <a:ext cx="8484459"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TextBox 6"/>
          <p:cNvSpPr txBox="1"/>
          <p:nvPr/>
        </p:nvSpPr>
        <p:spPr>
          <a:xfrm>
            <a:off x="-84586" y="508030"/>
            <a:ext cx="1011815" cy="369332"/>
          </a:xfrm>
          <a:prstGeom prst="rect">
            <a:avLst/>
          </a:prstGeom>
          <a:noFill/>
        </p:spPr>
        <p:txBody>
          <a:bodyPr wrap="none" rtlCol="0">
            <a:spAutoFit/>
          </a:bodyPr>
          <a:lstStyle/>
          <a:p>
            <a:r>
              <a:rPr lang="en-GB" dirty="0" smtClean="0"/>
              <a:t>Jan 2007</a:t>
            </a:r>
            <a:endParaRPr lang="en-GB"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36356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9"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2" name="Picture 1"/>
          <p:cNvPicPr>
            <a:picLocks noChangeAspect="1"/>
          </p:cNvPicPr>
          <p:nvPr/>
        </p:nvPicPr>
        <p:blipFill>
          <a:blip r:embed="rId5"/>
          <a:stretch>
            <a:fillRect/>
          </a:stretch>
        </p:blipFill>
        <p:spPr>
          <a:xfrm>
            <a:off x="107504" y="1556792"/>
            <a:ext cx="8928992" cy="176347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56643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5"/>
          <a:stretch>
            <a:fillRect/>
          </a:stretch>
        </p:blipFill>
        <p:spPr>
          <a:xfrm>
            <a:off x="107505" y="692696"/>
            <a:ext cx="8928990" cy="3780326"/>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615778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386086"/>
            <a:ext cx="8928990" cy="3051026"/>
          </a:xfrm>
          <a:prstGeom prst="rect">
            <a:avLst/>
          </a:prstGeom>
        </p:spPr>
      </p:pic>
      <p:sp>
        <p:nvSpPr>
          <p:cNvPr id="6" name="Rectangle 5"/>
          <p:cNvSpPr/>
          <p:nvPr/>
        </p:nvSpPr>
        <p:spPr>
          <a:xfrm>
            <a:off x="107505" y="1386086"/>
            <a:ext cx="8928990" cy="79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5" y="2178174"/>
            <a:ext cx="8928989" cy="2258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14268" y="5877683"/>
            <a:ext cx="1021830" cy="1021830"/>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827584" y="6012083"/>
            <a:ext cx="1110512" cy="738490"/>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361186"/>
            <a:ext cx="524804" cy="496814"/>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85971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9662" y="188640"/>
            <a:ext cx="8638842" cy="6072108"/>
          </a:xfrm>
          <a:prstGeom prst="rect">
            <a:avLst/>
          </a:prstGeom>
        </p:spPr>
      </p:pic>
      <p:sp>
        <p:nvSpPr>
          <p:cNvPr id="9" name="Rectangle 8"/>
          <p:cNvSpPr/>
          <p:nvPr/>
        </p:nvSpPr>
        <p:spPr>
          <a:xfrm>
            <a:off x="469662" y="3501008"/>
            <a:ext cx="8638842" cy="2771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4" name="TextBox 13"/>
          <p:cNvSpPr txBox="1"/>
          <p:nvPr/>
        </p:nvSpPr>
        <p:spPr>
          <a:xfrm>
            <a:off x="0" y="-99392"/>
            <a:ext cx="1113318" cy="369332"/>
          </a:xfrm>
          <a:prstGeom prst="rect">
            <a:avLst/>
          </a:prstGeom>
          <a:noFill/>
        </p:spPr>
        <p:txBody>
          <a:bodyPr wrap="none" rtlCol="0">
            <a:spAutoFit/>
          </a:bodyPr>
          <a:lstStyle/>
          <a:p>
            <a:r>
              <a:rPr lang="en-GB" dirty="0" smtClean="0"/>
              <a:t>May 2007</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p:cNvSpPr/>
          <p:nvPr/>
        </p:nvSpPr>
        <p:spPr>
          <a:xfrm>
            <a:off x="469662" y="188640"/>
            <a:ext cx="8638842" cy="3312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97418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1"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35496" y="44624"/>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164000"/>
            <a:ext cx="1043608" cy="693999"/>
          </a:xfrm>
          <a:prstGeom prst="rect">
            <a:avLst/>
          </a:prstGeom>
          <a:noFill/>
        </p:spPr>
      </p:pic>
      <p:pic>
        <p:nvPicPr>
          <p:cNvPr id="2" name="Picture 1"/>
          <p:cNvPicPr>
            <a:picLocks noChangeAspect="1"/>
          </p:cNvPicPr>
          <p:nvPr/>
        </p:nvPicPr>
        <p:blipFill>
          <a:blip r:embed="rId5"/>
          <a:stretch>
            <a:fillRect/>
          </a:stretch>
        </p:blipFill>
        <p:spPr>
          <a:xfrm>
            <a:off x="35496" y="980728"/>
            <a:ext cx="9073008" cy="251439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85107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30017" y="3177262"/>
            <a:ext cx="6283966" cy="2916034"/>
          </a:xfrm>
          <a:prstGeom prst="rect">
            <a:avLst/>
          </a:prstGeom>
        </p:spPr>
      </p:pic>
      <p:pic>
        <p:nvPicPr>
          <p:cNvPr id="3" name="Picture 2"/>
          <p:cNvPicPr>
            <a:picLocks noChangeAspect="1"/>
          </p:cNvPicPr>
          <p:nvPr/>
        </p:nvPicPr>
        <p:blipFill>
          <a:blip r:embed="rId3"/>
          <a:stretch>
            <a:fillRect/>
          </a:stretch>
        </p:blipFill>
        <p:spPr>
          <a:xfrm>
            <a:off x="118797" y="404664"/>
            <a:ext cx="8906406" cy="2681788"/>
          </a:xfrm>
          <a:prstGeom prst="rect">
            <a:avLst/>
          </a:prstGeom>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9" name="Rectangle 8"/>
          <p:cNvSpPr/>
          <p:nvPr/>
        </p:nvSpPr>
        <p:spPr>
          <a:xfrm>
            <a:off x="118796" y="369332"/>
            <a:ext cx="8917700" cy="1191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18796" y="1561029"/>
            <a:ext cx="8917700" cy="1525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16125" y="4635279"/>
            <a:ext cx="1197768" cy="119776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
        <p:nvSpPr>
          <p:cNvPr id="12" name="Rectangle 11"/>
          <p:cNvSpPr/>
          <p:nvPr/>
        </p:nvSpPr>
        <p:spPr>
          <a:xfrm>
            <a:off x="1430016" y="3177262"/>
            <a:ext cx="6283967" cy="2916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3"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41050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2"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7" y="675759"/>
            <a:ext cx="7632846" cy="5506482"/>
          </a:xfrm>
          <a:prstGeom prst="rect">
            <a:avLst/>
          </a:prstGeom>
        </p:spPr>
      </p:pic>
      <p:sp>
        <p:nvSpPr>
          <p:cNvPr id="8" name="Rectangle 7"/>
          <p:cNvSpPr/>
          <p:nvPr/>
        </p:nvSpPr>
        <p:spPr>
          <a:xfrm>
            <a:off x="755577" y="675759"/>
            <a:ext cx="7632846" cy="5539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7" name="TextBox 6"/>
          <p:cNvSpPr txBox="1"/>
          <p:nvPr/>
        </p:nvSpPr>
        <p:spPr>
          <a:xfrm>
            <a:off x="0" y="-27384"/>
            <a:ext cx="1011815" cy="369332"/>
          </a:xfrm>
          <a:prstGeom prst="rect">
            <a:avLst/>
          </a:prstGeom>
          <a:noFill/>
        </p:spPr>
        <p:txBody>
          <a:bodyPr wrap="none" rtlCol="0">
            <a:spAutoFit/>
          </a:bodyPr>
          <a:lstStyle/>
          <a:p>
            <a:r>
              <a:rPr lang="en-GB" dirty="0" smtClean="0"/>
              <a:t>Jan 2008</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36778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33256"/>
            <a:ext cx="1435360" cy="954514"/>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2" name="Picture 1"/>
          <p:cNvPicPr>
            <a:picLocks noChangeAspect="1"/>
          </p:cNvPicPr>
          <p:nvPr/>
        </p:nvPicPr>
        <p:blipFill>
          <a:blip r:embed="rId5"/>
          <a:stretch>
            <a:fillRect/>
          </a:stretch>
        </p:blipFill>
        <p:spPr>
          <a:xfrm>
            <a:off x="107504" y="1556792"/>
            <a:ext cx="8928992" cy="1730368"/>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25023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1268760"/>
            <a:ext cx="9073008" cy="2591026"/>
          </a:xfrm>
          <a:prstGeom prst="rect">
            <a:avLst/>
          </a:prstGeom>
        </p:spPr>
      </p:pic>
      <p:sp>
        <p:nvSpPr>
          <p:cNvPr id="8" name="Rectangle 7"/>
          <p:cNvSpPr/>
          <p:nvPr/>
        </p:nvSpPr>
        <p:spPr>
          <a:xfrm>
            <a:off x="35496" y="1268760"/>
            <a:ext cx="907300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5496" y="2204864"/>
            <a:ext cx="9073008" cy="1678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29944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165304"/>
            <a:ext cx="933366" cy="620688"/>
          </a:xfrm>
          <a:prstGeom prst="rect">
            <a:avLst/>
          </a:prstGeom>
          <a:noFill/>
        </p:spPr>
      </p:pic>
      <p:sp>
        <p:nvSpPr>
          <p:cNvPr id="6" name="TextBox 5"/>
          <p:cNvSpPr txBox="1"/>
          <p:nvPr/>
        </p:nvSpPr>
        <p:spPr>
          <a:xfrm>
            <a:off x="35496" y="44624"/>
            <a:ext cx="1011815" cy="369332"/>
          </a:xfrm>
          <a:prstGeom prst="rect">
            <a:avLst/>
          </a:prstGeom>
          <a:noFill/>
        </p:spPr>
        <p:txBody>
          <a:bodyPr wrap="none" rtlCol="0">
            <a:spAutoFit/>
          </a:bodyPr>
          <a:lstStyle/>
          <a:p>
            <a:r>
              <a:rPr lang="en-GB" dirty="0" smtClean="0"/>
              <a:t>Jan 2009</a:t>
            </a:r>
            <a:endParaRPr lang="en-GB" dirty="0"/>
          </a:p>
        </p:txBody>
      </p:sp>
      <p:pic>
        <p:nvPicPr>
          <p:cNvPr id="2" name="Picture 1"/>
          <p:cNvPicPr>
            <a:picLocks noChangeAspect="1"/>
          </p:cNvPicPr>
          <p:nvPr/>
        </p:nvPicPr>
        <p:blipFill>
          <a:blip r:embed="rId5"/>
          <a:stretch>
            <a:fillRect/>
          </a:stretch>
        </p:blipFill>
        <p:spPr>
          <a:xfrm>
            <a:off x="107504" y="1484784"/>
            <a:ext cx="8928992" cy="197248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140471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11561" y="2707228"/>
            <a:ext cx="7920878" cy="4034140"/>
          </a:xfrm>
          <a:prstGeom prst="rect">
            <a:avLst/>
          </a:prstGeom>
        </p:spPr>
      </p:pic>
      <p:pic>
        <p:nvPicPr>
          <p:cNvPr id="3" name="Picture 2"/>
          <p:cNvPicPr>
            <a:picLocks noChangeAspect="1"/>
          </p:cNvPicPr>
          <p:nvPr/>
        </p:nvPicPr>
        <p:blipFill>
          <a:blip r:embed="rId3"/>
          <a:stretch>
            <a:fillRect/>
          </a:stretch>
        </p:blipFill>
        <p:spPr>
          <a:xfrm>
            <a:off x="107504" y="404664"/>
            <a:ext cx="8928992" cy="222398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107504" y="392947"/>
            <a:ext cx="8928992" cy="731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11560" y="2707228"/>
            <a:ext cx="7920879" cy="4034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92977" y="4679504"/>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877272"/>
            <a:ext cx="1258214" cy="836712"/>
          </a:xfrm>
          <a:prstGeom prst="rect">
            <a:avLst/>
          </a:prstGeom>
          <a:noFill/>
        </p:spPr>
      </p:pic>
      <p:sp>
        <p:nvSpPr>
          <p:cNvPr id="15" name="Rectangle 14"/>
          <p:cNvSpPr/>
          <p:nvPr/>
        </p:nvSpPr>
        <p:spPr>
          <a:xfrm>
            <a:off x="107504" y="1124745"/>
            <a:ext cx="8928992" cy="1527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6"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782448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15"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7" y="764704"/>
            <a:ext cx="9073006" cy="42086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7" name="Rectangle 6"/>
          <p:cNvSpPr/>
          <p:nvPr/>
        </p:nvSpPr>
        <p:spPr>
          <a:xfrm>
            <a:off x="35497" y="764704"/>
            <a:ext cx="9051354" cy="4208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59864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5" y="260648"/>
            <a:ext cx="8928990" cy="58152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9" name="Rectangle 8"/>
          <p:cNvSpPr/>
          <p:nvPr/>
        </p:nvSpPr>
        <p:spPr>
          <a:xfrm>
            <a:off x="107504" y="260649"/>
            <a:ext cx="8928991" cy="1008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107504" y="1268760"/>
            <a:ext cx="8928991"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107504" y="3356992"/>
            <a:ext cx="8928991"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107504" y="4028678"/>
            <a:ext cx="8928991" cy="2047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331640" y="566023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327063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1" grpId="0" animBg="1"/>
      <p:bldP spid="12" grpId="0" animBg="1"/>
      <p:bldP spid="13"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pic>
        <p:nvPicPr>
          <p:cNvPr id="2" name="Picture 1"/>
          <p:cNvPicPr>
            <a:picLocks noChangeAspect="1"/>
          </p:cNvPicPr>
          <p:nvPr/>
        </p:nvPicPr>
        <p:blipFill>
          <a:blip r:embed="rId5"/>
          <a:stretch>
            <a:fillRect/>
          </a:stretch>
        </p:blipFill>
        <p:spPr>
          <a:xfrm>
            <a:off x="107504" y="1628800"/>
            <a:ext cx="8928992" cy="1078782"/>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60153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7" y="980728"/>
            <a:ext cx="8928986" cy="2118884"/>
          </a:xfrm>
          <a:prstGeom prst="rect">
            <a:avLst/>
          </a:prstGeom>
        </p:spPr>
      </p:pic>
      <p:sp>
        <p:nvSpPr>
          <p:cNvPr id="6" name="Rectangle 5"/>
          <p:cNvSpPr/>
          <p:nvPr/>
        </p:nvSpPr>
        <p:spPr>
          <a:xfrm>
            <a:off x="107506" y="980728"/>
            <a:ext cx="8928990" cy="2118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TextBox 13"/>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93673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2453" y="5949280"/>
            <a:ext cx="1002635" cy="666752"/>
          </a:xfrm>
          <a:prstGeom prst="rect">
            <a:avLst/>
          </a:prstGeom>
          <a:noFill/>
        </p:spPr>
      </p:pic>
      <p:pic>
        <p:nvPicPr>
          <p:cNvPr id="2" name="Picture 1"/>
          <p:cNvPicPr>
            <a:picLocks noChangeAspect="1"/>
          </p:cNvPicPr>
          <p:nvPr/>
        </p:nvPicPr>
        <p:blipFill>
          <a:blip r:embed="rId5"/>
          <a:stretch>
            <a:fillRect/>
          </a:stretch>
        </p:blipFill>
        <p:spPr>
          <a:xfrm>
            <a:off x="115520" y="1196752"/>
            <a:ext cx="8912960" cy="403245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626240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150" y="38100"/>
            <a:ext cx="8096250" cy="6781800"/>
          </a:xfrm>
          <a:prstGeom prst="rect">
            <a:avLst/>
          </a:prstGeom>
        </p:spPr>
      </p:pic>
      <p:sp>
        <p:nvSpPr>
          <p:cNvPr id="5" name="Rectangle 4"/>
          <p:cNvSpPr/>
          <p:nvPr/>
        </p:nvSpPr>
        <p:spPr>
          <a:xfrm>
            <a:off x="76151" y="38100"/>
            <a:ext cx="8096249" cy="1662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76149" y="1700808"/>
            <a:ext cx="8096251"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76149" y="4941168"/>
            <a:ext cx="8096251" cy="1878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687616"/>
            <a:ext cx="1197768" cy="1197768"/>
          </a:xfrm>
          <a:prstGeom prst="rect">
            <a:avLst/>
          </a:prstGeom>
          <a:noFill/>
        </p:spPr>
      </p:pic>
      <p:sp>
        <p:nvSpPr>
          <p:cNvPr id="15" name="TextBox 14"/>
          <p:cNvSpPr txBox="1"/>
          <p:nvPr/>
        </p:nvSpPr>
        <p:spPr>
          <a:xfrm>
            <a:off x="-40215" y="323364"/>
            <a:ext cx="1011815" cy="369332"/>
          </a:xfrm>
          <a:prstGeom prst="rect">
            <a:avLst/>
          </a:prstGeom>
          <a:noFill/>
        </p:spPr>
        <p:txBody>
          <a:bodyPr wrap="none" rtlCol="0">
            <a:spAutoFit/>
          </a:bodyPr>
          <a:lstStyle/>
          <a:p>
            <a:r>
              <a:rPr lang="en-GB" dirty="0" smtClean="0"/>
              <a:t>Jan 2010</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388424" y="5517232"/>
            <a:ext cx="643138" cy="643138"/>
          </a:xfrm>
          <a:prstGeom prst="rect">
            <a:avLst/>
          </a:prstGeom>
          <a:noFill/>
        </p:spPr>
      </p:pic>
    </p:spTree>
    <p:extLst>
      <p:ext uri="{BB962C8B-B14F-4D97-AF65-F5344CB8AC3E}">
        <p14:creationId xmlns:p14="http://schemas.microsoft.com/office/powerpoint/2010/main" val="2274277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2" name="Picture 1"/>
          <p:cNvPicPr>
            <a:picLocks noChangeAspect="1"/>
          </p:cNvPicPr>
          <p:nvPr/>
        </p:nvPicPr>
        <p:blipFill>
          <a:blip r:embed="rId5"/>
          <a:stretch>
            <a:fillRect/>
          </a:stretch>
        </p:blipFill>
        <p:spPr>
          <a:xfrm>
            <a:off x="35497" y="1196752"/>
            <a:ext cx="9073006" cy="3315980"/>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774930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354" y="788436"/>
            <a:ext cx="9015292" cy="42247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Rectangle 7"/>
          <p:cNvSpPr/>
          <p:nvPr/>
        </p:nvSpPr>
        <p:spPr>
          <a:xfrm>
            <a:off x="64354" y="788436"/>
            <a:ext cx="9015292" cy="1200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64354" y="1988841"/>
            <a:ext cx="9015292"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
        <p:nvSpPr>
          <p:cNvPr id="11" name="Rectangle 10"/>
          <p:cNvSpPr/>
          <p:nvPr/>
        </p:nvSpPr>
        <p:spPr>
          <a:xfrm>
            <a:off x="64354" y="3861049"/>
            <a:ext cx="9015292" cy="1152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653658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1"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5"/>
          <a:stretch>
            <a:fillRect/>
          </a:stretch>
        </p:blipFill>
        <p:spPr>
          <a:xfrm>
            <a:off x="107504" y="1196752"/>
            <a:ext cx="8928992" cy="2114348"/>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980381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586" y="309456"/>
            <a:ext cx="8680886" cy="6503920"/>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9" name="Rectangle 8"/>
          <p:cNvSpPr/>
          <p:nvPr/>
        </p:nvSpPr>
        <p:spPr>
          <a:xfrm>
            <a:off x="139585" y="3861048"/>
            <a:ext cx="8680887"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Rectangle 9"/>
          <p:cNvSpPr/>
          <p:nvPr/>
        </p:nvSpPr>
        <p:spPr>
          <a:xfrm>
            <a:off x="139587" y="4941168"/>
            <a:ext cx="8680885"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695379"/>
            <a:ext cx="1197768" cy="1197768"/>
          </a:xfrm>
          <a:prstGeom prst="rect">
            <a:avLst/>
          </a:prstGeom>
          <a:noFill/>
        </p:spPr>
      </p:pic>
      <p:sp>
        <p:nvSpPr>
          <p:cNvPr id="11" name="Rectangle 10"/>
          <p:cNvSpPr/>
          <p:nvPr/>
        </p:nvSpPr>
        <p:spPr>
          <a:xfrm>
            <a:off x="139585" y="309456"/>
            <a:ext cx="8680887" cy="1607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139585" y="1916832"/>
            <a:ext cx="8680887"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657217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6676"/>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5"/>
          <a:stretch>
            <a:fillRect/>
          </a:stretch>
        </p:blipFill>
        <p:spPr>
          <a:xfrm>
            <a:off x="107505" y="836712"/>
            <a:ext cx="8928990" cy="3191888"/>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67760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091" y="298638"/>
            <a:ext cx="8921818" cy="5938674"/>
          </a:xfrm>
          <a:prstGeom prst="rect">
            <a:avLst/>
          </a:prstGeom>
        </p:spPr>
      </p:pic>
      <p:sp>
        <p:nvSpPr>
          <p:cNvPr id="6" name="Rectangle 5"/>
          <p:cNvSpPr/>
          <p:nvPr/>
        </p:nvSpPr>
        <p:spPr>
          <a:xfrm>
            <a:off x="111091" y="269941"/>
            <a:ext cx="8921818" cy="782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11092" y="1052737"/>
            <a:ext cx="8921817" cy="57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111090" y="1628800"/>
            <a:ext cx="8921819"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111089" y="2987660"/>
            <a:ext cx="8921820" cy="1593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6" name="Rectangle 15"/>
          <p:cNvSpPr/>
          <p:nvPr/>
        </p:nvSpPr>
        <p:spPr>
          <a:xfrm>
            <a:off x="111088" y="4581127"/>
            <a:ext cx="8921821" cy="45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7" name="Rectangle 16"/>
          <p:cNvSpPr/>
          <p:nvPr/>
        </p:nvSpPr>
        <p:spPr>
          <a:xfrm>
            <a:off x="111088" y="5039543"/>
            <a:ext cx="8921821" cy="119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9537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36676"/>
            <a:ext cx="1113318" cy="369332"/>
          </a:xfrm>
          <a:prstGeom prst="rect">
            <a:avLst/>
          </a:prstGeom>
          <a:noFill/>
        </p:spPr>
        <p:txBody>
          <a:bodyPr wrap="none" rtlCol="0">
            <a:spAutoFit/>
          </a:bodyPr>
          <a:lstStyle/>
          <a:p>
            <a:r>
              <a:rPr lang="en-GB" dirty="0" smtClean="0"/>
              <a:t>May 2011</a:t>
            </a:r>
            <a:endParaRPr lang="en-GB"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75939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7" grpId="0" animBg="1"/>
      <p:bldP spid="14" grpId="0" animBg="1"/>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95536" y="260649"/>
            <a:ext cx="8477001" cy="4027280"/>
          </a:xfrm>
          <a:prstGeom prst="rect">
            <a:avLst/>
          </a:prstGeom>
        </p:spPr>
      </p:pic>
      <p:pic>
        <p:nvPicPr>
          <p:cNvPr id="16" name="Picture 15"/>
          <p:cNvPicPr>
            <a:picLocks noChangeAspect="1"/>
          </p:cNvPicPr>
          <p:nvPr/>
        </p:nvPicPr>
        <p:blipFill>
          <a:blip r:embed="rId3"/>
          <a:stretch>
            <a:fillRect/>
          </a:stretch>
        </p:blipFill>
        <p:spPr>
          <a:xfrm>
            <a:off x="752337" y="4275188"/>
            <a:ext cx="7060023" cy="2567978"/>
          </a:xfrm>
          <a:prstGeom prst="rect">
            <a:avLst/>
          </a:prstGeom>
        </p:spPr>
      </p:pic>
      <p:sp>
        <p:nvSpPr>
          <p:cNvPr id="10" name="Rectangle 9"/>
          <p:cNvSpPr/>
          <p:nvPr/>
        </p:nvSpPr>
        <p:spPr>
          <a:xfrm>
            <a:off x="395534" y="845755"/>
            <a:ext cx="8477002" cy="1912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TextBox 5"/>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11" name="Rectangle 10"/>
          <p:cNvSpPr/>
          <p:nvPr/>
        </p:nvSpPr>
        <p:spPr>
          <a:xfrm>
            <a:off x="395535" y="2781467"/>
            <a:ext cx="8477001" cy="1478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752337" y="4260355"/>
            <a:ext cx="7060024" cy="2582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395535" y="260649"/>
            <a:ext cx="8477001" cy="570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82133" y="5805264"/>
            <a:ext cx="1197768" cy="1197768"/>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7294" y="6214862"/>
            <a:ext cx="643138" cy="643138"/>
          </a:xfrm>
          <a:prstGeom prst="rect">
            <a:avLst/>
          </a:prstGeom>
          <a:noFill/>
        </p:spPr>
      </p:pic>
    </p:spTree>
    <p:extLst>
      <p:ext uri="{BB962C8B-B14F-4D97-AF65-F5344CB8AC3E}">
        <p14:creationId xmlns:p14="http://schemas.microsoft.com/office/powerpoint/2010/main" val="4274771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5"/>
          <a:stretch>
            <a:fillRect/>
          </a:stretch>
        </p:blipFill>
        <p:spPr>
          <a:xfrm>
            <a:off x="54475" y="1628800"/>
            <a:ext cx="9035050" cy="201622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46210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273" y="836712"/>
            <a:ext cx="8919454" cy="4608512"/>
          </a:xfrm>
          <a:prstGeom prst="rect">
            <a:avLst/>
          </a:prstGeom>
        </p:spPr>
      </p:pic>
      <p:sp>
        <p:nvSpPr>
          <p:cNvPr id="6" name="Rectangle 5"/>
          <p:cNvSpPr/>
          <p:nvPr/>
        </p:nvSpPr>
        <p:spPr>
          <a:xfrm>
            <a:off x="112273" y="836712"/>
            <a:ext cx="8919454"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12273" y="2780929"/>
            <a:ext cx="8919454" cy="2664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5234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2012</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745884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6043" y="5746602"/>
            <a:ext cx="1387605" cy="922757"/>
          </a:xfrm>
          <a:prstGeom prst="rect">
            <a:avLst/>
          </a:prstGeom>
          <a:noFill/>
        </p:spPr>
      </p:pic>
      <p:pic>
        <p:nvPicPr>
          <p:cNvPr id="2" name="Picture 1"/>
          <p:cNvPicPr>
            <a:picLocks noChangeAspect="1"/>
          </p:cNvPicPr>
          <p:nvPr/>
        </p:nvPicPr>
        <p:blipFill>
          <a:blip r:embed="rId5"/>
          <a:stretch>
            <a:fillRect/>
          </a:stretch>
        </p:blipFill>
        <p:spPr>
          <a:xfrm>
            <a:off x="107504" y="1124744"/>
            <a:ext cx="8928992" cy="3218398"/>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1560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30" y="764703"/>
            <a:ext cx="9064940" cy="5328594"/>
          </a:xfrm>
          <a:prstGeom prst="rect">
            <a:avLst/>
          </a:prstGeom>
        </p:spPr>
      </p:pic>
      <p:sp>
        <p:nvSpPr>
          <p:cNvPr id="13" name="Rectangle 12"/>
          <p:cNvSpPr/>
          <p:nvPr/>
        </p:nvSpPr>
        <p:spPr>
          <a:xfrm>
            <a:off x="39528" y="2780927"/>
            <a:ext cx="9064942" cy="3335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9529" y="764703"/>
            <a:ext cx="9064941" cy="1152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9528" y="1916832"/>
            <a:ext cx="9064942" cy="864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3318" y="5782814"/>
            <a:ext cx="1299393" cy="864096"/>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06591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P spid="7"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1" y="44624"/>
            <a:ext cx="7972143" cy="45175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467539" y="44624"/>
            <a:ext cx="7972145" cy="2358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33189" y="4796136"/>
            <a:ext cx="1299393" cy="864096"/>
          </a:xfrm>
          <a:prstGeom prst="rect">
            <a:avLst/>
          </a:prstGeom>
          <a:noFill/>
        </p:spPr>
      </p:pic>
      <p:sp>
        <p:nvSpPr>
          <p:cNvPr id="15" name="Rectangle 14"/>
          <p:cNvSpPr/>
          <p:nvPr/>
        </p:nvSpPr>
        <p:spPr>
          <a:xfrm>
            <a:off x="467539" y="2402947"/>
            <a:ext cx="7972145" cy="808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 (i)</a:t>
            </a:r>
            <a:endParaRPr lang="en-GB" sz="2800" b="1" dirty="0"/>
          </a:p>
        </p:txBody>
      </p:sp>
      <p:sp>
        <p:nvSpPr>
          <p:cNvPr id="16" name="Rectangle 15"/>
          <p:cNvSpPr/>
          <p:nvPr/>
        </p:nvSpPr>
        <p:spPr>
          <a:xfrm>
            <a:off x="467540" y="3211806"/>
            <a:ext cx="7972144" cy="1341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 (ii)</a:t>
            </a:r>
            <a:endParaRPr lang="en-GB" sz="2800" b="1" dirty="0"/>
          </a:p>
        </p:txBody>
      </p:sp>
      <p:pic>
        <p:nvPicPr>
          <p:cNvPr id="9" name="Picture 8"/>
          <p:cNvPicPr>
            <a:picLocks noChangeAspect="1"/>
          </p:cNvPicPr>
          <p:nvPr/>
        </p:nvPicPr>
        <p:blipFill>
          <a:blip r:embed="rId7"/>
          <a:stretch>
            <a:fillRect/>
          </a:stretch>
        </p:blipFill>
        <p:spPr>
          <a:xfrm>
            <a:off x="1691220" y="4615076"/>
            <a:ext cx="5761560" cy="2198300"/>
          </a:xfrm>
          <a:prstGeom prst="rect">
            <a:avLst/>
          </a:prstGeom>
        </p:spPr>
      </p:pic>
      <p:sp>
        <p:nvSpPr>
          <p:cNvPr id="17" name="Rectangle 16"/>
          <p:cNvSpPr/>
          <p:nvPr/>
        </p:nvSpPr>
        <p:spPr>
          <a:xfrm>
            <a:off x="1691220" y="4605904"/>
            <a:ext cx="5761560" cy="1127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 (iii)</a:t>
            </a:r>
            <a:endParaRPr lang="en-GB" sz="2800" b="1" dirty="0"/>
          </a:p>
        </p:txBody>
      </p:sp>
      <p:sp>
        <p:nvSpPr>
          <p:cNvPr id="18" name="Rectangle 17"/>
          <p:cNvSpPr/>
          <p:nvPr/>
        </p:nvSpPr>
        <p:spPr>
          <a:xfrm>
            <a:off x="1691220" y="5742426"/>
            <a:ext cx="5761560" cy="1070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 A</a:t>
            </a:r>
            <a:endParaRPr lang="en-GB" sz="2800" b="1" dirty="0"/>
          </a:p>
        </p:txBody>
      </p:sp>
      <p:pic>
        <p:nvPicPr>
          <p:cNvPr id="20"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7059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6" grpId="0" animBg="1"/>
      <p:bldP spid="15" grpId="0" animBg="1"/>
      <p:bldP spid="16" grpId="0" animBg="1"/>
      <p:bldP spid="17" grpId="0" animBg="1"/>
      <p:bldP spid="18"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66" y="476672"/>
            <a:ext cx="9115268" cy="5102316"/>
          </a:xfrm>
          <a:prstGeom prst="rect">
            <a:avLst/>
          </a:prstGeom>
        </p:spPr>
      </p:pic>
      <p:sp>
        <p:nvSpPr>
          <p:cNvPr id="13" name="Rectangle 12"/>
          <p:cNvSpPr/>
          <p:nvPr/>
        </p:nvSpPr>
        <p:spPr>
          <a:xfrm>
            <a:off x="14366" y="3501007"/>
            <a:ext cx="9090104" cy="2070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7" name="Rectangle 6"/>
          <p:cNvSpPr/>
          <p:nvPr/>
        </p:nvSpPr>
        <p:spPr>
          <a:xfrm>
            <a:off x="14366" y="476672"/>
            <a:ext cx="9090104" cy="3024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07020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7"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2" name="Picture 1"/>
          <p:cNvPicPr>
            <a:picLocks noChangeAspect="1"/>
          </p:cNvPicPr>
          <p:nvPr/>
        </p:nvPicPr>
        <p:blipFill>
          <a:blip r:embed="rId5"/>
          <a:stretch>
            <a:fillRect/>
          </a:stretch>
        </p:blipFill>
        <p:spPr>
          <a:xfrm>
            <a:off x="86412" y="1412776"/>
            <a:ext cx="8971176" cy="3024334"/>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40454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312" y="980728"/>
            <a:ext cx="8715375" cy="44005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214312" y="980728"/>
            <a:ext cx="8715375"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Method 1</a:t>
            </a:r>
            <a:endParaRPr lang="en-GB" sz="2800" b="1" dirty="0"/>
          </a:p>
        </p:txBody>
      </p:sp>
      <p:sp>
        <p:nvSpPr>
          <p:cNvPr id="7" name="Rectangle 6"/>
          <p:cNvSpPr/>
          <p:nvPr/>
        </p:nvSpPr>
        <p:spPr>
          <a:xfrm>
            <a:off x="214312" y="3933057"/>
            <a:ext cx="8715375" cy="1448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10" name="Rectangle 9"/>
          <p:cNvSpPr/>
          <p:nvPr/>
        </p:nvSpPr>
        <p:spPr>
          <a:xfrm>
            <a:off x="214312" y="2348880"/>
            <a:ext cx="8715375"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Method 2</a:t>
            </a:r>
            <a:endParaRPr lang="en-GB" sz="2800" b="1"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662288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3" name="Picture 2"/>
          <p:cNvPicPr>
            <a:picLocks noChangeAspect="1"/>
          </p:cNvPicPr>
          <p:nvPr/>
        </p:nvPicPr>
        <p:blipFill>
          <a:blip r:embed="rId5"/>
          <a:stretch>
            <a:fillRect/>
          </a:stretch>
        </p:blipFill>
        <p:spPr>
          <a:xfrm>
            <a:off x="20066" y="2348880"/>
            <a:ext cx="9103868" cy="216024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57308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844" y="836712"/>
            <a:ext cx="9028312" cy="51845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57844" y="836712"/>
            <a:ext cx="9028312"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57844" y="2492896"/>
            <a:ext cx="9028312" cy="3528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77812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19700" y="44624"/>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93296"/>
            <a:ext cx="1149932" cy="764704"/>
          </a:xfrm>
          <a:prstGeom prst="rect">
            <a:avLst/>
          </a:prstGeom>
          <a:noFill/>
        </p:spPr>
      </p:pic>
      <p:pic>
        <p:nvPicPr>
          <p:cNvPr id="2" name="Picture 1"/>
          <p:cNvPicPr>
            <a:picLocks noChangeAspect="1"/>
          </p:cNvPicPr>
          <p:nvPr/>
        </p:nvPicPr>
        <p:blipFill>
          <a:blip r:embed="rId5"/>
          <a:stretch>
            <a:fillRect/>
          </a:stretch>
        </p:blipFill>
        <p:spPr>
          <a:xfrm>
            <a:off x="19700" y="1268760"/>
            <a:ext cx="9104600" cy="359856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409096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5"/>
          <a:stretch>
            <a:fillRect/>
          </a:stretch>
        </p:blipFill>
        <p:spPr>
          <a:xfrm>
            <a:off x="35496" y="764704"/>
            <a:ext cx="9073008" cy="4527592"/>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423752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25" y="914400"/>
            <a:ext cx="8820150" cy="50292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161924" y="914400"/>
            <a:ext cx="8820151" cy="1290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sp>
        <p:nvSpPr>
          <p:cNvPr id="7" name="Rectangle 6"/>
          <p:cNvSpPr/>
          <p:nvPr/>
        </p:nvSpPr>
        <p:spPr>
          <a:xfrm>
            <a:off x="161924" y="2204865"/>
            <a:ext cx="8820151" cy="1944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61924" y="4149080"/>
            <a:ext cx="8820151" cy="179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34858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5"/>
          <a:stretch>
            <a:fillRect/>
          </a:stretch>
        </p:blipFill>
        <p:spPr>
          <a:xfrm>
            <a:off x="251521" y="1412776"/>
            <a:ext cx="8640958" cy="292771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60554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925" y="548680"/>
            <a:ext cx="8820150" cy="1827840"/>
          </a:xfrm>
          <a:prstGeom prst="rect">
            <a:avLst/>
          </a:prstGeom>
        </p:spPr>
      </p:pic>
      <p:pic>
        <p:nvPicPr>
          <p:cNvPr id="8" name="Picture 7"/>
          <p:cNvPicPr>
            <a:picLocks noChangeAspect="1"/>
          </p:cNvPicPr>
          <p:nvPr/>
        </p:nvPicPr>
        <p:blipFill>
          <a:blip r:embed="rId3"/>
          <a:stretch>
            <a:fillRect/>
          </a:stretch>
        </p:blipFill>
        <p:spPr>
          <a:xfrm>
            <a:off x="161924" y="2780928"/>
            <a:ext cx="8820152" cy="268412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161924" y="548680"/>
            <a:ext cx="8820151" cy="54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sp>
        <p:nvSpPr>
          <p:cNvPr id="7" name="Rectangle 6"/>
          <p:cNvSpPr/>
          <p:nvPr/>
        </p:nvSpPr>
        <p:spPr>
          <a:xfrm>
            <a:off x="161924" y="1095531"/>
            <a:ext cx="8820151" cy="1280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61924" y="2780928"/>
            <a:ext cx="882015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6858" y="5660232"/>
            <a:ext cx="1197768" cy="1197768"/>
          </a:xfrm>
          <a:prstGeom prst="rect">
            <a:avLst/>
          </a:prstGeom>
          <a:noFill/>
        </p:spPr>
      </p:pic>
      <p:sp>
        <p:nvSpPr>
          <p:cNvPr id="14" name="Rectangle 13"/>
          <p:cNvSpPr/>
          <p:nvPr/>
        </p:nvSpPr>
        <p:spPr>
          <a:xfrm>
            <a:off x="161924" y="3356992"/>
            <a:ext cx="8820151" cy="2108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805264"/>
            <a:ext cx="1435360" cy="954514"/>
          </a:xfrm>
          <a:prstGeom prst="rect">
            <a:avLst/>
          </a:prstGeom>
          <a:noFill/>
        </p:spPr>
      </p:pic>
      <p:sp>
        <p:nvSpPr>
          <p:cNvPr id="16" name="TextBox 15"/>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17"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763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0" grpId="0" animBg="1"/>
      <p:bldP spid="14"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59634" y="4405996"/>
            <a:ext cx="7776862" cy="2263364"/>
          </a:xfrm>
          <a:prstGeom prst="rect">
            <a:avLst/>
          </a:prstGeom>
        </p:spPr>
      </p:pic>
      <p:pic>
        <p:nvPicPr>
          <p:cNvPr id="2" name="Picture 1"/>
          <p:cNvPicPr>
            <a:picLocks noChangeAspect="1"/>
          </p:cNvPicPr>
          <p:nvPr/>
        </p:nvPicPr>
        <p:blipFill>
          <a:blip r:embed="rId3"/>
          <a:stretch>
            <a:fillRect/>
          </a:stretch>
        </p:blipFill>
        <p:spPr>
          <a:xfrm>
            <a:off x="161924" y="439996"/>
            <a:ext cx="8820152" cy="1488264"/>
          </a:xfrm>
          <a:prstGeom prst="rect">
            <a:avLst/>
          </a:prstGeom>
        </p:spPr>
      </p:pic>
      <p:pic>
        <p:nvPicPr>
          <p:cNvPr id="9" name="Picture 8"/>
          <p:cNvPicPr>
            <a:picLocks noChangeAspect="1"/>
          </p:cNvPicPr>
          <p:nvPr/>
        </p:nvPicPr>
        <p:blipFill>
          <a:blip r:embed="rId4"/>
          <a:stretch>
            <a:fillRect/>
          </a:stretch>
        </p:blipFill>
        <p:spPr>
          <a:xfrm>
            <a:off x="161924" y="1952164"/>
            <a:ext cx="8820152" cy="2363652"/>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6" name="Rectangle 5"/>
          <p:cNvSpPr/>
          <p:nvPr/>
        </p:nvSpPr>
        <p:spPr>
          <a:xfrm>
            <a:off x="161924" y="404664"/>
            <a:ext cx="8820151" cy="154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(Method 1A)</a:t>
            </a:r>
            <a:endParaRPr lang="en-GB" sz="2800" b="1" dirty="0"/>
          </a:p>
        </p:txBody>
      </p:sp>
      <p:sp>
        <p:nvSpPr>
          <p:cNvPr id="10" name="Rectangle 9"/>
          <p:cNvSpPr/>
          <p:nvPr/>
        </p:nvSpPr>
        <p:spPr>
          <a:xfrm>
            <a:off x="161924" y="1963592"/>
            <a:ext cx="8820151" cy="2352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(Method 1A)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6858" y="4869160"/>
            <a:ext cx="1327077" cy="882506"/>
          </a:xfrm>
          <a:prstGeom prst="rect">
            <a:avLst/>
          </a:prstGeom>
          <a:noFill/>
        </p:spPr>
      </p:pic>
      <p:sp>
        <p:nvSpPr>
          <p:cNvPr id="16" name="TextBox 15"/>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14" name="Picture 11" descr="Back Icon - back, go back, green, previous, return, hand drawn">
            <a:hlinkClick r:id="rId9" action="ppaction://hlinksldjump"/>
          </p:cNvPr>
          <p:cNvPicPr>
            <a:picLocks noChangeAspect="1" noChangeArrowheads="1"/>
          </p:cNvPicPr>
          <p:nvPr/>
        </p:nvPicPr>
        <p:blipFill>
          <a:blip r:embed="rId10"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22376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55576" y="3541900"/>
            <a:ext cx="7776862" cy="2263364"/>
          </a:xfrm>
          <a:prstGeom prst="rect">
            <a:avLst/>
          </a:prstGeom>
        </p:spPr>
      </p:pic>
      <p:pic>
        <p:nvPicPr>
          <p:cNvPr id="2" name="Picture 1"/>
          <p:cNvPicPr>
            <a:picLocks noChangeAspect="1"/>
          </p:cNvPicPr>
          <p:nvPr/>
        </p:nvPicPr>
        <p:blipFill>
          <a:blip r:embed="rId3"/>
          <a:stretch>
            <a:fillRect/>
          </a:stretch>
        </p:blipFill>
        <p:spPr>
          <a:xfrm>
            <a:off x="161925" y="476672"/>
            <a:ext cx="8820150" cy="1476086"/>
          </a:xfrm>
          <a:prstGeom prst="rect">
            <a:avLst/>
          </a:prstGeom>
        </p:spPr>
      </p:pic>
      <p:pic>
        <p:nvPicPr>
          <p:cNvPr id="9" name="Picture 8"/>
          <p:cNvPicPr>
            <a:picLocks noChangeAspect="1"/>
          </p:cNvPicPr>
          <p:nvPr/>
        </p:nvPicPr>
        <p:blipFill>
          <a:blip r:embed="rId4"/>
          <a:stretch>
            <a:fillRect/>
          </a:stretch>
        </p:blipFill>
        <p:spPr>
          <a:xfrm>
            <a:off x="161924" y="2240790"/>
            <a:ext cx="8820152" cy="1144654"/>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7" name="Rectangle 6"/>
          <p:cNvSpPr/>
          <p:nvPr/>
        </p:nvSpPr>
        <p:spPr>
          <a:xfrm>
            <a:off x="161924" y="476672"/>
            <a:ext cx="8820151" cy="1541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 (Method </a:t>
            </a:r>
            <a:r>
              <a:rPr lang="en-GB" sz="2800" b="1" dirty="0" smtClean="0"/>
              <a:t>1B)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660232"/>
            <a:ext cx="1197768" cy="1197768"/>
          </a:xfrm>
          <a:prstGeom prst="rect">
            <a:avLst/>
          </a:prstGeom>
          <a:noFill/>
        </p:spPr>
      </p:pic>
      <p:sp>
        <p:nvSpPr>
          <p:cNvPr id="14" name="Rectangle 13"/>
          <p:cNvSpPr/>
          <p:nvPr/>
        </p:nvSpPr>
        <p:spPr>
          <a:xfrm>
            <a:off x="161924" y="2240790"/>
            <a:ext cx="8820151" cy="1144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 (Method </a:t>
            </a:r>
            <a:r>
              <a:rPr lang="en-GB" sz="2800" b="1" dirty="0" smtClean="0"/>
              <a:t>1B) </a:t>
            </a:r>
            <a:r>
              <a:rPr lang="en-GB" sz="2800" b="1" dirty="0"/>
              <a:t>Notes</a:t>
            </a:r>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05264"/>
            <a:ext cx="1435360" cy="954514"/>
          </a:xfrm>
          <a:prstGeom prst="rect">
            <a:avLst/>
          </a:prstGeom>
          <a:noFill/>
        </p:spPr>
      </p:pic>
      <p:sp>
        <p:nvSpPr>
          <p:cNvPr id="18" name="TextBox 17"/>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16" name="Picture 11" descr="Back Icon - back, go back, green, previous, return, hand drawn">
            <a:hlinkClick r:id="rId9" action="ppaction://hlinksldjump"/>
          </p:cNvPr>
          <p:cNvPicPr>
            <a:picLocks noChangeAspect="1" noChangeArrowheads="1"/>
          </p:cNvPicPr>
          <p:nvPr/>
        </p:nvPicPr>
        <p:blipFill>
          <a:blip r:embed="rId10"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7529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animBg="1"/>
      <p:bldP spid="14"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342828" y="4717958"/>
            <a:ext cx="7199806" cy="2095418"/>
          </a:xfrm>
          <a:prstGeom prst="rect">
            <a:avLst/>
          </a:prstGeom>
        </p:spPr>
      </p:pic>
      <p:pic>
        <p:nvPicPr>
          <p:cNvPr id="11" name="Picture 10"/>
          <p:cNvPicPr>
            <a:picLocks noChangeAspect="1"/>
          </p:cNvPicPr>
          <p:nvPr/>
        </p:nvPicPr>
        <p:blipFill>
          <a:blip r:embed="rId3"/>
          <a:stretch>
            <a:fillRect/>
          </a:stretch>
        </p:blipFill>
        <p:spPr>
          <a:xfrm>
            <a:off x="161924" y="332656"/>
            <a:ext cx="8820152" cy="1747942"/>
          </a:xfrm>
          <a:prstGeom prst="rect">
            <a:avLst/>
          </a:prstGeom>
        </p:spPr>
      </p:pic>
      <p:pic>
        <p:nvPicPr>
          <p:cNvPr id="16" name="Picture 15"/>
          <p:cNvPicPr>
            <a:picLocks noChangeAspect="1"/>
          </p:cNvPicPr>
          <p:nvPr/>
        </p:nvPicPr>
        <p:blipFill>
          <a:blip r:embed="rId4"/>
          <a:stretch>
            <a:fillRect/>
          </a:stretch>
        </p:blipFill>
        <p:spPr>
          <a:xfrm>
            <a:off x="161924" y="2276872"/>
            <a:ext cx="8820152" cy="2374136"/>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6" name="Rectangle 5"/>
          <p:cNvSpPr/>
          <p:nvPr/>
        </p:nvSpPr>
        <p:spPr>
          <a:xfrm>
            <a:off x="161924" y="332656"/>
            <a:ext cx="8820151" cy="174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(Method 2)</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660232"/>
            <a:ext cx="1197768" cy="1197768"/>
          </a:xfrm>
          <a:prstGeom prst="rect">
            <a:avLst/>
          </a:prstGeom>
          <a:noFill/>
        </p:spPr>
      </p:pic>
      <p:sp>
        <p:nvSpPr>
          <p:cNvPr id="14" name="Rectangle 13"/>
          <p:cNvSpPr/>
          <p:nvPr/>
        </p:nvSpPr>
        <p:spPr>
          <a:xfrm>
            <a:off x="161924" y="2276872"/>
            <a:ext cx="8820151" cy="237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(Method 2) Notes</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3116" y="4847282"/>
            <a:ext cx="1330692" cy="884910"/>
          </a:xfrm>
          <a:prstGeom prst="rect">
            <a:avLst/>
          </a:prstGeom>
          <a:noFill/>
        </p:spPr>
      </p:pic>
      <p:sp>
        <p:nvSpPr>
          <p:cNvPr id="18" name="TextBox 17"/>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19" name="Picture 11" descr="Back Icon - back, go back, green, previous, return, hand drawn">
            <a:hlinkClick r:id="rId9" action="ppaction://hlinksldjump"/>
          </p:cNvPr>
          <p:cNvPicPr>
            <a:picLocks noChangeAspect="1" noChangeArrowheads="1"/>
          </p:cNvPicPr>
          <p:nvPr/>
        </p:nvPicPr>
        <p:blipFill>
          <a:blip r:embed="rId10"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46837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4"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115618" y="4405996"/>
            <a:ext cx="7776862" cy="2263364"/>
          </a:xfrm>
          <a:prstGeom prst="rect">
            <a:avLst/>
          </a:prstGeom>
        </p:spPr>
      </p:pic>
      <p:pic>
        <p:nvPicPr>
          <p:cNvPr id="2" name="Picture 1"/>
          <p:cNvPicPr>
            <a:picLocks noChangeAspect="1"/>
          </p:cNvPicPr>
          <p:nvPr/>
        </p:nvPicPr>
        <p:blipFill>
          <a:blip r:embed="rId3"/>
          <a:stretch>
            <a:fillRect/>
          </a:stretch>
        </p:blipFill>
        <p:spPr>
          <a:xfrm>
            <a:off x="161925" y="2204864"/>
            <a:ext cx="8820150" cy="1973322"/>
          </a:xfrm>
          <a:prstGeom prst="rect">
            <a:avLst/>
          </a:prstGeom>
        </p:spPr>
      </p:pic>
      <p:pic>
        <p:nvPicPr>
          <p:cNvPr id="3" name="Picture 2"/>
          <p:cNvPicPr>
            <a:picLocks noChangeAspect="1"/>
          </p:cNvPicPr>
          <p:nvPr/>
        </p:nvPicPr>
        <p:blipFill>
          <a:blip r:embed="rId4"/>
          <a:stretch>
            <a:fillRect/>
          </a:stretch>
        </p:blipFill>
        <p:spPr>
          <a:xfrm>
            <a:off x="161924" y="404664"/>
            <a:ext cx="8820152" cy="1700978"/>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6" name="Rectangle 5"/>
          <p:cNvSpPr/>
          <p:nvPr/>
        </p:nvSpPr>
        <p:spPr>
          <a:xfrm>
            <a:off x="161924" y="404664"/>
            <a:ext cx="8820151" cy="1700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(Method 3)</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660232"/>
            <a:ext cx="1197768" cy="1197768"/>
          </a:xfrm>
          <a:prstGeom prst="rect">
            <a:avLst/>
          </a:prstGeom>
          <a:noFill/>
        </p:spPr>
      </p:pic>
      <p:sp>
        <p:nvSpPr>
          <p:cNvPr id="14" name="Rectangle 13"/>
          <p:cNvSpPr/>
          <p:nvPr/>
        </p:nvSpPr>
        <p:spPr>
          <a:xfrm>
            <a:off x="161924" y="2204864"/>
            <a:ext cx="8820151" cy="1973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(Method 3) Notes</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35496" y="4797152"/>
            <a:ext cx="1218794" cy="810498"/>
          </a:xfrm>
          <a:prstGeom prst="rect">
            <a:avLst/>
          </a:prstGeom>
          <a:noFill/>
        </p:spPr>
      </p:pic>
      <p:sp>
        <p:nvSpPr>
          <p:cNvPr id="18" name="TextBox 17"/>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16" name="Picture 11" descr="Back Icon - back, go back, green, previous, return, hand drawn">
            <a:hlinkClick r:id="rId9" action="ppaction://hlinksldjump"/>
          </p:cNvPr>
          <p:cNvPicPr>
            <a:picLocks noChangeAspect="1" noChangeArrowheads="1"/>
          </p:cNvPicPr>
          <p:nvPr/>
        </p:nvPicPr>
        <p:blipFill>
          <a:blip r:embed="rId10"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15447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4"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6858" y="5660232"/>
            <a:ext cx="1197768" cy="1197768"/>
          </a:xfrm>
          <a:prstGeom prst="rect">
            <a:avLst/>
          </a:prstGeom>
          <a:noFill/>
        </p:spPr>
      </p:pic>
      <p:pic>
        <p:nvPicPr>
          <p:cNvPr id="7" name="Picture 6"/>
          <p:cNvPicPr>
            <a:picLocks noChangeAspect="1"/>
          </p:cNvPicPr>
          <p:nvPr/>
        </p:nvPicPr>
        <p:blipFill>
          <a:blip r:embed="rId5"/>
          <a:stretch>
            <a:fillRect/>
          </a:stretch>
        </p:blipFill>
        <p:spPr>
          <a:xfrm>
            <a:off x="179512" y="1397982"/>
            <a:ext cx="8802563" cy="2023354"/>
          </a:xfrm>
          <a:prstGeom prst="rect">
            <a:avLst/>
          </a:prstGeom>
        </p:spPr>
      </p:pic>
      <p:sp>
        <p:nvSpPr>
          <p:cNvPr id="16" name="Rectangle 15"/>
          <p:cNvSpPr/>
          <p:nvPr/>
        </p:nvSpPr>
        <p:spPr>
          <a:xfrm>
            <a:off x="161924" y="1335818"/>
            <a:ext cx="8820151" cy="208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 uses perpendicular gradient</a:t>
            </a:r>
            <a:endParaRPr lang="en-GB" sz="2800" b="1" dirty="0"/>
          </a:p>
        </p:txBody>
      </p:sp>
      <p:sp>
        <p:nvSpPr>
          <p:cNvPr id="18" name="TextBox 17"/>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63441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5"/>
          <a:stretch>
            <a:fillRect/>
          </a:stretch>
        </p:blipFill>
        <p:spPr>
          <a:xfrm>
            <a:off x="251520" y="1359800"/>
            <a:ext cx="8640960" cy="2861288"/>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702084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20" y="0"/>
            <a:ext cx="7886700" cy="1325563"/>
          </a:xfrm>
        </p:spPr>
        <p:txBody>
          <a:bodyPr/>
          <a:lstStyle/>
          <a:p>
            <a:r>
              <a:rPr lang="en-GB" dirty="0" smtClean="0"/>
              <a:t>Notes on Edexcel questions</a:t>
            </a:r>
            <a:endParaRPr lang="en-GB" dirty="0"/>
          </a:p>
        </p:txBody>
      </p:sp>
      <p:sp>
        <p:nvSpPr>
          <p:cNvPr id="3" name="Content Placeholder 2"/>
          <p:cNvSpPr>
            <a:spLocks noGrp="1"/>
          </p:cNvSpPr>
          <p:nvPr>
            <p:ph idx="1"/>
          </p:nvPr>
        </p:nvSpPr>
        <p:spPr>
          <a:xfrm>
            <a:off x="628650" y="1052736"/>
            <a:ext cx="7886700" cy="5805264"/>
          </a:xfrm>
        </p:spPr>
        <p:txBody>
          <a:bodyPr>
            <a:normAutofit fontScale="85000" lnSpcReduction="20000"/>
          </a:bodyPr>
          <a:lstStyle/>
          <a:p>
            <a:r>
              <a:rPr lang="en-GB" dirty="0" smtClean="0"/>
              <a:t>The Practice papers uploaded may not represent a true distribution of what type of questions are likely to come up. The questions styles are also slightly closer to the old spec of </a:t>
            </a:r>
            <a:r>
              <a:rPr lang="en-GB" dirty="0"/>
              <a:t>E</a:t>
            </a:r>
            <a:r>
              <a:rPr lang="en-GB" dirty="0" smtClean="0"/>
              <a:t>dexcel. I have left them in to practise core skills, but pupils should not anticipate all questions within future papers looking like these. </a:t>
            </a:r>
          </a:p>
          <a:p>
            <a:endParaRPr lang="en-GB" dirty="0" smtClean="0"/>
          </a:p>
          <a:p>
            <a:r>
              <a:rPr lang="en-GB" dirty="0" smtClean="0"/>
              <a:t>Edexcel have strongly used questions from the old C1 and C2 papers in other released practice material (these are not included in this presentation, please see my older PowerPoints for more practice material.</a:t>
            </a:r>
          </a:p>
          <a:p>
            <a:endParaRPr lang="en-GB" dirty="0" smtClean="0"/>
          </a:p>
          <a:p>
            <a:r>
              <a:rPr lang="en-GB" dirty="0" smtClean="0"/>
              <a:t>Other than this, 1 set of Sample Assessment Material (SAM) and Specimen Papers have been released.</a:t>
            </a:r>
          </a:p>
          <a:p>
            <a:endParaRPr lang="en-GB" dirty="0" smtClean="0"/>
          </a:p>
          <a:p>
            <a:r>
              <a:rPr lang="en-GB" dirty="0" smtClean="0"/>
              <a:t>A question asking pupils to spot mistakes in a mock pupil’s attempt has appeared in each of the SAM, specimen and 2018 papers.</a:t>
            </a:r>
          </a:p>
          <a:p>
            <a:endParaRPr lang="en-GB" dirty="0"/>
          </a:p>
          <a:p>
            <a:r>
              <a:rPr lang="en-GB" dirty="0" smtClean="0"/>
              <a:t>There is also more overlapping in general between topics. Where questions have a large element of more than one topic, these questions have been duplicated. If the secondary topic only has a small part to play then they have not.</a:t>
            </a:r>
          </a:p>
          <a:p>
            <a:endParaRPr lang="en-GB" dirty="0"/>
          </a:p>
          <a:p>
            <a:r>
              <a:rPr lang="en-GB" dirty="0"/>
              <a:t>Edexcel have provided ‘student-friendly’ mark schemes to help explain where marks are awarded along with expected student solutions. These have been attached where possible in addition to the official mark scheme and labelled </a:t>
            </a:r>
            <a:r>
              <a:rPr lang="en-GB" dirty="0" smtClean="0"/>
              <a:t>SF</a:t>
            </a:r>
            <a:endParaRPr lang="en-GB" dirty="0"/>
          </a:p>
          <a:p>
            <a:pPr marL="0" indent="0">
              <a:buNone/>
            </a:pPr>
            <a:endParaRPr lang="en-GB" dirty="0" smtClean="0"/>
          </a:p>
          <a:p>
            <a:endParaRPr lang="en-GB" dirty="0" smtClean="0"/>
          </a:p>
          <a:p>
            <a:endParaRPr lang="en-GB" dirty="0"/>
          </a:p>
        </p:txBody>
      </p:sp>
      <p:sp>
        <p:nvSpPr>
          <p:cNvPr id="4" name="Rectangle 3">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pic>
        <p:nvPicPr>
          <p:cNvPr id="5" name="Picture 11" descr="Back Icon - back, go back, green, previous, return, hand drawn">
            <a:hlinkClick r:id="" action="ppaction://hlinkshowjump?jump=previousslide"/>
          </p:cNvPr>
          <p:cNvPicPr>
            <a:picLocks noChangeAspect="1" noChangeArrowheads="1"/>
          </p:cNvPicPr>
          <p:nvPr/>
        </p:nvPicPr>
        <p:blipFill>
          <a:blip r:embed="rId2" cstate="print"/>
          <a:srcRect/>
          <a:stretch>
            <a:fillRect/>
          </a:stretch>
        </p:blipFill>
        <p:spPr bwMode="auto">
          <a:xfrm>
            <a:off x="0" y="6309320"/>
            <a:ext cx="510158" cy="510158"/>
          </a:xfrm>
          <a:prstGeom prst="rect">
            <a:avLst/>
          </a:prstGeom>
          <a:noFill/>
        </p:spPr>
      </p:pic>
    </p:spTree>
    <p:extLst>
      <p:ext uri="{BB962C8B-B14F-4D97-AF65-F5344CB8AC3E}">
        <p14:creationId xmlns:p14="http://schemas.microsoft.com/office/powerpoint/2010/main" val="2565096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48680"/>
            <a:ext cx="9144000" cy="36833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0" y="548680"/>
            <a:ext cx="914400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1484784"/>
            <a:ext cx="9144000" cy="740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2225132"/>
            <a:ext cx="9144000" cy="1982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331640" y="5874396"/>
            <a:ext cx="983604" cy="983604"/>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4396"/>
            <a:ext cx="1223120" cy="813374"/>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539045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924" y="1268760"/>
            <a:ext cx="8820152" cy="35916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161924" y="1268760"/>
            <a:ext cx="8820151" cy="3591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14626" y="5853867"/>
            <a:ext cx="1218794" cy="810498"/>
          </a:xfrm>
          <a:prstGeom prst="rect">
            <a:avLst/>
          </a:prstGeom>
          <a:noFill/>
        </p:spPr>
      </p:pic>
      <p:sp>
        <p:nvSpPr>
          <p:cNvPr id="18" name="TextBox 17"/>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6232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386" y="474596"/>
            <a:ext cx="6660958" cy="61947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6" name="Rectangle 15"/>
          <p:cNvSpPr/>
          <p:nvPr/>
        </p:nvSpPr>
        <p:spPr>
          <a:xfrm>
            <a:off x="1007387" y="474596"/>
            <a:ext cx="6660958" cy="6194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8" name="TextBox 17"/>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84382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3" name="Picture 2"/>
          <p:cNvPicPr>
            <a:picLocks noChangeAspect="1"/>
          </p:cNvPicPr>
          <p:nvPr/>
        </p:nvPicPr>
        <p:blipFill>
          <a:blip r:embed="rId5"/>
          <a:stretch>
            <a:fillRect/>
          </a:stretch>
        </p:blipFill>
        <p:spPr>
          <a:xfrm>
            <a:off x="323529" y="1340768"/>
            <a:ext cx="8496942" cy="248843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681937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235810"/>
            <a:ext cx="6917364" cy="6386380"/>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683567" y="235810"/>
            <a:ext cx="6917366" cy="841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83569" y="1077574"/>
            <a:ext cx="6917363" cy="554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7360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8" name="Picture 7"/>
          <p:cNvPicPr>
            <a:picLocks noChangeAspect="1"/>
          </p:cNvPicPr>
          <p:nvPr/>
        </p:nvPicPr>
        <p:blipFill>
          <a:blip r:embed="rId5"/>
          <a:stretch>
            <a:fillRect/>
          </a:stretch>
        </p:blipFill>
        <p:spPr>
          <a:xfrm>
            <a:off x="323528" y="1916832"/>
            <a:ext cx="8496944" cy="2152986"/>
          </a:xfrm>
          <a:prstGeom prst="rect">
            <a:avLst/>
          </a:prstGeom>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777306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7544" y="260648"/>
            <a:ext cx="8208912" cy="5962262"/>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467544" y="260648"/>
            <a:ext cx="8301618" cy="5962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700241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76672"/>
            <a:ext cx="8496944" cy="506417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323528" y="476672"/>
            <a:ext cx="8496944" cy="5064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809145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2" name="Picture 1"/>
          <p:cNvPicPr>
            <a:picLocks noChangeAspect="1"/>
          </p:cNvPicPr>
          <p:nvPr/>
        </p:nvPicPr>
        <p:blipFill>
          <a:blip r:embed="rId5"/>
          <a:stretch>
            <a:fillRect/>
          </a:stretch>
        </p:blipFill>
        <p:spPr>
          <a:xfrm>
            <a:off x="323528" y="836712"/>
            <a:ext cx="8496944" cy="3900644"/>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751779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844824"/>
            <a:ext cx="8352926" cy="1949196"/>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95538" y="1844824"/>
            <a:ext cx="8352926" cy="1949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695929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69272"/>
            <a:ext cx="7776864" cy="6344104"/>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683568" y="424648"/>
            <a:ext cx="7776864" cy="6386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452320" y="6214862"/>
            <a:ext cx="643138" cy="643138"/>
          </a:xfrm>
          <a:prstGeom prst="rect">
            <a:avLst/>
          </a:prstGeom>
          <a:noFill/>
        </p:spPr>
      </p:pic>
    </p:spTree>
    <p:extLst>
      <p:ext uri="{BB962C8B-B14F-4D97-AF65-F5344CB8AC3E}">
        <p14:creationId xmlns:p14="http://schemas.microsoft.com/office/powerpoint/2010/main" val="2453410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200" y="252636"/>
            <a:ext cx="8290979" cy="6577683"/>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7" name="Rectangle 6"/>
          <p:cNvSpPr/>
          <p:nvPr/>
        </p:nvSpPr>
        <p:spPr>
          <a:xfrm>
            <a:off x="41200" y="1292374"/>
            <a:ext cx="8290979" cy="1848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3933" y="3140968"/>
            <a:ext cx="8298246" cy="3689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3933" y="252636"/>
            <a:ext cx="8298246" cy="1016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6021288"/>
            <a:ext cx="836712" cy="836712"/>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649630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908720"/>
            <a:ext cx="8496942" cy="442490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885592"/>
            <a:ext cx="8496944" cy="444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12452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3" name="Picture 2"/>
          <p:cNvPicPr>
            <a:picLocks noChangeAspect="1"/>
          </p:cNvPicPr>
          <p:nvPr/>
        </p:nvPicPr>
        <p:blipFill>
          <a:blip r:embed="rId5"/>
          <a:stretch>
            <a:fillRect/>
          </a:stretch>
        </p:blipFill>
        <p:spPr>
          <a:xfrm>
            <a:off x="323529" y="1124744"/>
            <a:ext cx="8496942" cy="362544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837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9" y="929688"/>
            <a:ext cx="8352922" cy="4227504"/>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95538" y="929688"/>
            <a:ext cx="8352926" cy="4227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76688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4235" y="116632"/>
            <a:ext cx="6435530" cy="599747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1354234" y="116632"/>
            <a:ext cx="6435531" cy="5997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02751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32656"/>
            <a:ext cx="8496942" cy="577579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332656"/>
            <a:ext cx="8496944" cy="5775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15152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3" name="Picture 2"/>
          <p:cNvPicPr>
            <a:picLocks noChangeAspect="1"/>
          </p:cNvPicPr>
          <p:nvPr/>
        </p:nvPicPr>
        <p:blipFill>
          <a:blip r:embed="rId5"/>
          <a:stretch>
            <a:fillRect/>
          </a:stretch>
        </p:blipFill>
        <p:spPr>
          <a:xfrm>
            <a:off x="251521" y="620688"/>
            <a:ext cx="8640958" cy="5022204"/>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777357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9" y="980728"/>
            <a:ext cx="8352922" cy="3479882"/>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95538" y="954784"/>
            <a:ext cx="8352926" cy="3505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638754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3318" y="260648"/>
            <a:ext cx="6917364" cy="5992622"/>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1113318" y="260648"/>
            <a:ext cx="6917364" cy="5992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64133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6698" y="46941"/>
            <a:ext cx="7121726" cy="6764118"/>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1266698" y="46940"/>
            <a:ext cx="7121726" cy="6764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452320" y="6214862"/>
            <a:ext cx="643138" cy="643138"/>
          </a:xfrm>
          <a:prstGeom prst="rect">
            <a:avLst/>
          </a:prstGeom>
          <a:noFill/>
        </p:spPr>
      </p:pic>
    </p:spTree>
    <p:extLst>
      <p:ext uri="{BB962C8B-B14F-4D97-AF65-F5344CB8AC3E}">
        <p14:creationId xmlns:p14="http://schemas.microsoft.com/office/powerpoint/2010/main" val="2431151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365688"/>
            <a:ext cx="6745038" cy="6126624"/>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1113318" y="341948"/>
            <a:ext cx="6747336" cy="6150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068102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5"/>
          <a:stretch>
            <a:fillRect/>
          </a:stretch>
        </p:blipFill>
        <p:spPr>
          <a:xfrm>
            <a:off x="2" y="2420888"/>
            <a:ext cx="9143998" cy="77896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438004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2" name="Picture 1"/>
          <p:cNvPicPr>
            <a:picLocks noChangeAspect="1"/>
          </p:cNvPicPr>
          <p:nvPr/>
        </p:nvPicPr>
        <p:blipFill>
          <a:blip r:embed="rId5"/>
          <a:stretch>
            <a:fillRect/>
          </a:stretch>
        </p:blipFill>
        <p:spPr>
          <a:xfrm>
            <a:off x="323529" y="764704"/>
            <a:ext cx="8496942" cy="4450474"/>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15675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8" y="620688"/>
            <a:ext cx="8352924" cy="4812796"/>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395538" y="573746"/>
            <a:ext cx="8352926" cy="148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sp>
        <p:nvSpPr>
          <p:cNvPr id="10" name="Rectangle 9"/>
          <p:cNvSpPr/>
          <p:nvPr/>
        </p:nvSpPr>
        <p:spPr>
          <a:xfrm>
            <a:off x="395538" y="2060848"/>
            <a:ext cx="8352924" cy="3372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00076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548680"/>
            <a:ext cx="8496944" cy="4972580"/>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323528" y="548680"/>
            <a:ext cx="8496944" cy="4972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787117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72008" y="6021288"/>
            <a:ext cx="1187624" cy="789770"/>
          </a:xfrm>
          <a:prstGeom prst="rect">
            <a:avLst/>
          </a:prstGeom>
          <a:noFill/>
        </p:spPr>
      </p:pic>
      <p:pic>
        <p:nvPicPr>
          <p:cNvPr id="3" name="Picture 2"/>
          <p:cNvPicPr>
            <a:picLocks noChangeAspect="1"/>
          </p:cNvPicPr>
          <p:nvPr/>
        </p:nvPicPr>
        <p:blipFill>
          <a:blip r:embed="rId5"/>
          <a:stretch>
            <a:fillRect/>
          </a:stretch>
        </p:blipFill>
        <p:spPr>
          <a:xfrm>
            <a:off x="395536" y="1484784"/>
            <a:ext cx="8352928" cy="245635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174844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9" y="332656"/>
            <a:ext cx="8352922" cy="5748646"/>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395538" y="332656"/>
            <a:ext cx="8352926" cy="5748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21288"/>
            <a:ext cx="1187624" cy="78977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53784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281020"/>
            <a:ext cx="7920880" cy="5884284"/>
          </a:xfrm>
          <a:prstGeom prst="rect">
            <a:avLst/>
          </a:prstGeom>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611560" y="281020"/>
            <a:ext cx="7920880" cy="5884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04188" y="6165304"/>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740721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15816" y="260648"/>
            <a:ext cx="3142207" cy="769441"/>
          </a:xfrm>
          <a:prstGeom prst="rect">
            <a:avLst/>
          </a:prstGeom>
          <a:noFill/>
        </p:spPr>
        <p:txBody>
          <a:bodyPr wrap="none" rtlCol="0">
            <a:spAutoFit/>
          </a:bodyPr>
          <a:lstStyle/>
          <a:p>
            <a:r>
              <a:rPr lang="en-GB" sz="4400" dirty="0" smtClean="0">
                <a:latin typeface="Comic Sans MS" pitchFamily="66" charset="0"/>
              </a:rPr>
              <a:t>Quadratics</a:t>
            </a:r>
            <a:endParaRPr lang="en-GB" sz="4400" dirty="0">
              <a:latin typeface="Comic Sans MS" pitchFamily="66" charset="0"/>
            </a:endParaRPr>
          </a:p>
        </p:txBody>
      </p:sp>
      <p:pic>
        <p:nvPicPr>
          <p:cNvPr id="20"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2" name="Rectangle 21">
            <a:hlinkClick r:id="rId4" action="ppaction://hlinksldjump"/>
          </p:cNvPr>
          <p:cNvSpPr/>
          <p:nvPr/>
        </p:nvSpPr>
        <p:spPr>
          <a:xfrm>
            <a:off x="3203992" y="1808720"/>
            <a:ext cx="1296000" cy="61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 (ii)</a:t>
            </a:r>
            <a:endParaRPr lang="en-GB" b="1" dirty="0"/>
          </a:p>
        </p:txBody>
      </p:sp>
      <p:sp>
        <p:nvSpPr>
          <p:cNvPr id="5" name="Rectangle 4">
            <a:hlinkClick r:id="rId5" action="ppaction://hlinksldjump"/>
          </p:cNvPr>
          <p:cNvSpPr/>
          <p:nvPr/>
        </p:nvSpPr>
        <p:spPr>
          <a:xfrm>
            <a:off x="3203848" y="1160648"/>
            <a:ext cx="12960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Practice </a:t>
            </a:r>
            <a:r>
              <a:rPr lang="en-GB" b="1" dirty="0" smtClean="0"/>
              <a:t>A (</a:t>
            </a:r>
            <a:r>
              <a:rPr lang="en-GB" b="1" dirty="0" err="1" smtClean="0"/>
              <a:t>i</a:t>
            </a:r>
            <a:r>
              <a:rPr lang="en-GB" b="1" dirty="0" smtClean="0"/>
              <a:t>)</a:t>
            </a:r>
            <a:endParaRPr lang="en-GB" b="1" dirty="0"/>
          </a:p>
        </p:txBody>
      </p:sp>
      <p:sp>
        <p:nvSpPr>
          <p:cNvPr id="7" name="Rectangle 6">
            <a:hlinkClick r:id="rId6" action="ppaction://hlinksldjump"/>
          </p:cNvPr>
          <p:cNvSpPr/>
          <p:nvPr/>
        </p:nvSpPr>
        <p:spPr>
          <a:xfrm>
            <a:off x="3203848" y="3860848"/>
            <a:ext cx="1296000" cy="6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Practice </a:t>
            </a:r>
            <a:r>
              <a:rPr lang="en-GB" b="1" dirty="0" smtClean="0"/>
              <a:t>C</a:t>
            </a:r>
            <a:endParaRPr lang="en-GB" b="1" dirty="0"/>
          </a:p>
        </p:txBody>
      </p:sp>
      <p:sp>
        <p:nvSpPr>
          <p:cNvPr id="8" name="Rectangle 7">
            <a:hlinkClick r:id="rId7" action="ppaction://hlinksldjump"/>
          </p:cNvPr>
          <p:cNvSpPr/>
          <p:nvPr/>
        </p:nvSpPr>
        <p:spPr>
          <a:xfrm>
            <a:off x="4572000" y="1160648"/>
            <a:ext cx="1296000" cy="57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a:t>
            </a:r>
            <a:r>
              <a:rPr lang="en-GB" b="1" dirty="0" err="1" smtClean="0"/>
              <a:t>i</a:t>
            </a:r>
            <a:r>
              <a:rPr lang="en-GB" b="1" dirty="0" smtClean="0"/>
              <a:t>)</a:t>
            </a:r>
            <a:endParaRPr lang="en-GB" b="1" dirty="0"/>
          </a:p>
        </p:txBody>
      </p:sp>
      <p:sp>
        <p:nvSpPr>
          <p:cNvPr id="27" name="Rectangle 26">
            <a:hlinkClick r:id="rId8" action="ppaction://hlinksldjump"/>
          </p:cNvPr>
          <p:cNvSpPr/>
          <p:nvPr/>
        </p:nvSpPr>
        <p:spPr>
          <a:xfrm>
            <a:off x="3203992" y="2492896"/>
            <a:ext cx="1296000" cy="61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 (iii)</a:t>
            </a:r>
            <a:endParaRPr lang="en-GB" b="1" dirty="0"/>
          </a:p>
        </p:txBody>
      </p:sp>
      <p:sp>
        <p:nvSpPr>
          <p:cNvPr id="28" name="Rectangle 27">
            <a:hlinkClick r:id="rId9" action="ppaction://hlinksldjump"/>
          </p:cNvPr>
          <p:cNvSpPr/>
          <p:nvPr/>
        </p:nvSpPr>
        <p:spPr>
          <a:xfrm>
            <a:off x="3203848" y="3176872"/>
            <a:ext cx="1296000" cy="61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a:t>
            </a:r>
            <a:endParaRPr lang="en-GB" b="1" dirty="0"/>
          </a:p>
        </p:txBody>
      </p:sp>
      <p:sp>
        <p:nvSpPr>
          <p:cNvPr id="29" name="Rectangle 28">
            <a:hlinkClick r:id="rId10" action="ppaction://hlinksldjump"/>
          </p:cNvPr>
          <p:cNvSpPr/>
          <p:nvPr/>
        </p:nvSpPr>
        <p:spPr>
          <a:xfrm>
            <a:off x="3203848" y="4545024"/>
            <a:ext cx="1296000" cy="6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Practice </a:t>
            </a:r>
            <a:r>
              <a:rPr lang="en-GB" b="1" dirty="0" smtClean="0"/>
              <a:t>D (</a:t>
            </a:r>
            <a:r>
              <a:rPr lang="en-GB" b="1" dirty="0" err="1" smtClean="0"/>
              <a:t>i</a:t>
            </a:r>
            <a:r>
              <a:rPr lang="en-GB" b="1" dirty="0" smtClean="0"/>
              <a:t>)</a:t>
            </a:r>
            <a:endParaRPr lang="en-GB" b="1" dirty="0"/>
          </a:p>
        </p:txBody>
      </p:sp>
      <p:sp>
        <p:nvSpPr>
          <p:cNvPr id="30" name="Rectangle 29">
            <a:hlinkClick r:id="rId11" action="ppaction://hlinksldjump"/>
          </p:cNvPr>
          <p:cNvSpPr/>
          <p:nvPr/>
        </p:nvSpPr>
        <p:spPr>
          <a:xfrm>
            <a:off x="3203848" y="5229000"/>
            <a:ext cx="1296000" cy="6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Practice </a:t>
            </a:r>
            <a:r>
              <a:rPr lang="en-GB" b="1" dirty="0" smtClean="0"/>
              <a:t>D (ii)</a:t>
            </a:r>
            <a:endParaRPr lang="en-GB" b="1" dirty="0"/>
          </a:p>
        </p:txBody>
      </p:sp>
      <p:sp>
        <p:nvSpPr>
          <p:cNvPr id="31" name="Rectangle 30">
            <a:hlinkClick r:id="rId12" action="ppaction://hlinksldjump"/>
          </p:cNvPr>
          <p:cNvSpPr/>
          <p:nvPr/>
        </p:nvSpPr>
        <p:spPr>
          <a:xfrm>
            <a:off x="3203848" y="5913176"/>
            <a:ext cx="1296000" cy="6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Practice </a:t>
            </a:r>
            <a:r>
              <a:rPr lang="en-GB" b="1" dirty="0" smtClean="0"/>
              <a:t>D (iii)</a:t>
            </a:r>
            <a:endParaRPr lang="en-GB" b="1" dirty="0"/>
          </a:p>
        </p:txBody>
      </p:sp>
      <p:sp>
        <p:nvSpPr>
          <p:cNvPr id="32" name="Rectangle 31">
            <a:hlinkClick r:id="rId13" action="ppaction://hlinksldjump"/>
          </p:cNvPr>
          <p:cNvSpPr/>
          <p:nvPr/>
        </p:nvSpPr>
        <p:spPr>
          <a:xfrm>
            <a:off x="4572000" y="1808920"/>
            <a:ext cx="1296000" cy="61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(ii)</a:t>
            </a:r>
            <a:endParaRPr lang="en-GB" b="1" dirty="0"/>
          </a:p>
        </p:txBody>
      </p:sp>
      <p:sp>
        <p:nvSpPr>
          <p:cNvPr id="33" name="Rectangle 32">
            <a:hlinkClick r:id="rId14" action="ppaction://hlinksldjump"/>
          </p:cNvPr>
          <p:cNvSpPr/>
          <p:nvPr/>
        </p:nvSpPr>
        <p:spPr>
          <a:xfrm>
            <a:off x="4572000" y="2492896"/>
            <a:ext cx="1296000" cy="61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r>
              <a:rPr lang="en-GB" b="1" dirty="0" err="1" smtClean="0"/>
              <a:t>i</a:t>
            </a:r>
            <a:r>
              <a:rPr lang="en-GB" b="1" dirty="0" smtClean="0"/>
              <a:t>)</a:t>
            </a:r>
            <a:endParaRPr lang="en-GB" b="1" dirty="0"/>
          </a:p>
        </p:txBody>
      </p:sp>
      <p:sp>
        <p:nvSpPr>
          <p:cNvPr id="34" name="Rectangle 33">
            <a:hlinkClick r:id="rId15" action="ppaction://hlinksldjump"/>
          </p:cNvPr>
          <p:cNvSpPr/>
          <p:nvPr/>
        </p:nvSpPr>
        <p:spPr>
          <a:xfrm>
            <a:off x="4572000" y="3176872"/>
            <a:ext cx="1296000" cy="6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(ii)</a:t>
            </a:r>
            <a:endParaRPr lang="en-GB" b="1" dirty="0"/>
          </a:p>
        </p:txBody>
      </p:sp>
      <p:sp>
        <p:nvSpPr>
          <p:cNvPr id="35" name="Rectangle 34">
            <a:hlinkClick r:id="rId16" action="ppaction://hlinksldjump"/>
          </p:cNvPr>
          <p:cNvSpPr/>
          <p:nvPr/>
        </p:nvSpPr>
        <p:spPr>
          <a:xfrm>
            <a:off x="4572000" y="3861048"/>
            <a:ext cx="1296000" cy="61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(iii)</a:t>
            </a:r>
            <a:endParaRPr lang="en-GB" b="1" dirty="0"/>
          </a:p>
        </p:txBody>
      </p:sp>
      <p:sp>
        <p:nvSpPr>
          <p:cNvPr id="36" name="Rectangle 35">
            <a:hlinkClick r:id="rId17" action="ppaction://hlinksldjump"/>
          </p:cNvPr>
          <p:cNvSpPr/>
          <p:nvPr/>
        </p:nvSpPr>
        <p:spPr>
          <a:xfrm>
            <a:off x="4572000" y="4545224"/>
            <a:ext cx="1296000" cy="61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a:t>
            </a:r>
            <a:r>
              <a:rPr lang="en-GB" b="1" dirty="0" err="1" smtClean="0"/>
              <a:t>i</a:t>
            </a:r>
            <a:r>
              <a:rPr lang="en-GB" b="1" dirty="0" smtClean="0"/>
              <a:t>)</a:t>
            </a:r>
            <a:endParaRPr lang="en-GB" b="1" dirty="0"/>
          </a:p>
        </p:txBody>
      </p:sp>
      <p:sp>
        <p:nvSpPr>
          <p:cNvPr id="37" name="Rectangle 36">
            <a:hlinkClick r:id="rId18" action="ppaction://hlinksldjump"/>
          </p:cNvPr>
          <p:cNvSpPr/>
          <p:nvPr/>
        </p:nvSpPr>
        <p:spPr>
          <a:xfrm>
            <a:off x="4572000" y="5229200"/>
            <a:ext cx="1296000" cy="61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(ii)</a:t>
            </a:r>
            <a:endParaRPr lang="en-GB" b="1" dirty="0"/>
          </a:p>
        </p:txBody>
      </p:sp>
      <p:sp>
        <p:nvSpPr>
          <p:cNvPr id="38" name="Rectangle 37">
            <a:hlinkClick r:id="rId19" action="ppaction://hlinksldjump"/>
          </p:cNvPr>
          <p:cNvSpPr/>
          <p:nvPr/>
        </p:nvSpPr>
        <p:spPr>
          <a:xfrm>
            <a:off x="4571712" y="5913376"/>
            <a:ext cx="1296000" cy="61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(iii)</a:t>
            </a:r>
            <a:endParaRPr lang="en-GB" b="1" dirty="0"/>
          </a:p>
        </p:txBody>
      </p:sp>
      <p:sp>
        <p:nvSpPr>
          <p:cNvPr id="21" name="Rectangle 20">
            <a:hlinkClick r:id="rId20" action="ppaction://hlinksldjump"/>
          </p:cNvPr>
          <p:cNvSpPr/>
          <p:nvPr/>
        </p:nvSpPr>
        <p:spPr>
          <a:xfrm>
            <a:off x="107504" y="85311"/>
            <a:ext cx="2196000" cy="414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893398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4" name="Picture 3"/>
          <p:cNvPicPr>
            <a:picLocks noChangeAspect="1"/>
          </p:cNvPicPr>
          <p:nvPr/>
        </p:nvPicPr>
        <p:blipFill>
          <a:blip r:embed="rId7"/>
          <a:stretch>
            <a:fillRect/>
          </a:stretch>
        </p:blipFill>
        <p:spPr>
          <a:xfrm>
            <a:off x="251520" y="2132856"/>
            <a:ext cx="8640960" cy="1099524"/>
          </a:xfrm>
          <a:prstGeom prst="rect">
            <a:avLst/>
          </a:prstGeom>
        </p:spPr>
      </p:pic>
    </p:spTree>
    <p:extLst>
      <p:ext uri="{BB962C8B-B14F-4D97-AF65-F5344CB8AC3E}">
        <p14:creationId xmlns:p14="http://schemas.microsoft.com/office/powerpoint/2010/main" val="25902337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246" y="548680"/>
            <a:ext cx="8771508" cy="5219766"/>
          </a:xfrm>
          <a:prstGeom prst="rect">
            <a:avLst/>
          </a:prstGeom>
        </p:spPr>
      </p:pic>
      <p:sp>
        <p:nvSpPr>
          <p:cNvPr id="18" name="Rectangle 17"/>
          <p:cNvSpPr/>
          <p:nvPr/>
        </p:nvSpPr>
        <p:spPr>
          <a:xfrm>
            <a:off x="186246" y="548680"/>
            <a:ext cx="8771508" cy="5243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2311658" cy="369332"/>
          </a:xfrm>
          <a:prstGeom prst="rect">
            <a:avLst/>
          </a:prstGeom>
          <a:noFill/>
        </p:spPr>
        <p:txBody>
          <a:bodyPr wrap="none" rtlCol="0">
            <a:spAutoFit/>
          </a:bodyPr>
          <a:lstStyle/>
          <a:p>
            <a:r>
              <a:rPr lang="en-GB" dirty="0" smtClean="0"/>
              <a:t>Practice Algebra part 1</a:t>
            </a:r>
            <a:endParaRPr lang="en-GB"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9846474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8"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246" y="1916832"/>
            <a:ext cx="8771508" cy="1667244"/>
          </a:xfrm>
          <a:prstGeom prst="rect">
            <a:avLst/>
          </a:prstGeom>
        </p:spPr>
      </p:pic>
      <p:sp>
        <p:nvSpPr>
          <p:cNvPr id="18" name="Rectangle 17"/>
          <p:cNvSpPr/>
          <p:nvPr/>
        </p:nvSpPr>
        <p:spPr>
          <a:xfrm>
            <a:off x="186246" y="1916832"/>
            <a:ext cx="8771508" cy="1667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2311658" cy="369332"/>
          </a:xfrm>
          <a:prstGeom prst="rect">
            <a:avLst/>
          </a:prstGeom>
          <a:noFill/>
        </p:spPr>
        <p:txBody>
          <a:bodyPr wrap="none" rtlCol="0">
            <a:spAutoFit/>
          </a:bodyPr>
          <a:lstStyle/>
          <a:p>
            <a:r>
              <a:rPr lang="en-GB" dirty="0" smtClean="0"/>
              <a:t>Practice Algebra part 1</a:t>
            </a:r>
            <a:endParaRPr lang="en-GB" dirty="0"/>
          </a:p>
        </p:txBody>
      </p:sp>
    </p:spTree>
    <p:extLst>
      <p:ext uri="{BB962C8B-B14F-4D97-AF65-F5344CB8AC3E}">
        <p14:creationId xmlns:p14="http://schemas.microsoft.com/office/powerpoint/2010/main" val="889383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867" y="318973"/>
            <a:ext cx="9116266" cy="6220054"/>
          </a:xfrm>
          <a:prstGeom prst="rect">
            <a:avLst/>
          </a:prstGeom>
        </p:spPr>
      </p:pic>
      <p:sp>
        <p:nvSpPr>
          <p:cNvPr id="5" name="TextBox 4"/>
          <p:cNvSpPr txBox="1"/>
          <p:nvPr/>
        </p:nvSpPr>
        <p:spPr>
          <a:xfrm>
            <a:off x="13867" y="-108684"/>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0" y="318973"/>
            <a:ext cx="9143581" cy="2317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Rectangle 13"/>
          <p:cNvSpPr/>
          <p:nvPr/>
        </p:nvSpPr>
        <p:spPr>
          <a:xfrm>
            <a:off x="13866" y="2636913"/>
            <a:ext cx="9143581"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sp>
        <p:nvSpPr>
          <p:cNvPr id="15" name="Rectangle 14"/>
          <p:cNvSpPr/>
          <p:nvPr/>
        </p:nvSpPr>
        <p:spPr>
          <a:xfrm>
            <a:off x="0" y="4869161"/>
            <a:ext cx="9130133" cy="1669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465366" y="5517232"/>
            <a:ext cx="643138" cy="643138"/>
          </a:xfrm>
          <a:prstGeom prst="rect">
            <a:avLst/>
          </a:prstGeom>
          <a:noFill/>
        </p:spPr>
      </p:pic>
    </p:spTree>
    <p:extLst>
      <p:ext uri="{BB962C8B-B14F-4D97-AF65-F5344CB8AC3E}">
        <p14:creationId xmlns:p14="http://schemas.microsoft.com/office/powerpoint/2010/main" val="208401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4" grpId="0" animBg="1"/>
      <p:bldP spid="15"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2" y="332656"/>
            <a:ext cx="7344816" cy="591591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661248"/>
            <a:ext cx="1435360" cy="954514"/>
          </a:xfrm>
          <a:prstGeom prst="rect">
            <a:avLst/>
          </a:prstGeom>
          <a:noFill/>
        </p:spPr>
      </p:pic>
      <p:sp>
        <p:nvSpPr>
          <p:cNvPr id="9" name="TextBox 8"/>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4285220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908720"/>
            <a:ext cx="8784974" cy="1736820"/>
          </a:xfrm>
          <a:prstGeom prst="rect">
            <a:avLst/>
          </a:prstGeom>
        </p:spPr>
      </p:pic>
      <p:sp>
        <p:nvSpPr>
          <p:cNvPr id="11" name="Rectangle 10"/>
          <p:cNvSpPr/>
          <p:nvPr/>
        </p:nvSpPr>
        <p:spPr>
          <a:xfrm>
            <a:off x="179512" y="908720"/>
            <a:ext cx="8784975" cy="1736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786854"/>
            <a:ext cx="1435360" cy="954514"/>
          </a:xfrm>
          <a:prstGeom prst="rect">
            <a:avLst/>
          </a:prstGeom>
          <a:noFill/>
        </p:spPr>
      </p:pic>
      <p:pic>
        <p:nvPicPr>
          <p:cNvPr id="4" name="Picture 3"/>
          <p:cNvPicPr>
            <a:picLocks noChangeAspect="1"/>
          </p:cNvPicPr>
          <p:nvPr/>
        </p:nvPicPr>
        <p:blipFill>
          <a:blip r:embed="rId7"/>
          <a:stretch>
            <a:fillRect/>
          </a:stretch>
        </p:blipFill>
        <p:spPr>
          <a:xfrm>
            <a:off x="467544" y="3140968"/>
            <a:ext cx="8208912" cy="347100"/>
          </a:xfrm>
          <a:prstGeom prst="rect">
            <a:avLst/>
          </a:prstGeom>
        </p:spPr>
      </p:pic>
      <p:sp>
        <p:nvSpPr>
          <p:cNvPr id="14" name="Rectangle 13"/>
          <p:cNvSpPr/>
          <p:nvPr/>
        </p:nvSpPr>
        <p:spPr>
          <a:xfrm>
            <a:off x="467545" y="3096126"/>
            <a:ext cx="8208912" cy="391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5"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74452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4"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7626" y="6255760"/>
            <a:ext cx="6624734" cy="413600"/>
          </a:xfrm>
          <a:prstGeom prst="rect">
            <a:avLst/>
          </a:prstGeom>
        </p:spPr>
      </p:pic>
      <p:pic>
        <p:nvPicPr>
          <p:cNvPr id="3" name="Picture 2"/>
          <p:cNvPicPr>
            <a:picLocks noChangeAspect="1"/>
          </p:cNvPicPr>
          <p:nvPr/>
        </p:nvPicPr>
        <p:blipFill>
          <a:blip r:embed="rId3"/>
          <a:stretch>
            <a:fillRect/>
          </a:stretch>
        </p:blipFill>
        <p:spPr>
          <a:xfrm>
            <a:off x="1259632" y="96348"/>
            <a:ext cx="7776864" cy="5996948"/>
          </a:xfrm>
          <a:prstGeom prst="rect">
            <a:avLst/>
          </a:prstGeom>
        </p:spPr>
      </p:pic>
      <p:sp>
        <p:nvSpPr>
          <p:cNvPr id="11" name="Rectangle 10"/>
          <p:cNvSpPr/>
          <p:nvPr/>
        </p:nvSpPr>
        <p:spPr>
          <a:xfrm>
            <a:off x="1259632" y="96348"/>
            <a:ext cx="7776864" cy="59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sp>
        <p:nvSpPr>
          <p:cNvPr id="13" name="Rectangle 12"/>
          <p:cNvSpPr/>
          <p:nvPr/>
        </p:nvSpPr>
        <p:spPr>
          <a:xfrm>
            <a:off x="1116075" y="6214862"/>
            <a:ext cx="6696285" cy="454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41111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2" name="Picture 1"/>
          <p:cNvPicPr>
            <a:picLocks noChangeAspect="1"/>
          </p:cNvPicPr>
          <p:nvPr/>
        </p:nvPicPr>
        <p:blipFill>
          <a:blip r:embed="rId5"/>
          <a:stretch>
            <a:fillRect/>
          </a:stretch>
        </p:blipFill>
        <p:spPr>
          <a:xfrm>
            <a:off x="251521" y="620688"/>
            <a:ext cx="8640958" cy="4928722"/>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010059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450" y="4269085"/>
            <a:ext cx="8801100" cy="600075"/>
          </a:xfrm>
          <a:prstGeom prst="rect">
            <a:avLst/>
          </a:prstGeom>
        </p:spPr>
      </p:pic>
      <p:pic>
        <p:nvPicPr>
          <p:cNvPr id="2" name="Picture 1"/>
          <p:cNvPicPr>
            <a:picLocks noChangeAspect="1"/>
          </p:cNvPicPr>
          <p:nvPr/>
        </p:nvPicPr>
        <p:blipFill>
          <a:blip r:embed="rId3"/>
          <a:stretch>
            <a:fillRect/>
          </a:stretch>
        </p:blipFill>
        <p:spPr>
          <a:xfrm>
            <a:off x="186246" y="908720"/>
            <a:ext cx="8771508" cy="2976328"/>
          </a:xfrm>
          <a:prstGeom prst="rect">
            <a:avLst/>
          </a:prstGeom>
        </p:spPr>
      </p:pic>
      <p:sp>
        <p:nvSpPr>
          <p:cNvPr id="18" name="Rectangle 17"/>
          <p:cNvSpPr/>
          <p:nvPr/>
        </p:nvSpPr>
        <p:spPr>
          <a:xfrm>
            <a:off x="186246" y="899332"/>
            <a:ext cx="8771508" cy="2985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sp>
        <p:nvSpPr>
          <p:cNvPr id="13" name="Rectangle 12"/>
          <p:cNvSpPr/>
          <p:nvPr/>
        </p:nvSpPr>
        <p:spPr>
          <a:xfrm>
            <a:off x="171450" y="4269084"/>
            <a:ext cx="8786304" cy="624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877272"/>
            <a:ext cx="1191110" cy="792088"/>
          </a:xfrm>
          <a:prstGeom prst="rect">
            <a:avLst/>
          </a:prstGeom>
          <a:noFill/>
        </p:spPr>
      </p:pic>
      <p:pic>
        <p:nvPicPr>
          <p:cNvPr id="14"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878260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8" grpId="0" animBg="1"/>
      <p:bldP spid="13"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246" y="404664"/>
            <a:ext cx="8771508" cy="5781222"/>
          </a:xfrm>
          <a:prstGeom prst="rect">
            <a:avLst/>
          </a:prstGeom>
        </p:spPr>
      </p:pic>
      <p:sp>
        <p:nvSpPr>
          <p:cNvPr id="18" name="Rectangle 17"/>
          <p:cNvSpPr/>
          <p:nvPr/>
        </p:nvSpPr>
        <p:spPr>
          <a:xfrm>
            <a:off x="186246" y="369332"/>
            <a:ext cx="8771508" cy="5840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3"/>
          <p:cNvPicPr>
            <a:picLocks noChangeAspect="1"/>
          </p:cNvPicPr>
          <p:nvPr/>
        </p:nvPicPr>
        <p:blipFill>
          <a:blip r:embed="rId3"/>
          <a:stretch>
            <a:fillRect/>
          </a:stretch>
        </p:blipFill>
        <p:spPr>
          <a:xfrm>
            <a:off x="2267744" y="4689150"/>
            <a:ext cx="6690010" cy="575411"/>
          </a:xfrm>
          <a:prstGeom prst="rect">
            <a:avLst/>
          </a:prstGeom>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sp>
        <p:nvSpPr>
          <p:cNvPr id="13" name="Rectangle 12"/>
          <p:cNvSpPr/>
          <p:nvPr/>
        </p:nvSpPr>
        <p:spPr>
          <a:xfrm>
            <a:off x="2267744" y="4689150"/>
            <a:ext cx="6690010" cy="599025"/>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877272"/>
            <a:ext cx="1191110" cy="792088"/>
          </a:xfrm>
          <a:prstGeom prst="rect">
            <a:avLst/>
          </a:prstGeom>
          <a:noFill/>
        </p:spPr>
      </p:pic>
      <p:pic>
        <p:nvPicPr>
          <p:cNvPr id="14"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291849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8" grpId="0" animBg="1"/>
      <p:bldP spid="13"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404664"/>
            <a:ext cx="8208910" cy="5772240"/>
          </a:xfrm>
          <a:prstGeom prst="rect">
            <a:avLst/>
          </a:prstGeom>
        </p:spPr>
      </p:pic>
      <p:sp>
        <p:nvSpPr>
          <p:cNvPr id="13" name="Rectangle 12"/>
          <p:cNvSpPr/>
          <p:nvPr/>
        </p:nvSpPr>
        <p:spPr>
          <a:xfrm>
            <a:off x="467544" y="3923764"/>
            <a:ext cx="8208911" cy="228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8" name="Rectangle 17"/>
          <p:cNvSpPr/>
          <p:nvPr/>
        </p:nvSpPr>
        <p:spPr>
          <a:xfrm>
            <a:off x="467544" y="369332"/>
            <a:ext cx="8208911" cy="3554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4" name="Picture 3"/>
          <p:cNvPicPr>
            <a:picLocks noChangeAspect="1"/>
          </p:cNvPicPr>
          <p:nvPr/>
        </p:nvPicPr>
        <p:blipFill>
          <a:blip r:embed="rId6"/>
          <a:stretch>
            <a:fillRect/>
          </a:stretch>
        </p:blipFill>
        <p:spPr>
          <a:xfrm>
            <a:off x="1043608" y="5517232"/>
            <a:ext cx="6748462" cy="694588"/>
          </a:xfrm>
          <a:prstGeom prst="rect">
            <a:avLst/>
          </a:prstGeom>
        </p:spPr>
      </p:pic>
      <p:sp>
        <p:nvSpPr>
          <p:cNvPr id="14" name="Rectangle 13"/>
          <p:cNvSpPr/>
          <p:nvPr/>
        </p:nvSpPr>
        <p:spPr>
          <a:xfrm>
            <a:off x="1043608" y="5517232"/>
            <a:ext cx="6768751" cy="709348"/>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731281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8" grpId="0" animBg="1"/>
      <p:bldP spid="14"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8061" y="2836925"/>
            <a:ext cx="7280364" cy="3904443"/>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30870"/>
            <a:ext cx="1435360" cy="954514"/>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5" name="Picture 4"/>
          <p:cNvPicPr>
            <a:picLocks noChangeAspect="1"/>
          </p:cNvPicPr>
          <p:nvPr/>
        </p:nvPicPr>
        <p:blipFill>
          <a:blip r:embed="rId6"/>
          <a:stretch>
            <a:fillRect/>
          </a:stretch>
        </p:blipFill>
        <p:spPr>
          <a:xfrm>
            <a:off x="1108060" y="97825"/>
            <a:ext cx="7280365" cy="522863"/>
          </a:xfrm>
          <a:prstGeom prst="rect">
            <a:avLst/>
          </a:prstGeom>
        </p:spPr>
      </p:pic>
      <p:pic>
        <p:nvPicPr>
          <p:cNvPr id="7" name="Picture 6"/>
          <p:cNvPicPr>
            <a:picLocks noChangeAspect="1"/>
          </p:cNvPicPr>
          <p:nvPr/>
        </p:nvPicPr>
        <p:blipFill>
          <a:blip r:embed="rId7"/>
          <a:stretch>
            <a:fillRect/>
          </a:stretch>
        </p:blipFill>
        <p:spPr>
          <a:xfrm>
            <a:off x="3846264" y="404664"/>
            <a:ext cx="2459286" cy="2432261"/>
          </a:xfrm>
          <a:prstGeom prst="rect">
            <a:avLst/>
          </a:prstGeom>
        </p:spPr>
      </p:pic>
      <p:pic>
        <p:nvPicPr>
          <p:cNvPr id="9"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6228184" y="6214862"/>
            <a:ext cx="643138" cy="643138"/>
          </a:xfrm>
          <a:prstGeom prst="rect">
            <a:avLst/>
          </a:prstGeom>
          <a:noFill/>
        </p:spPr>
      </p:pic>
    </p:spTree>
    <p:extLst>
      <p:ext uri="{BB962C8B-B14F-4D97-AF65-F5344CB8AC3E}">
        <p14:creationId xmlns:p14="http://schemas.microsoft.com/office/powerpoint/2010/main" val="4183926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764704"/>
            <a:ext cx="8784974" cy="41539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Rectangle 10"/>
          <p:cNvSpPr/>
          <p:nvPr/>
        </p:nvSpPr>
        <p:spPr>
          <a:xfrm>
            <a:off x="179512" y="764704"/>
            <a:ext cx="8784976"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p>
        </p:txBody>
      </p:sp>
      <p:sp>
        <p:nvSpPr>
          <p:cNvPr id="15" name="Rectangle 14"/>
          <p:cNvSpPr/>
          <p:nvPr/>
        </p:nvSpPr>
        <p:spPr>
          <a:xfrm>
            <a:off x="179512" y="3068960"/>
            <a:ext cx="8784976" cy="1873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805264"/>
            <a:ext cx="1435360" cy="954514"/>
          </a:xfrm>
          <a:prstGeom prst="rect">
            <a:avLst/>
          </a:prstGeom>
          <a:noFill/>
        </p:spPr>
      </p:pic>
      <p:pic>
        <p:nvPicPr>
          <p:cNvPr id="5" name="Picture 4"/>
          <p:cNvPicPr>
            <a:picLocks noChangeAspect="1"/>
          </p:cNvPicPr>
          <p:nvPr/>
        </p:nvPicPr>
        <p:blipFill>
          <a:blip r:embed="rId7"/>
          <a:stretch>
            <a:fillRect/>
          </a:stretch>
        </p:blipFill>
        <p:spPr>
          <a:xfrm>
            <a:off x="161925" y="5157192"/>
            <a:ext cx="8820150" cy="323850"/>
          </a:xfrm>
          <a:prstGeom prst="rect">
            <a:avLst/>
          </a:prstGeom>
        </p:spPr>
      </p:pic>
      <p:sp>
        <p:nvSpPr>
          <p:cNvPr id="13" name="Rectangle 12"/>
          <p:cNvSpPr/>
          <p:nvPr/>
        </p:nvSpPr>
        <p:spPr>
          <a:xfrm>
            <a:off x="161926" y="5097858"/>
            <a:ext cx="8802562" cy="464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p>
        </p:txBody>
      </p:sp>
      <p:pic>
        <p:nvPicPr>
          <p:cNvPr id="14"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50307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5" grpId="0" animBg="1"/>
      <p:bldP spid="13"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6979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51520" y="316052"/>
            <a:ext cx="8640960" cy="3905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p>
        </p:txBody>
      </p:sp>
      <p:sp>
        <p:nvSpPr>
          <p:cNvPr id="10" name="TextBox 9"/>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sp>
        <p:nvSpPr>
          <p:cNvPr id="13" name="Rectangle 12"/>
          <p:cNvSpPr/>
          <p:nvPr/>
        </p:nvSpPr>
        <p:spPr>
          <a:xfrm>
            <a:off x="251520" y="4221088"/>
            <a:ext cx="8640960" cy="1881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9685606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6043" y="5536904"/>
            <a:ext cx="1005522" cy="668672"/>
          </a:xfrm>
          <a:prstGeom prst="rect">
            <a:avLst/>
          </a:prstGeom>
          <a:noFill/>
        </p:spPr>
      </p:pic>
      <p:pic>
        <p:nvPicPr>
          <p:cNvPr id="2" name="Picture 1"/>
          <p:cNvPicPr>
            <a:picLocks noChangeAspect="1"/>
          </p:cNvPicPr>
          <p:nvPr/>
        </p:nvPicPr>
        <p:blipFill>
          <a:blip r:embed="rId5"/>
          <a:stretch>
            <a:fillRect/>
          </a:stretch>
        </p:blipFill>
        <p:spPr>
          <a:xfrm>
            <a:off x="1359870" y="0"/>
            <a:ext cx="6424260" cy="685800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4232534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04664"/>
            <a:ext cx="8496944" cy="569756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05264"/>
            <a:ext cx="1515958" cy="100811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spTree>
    <p:extLst>
      <p:ext uri="{BB962C8B-B14F-4D97-AF65-F5344CB8AC3E}">
        <p14:creationId xmlns:p14="http://schemas.microsoft.com/office/powerpoint/2010/main" val="985867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548680"/>
            <a:ext cx="8496944" cy="4770094"/>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0" name="TextBox 9"/>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sp>
        <p:nvSpPr>
          <p:cNvPr id="14" name="Rectangle 13"/>
          <p:cNvSpPr/>
          <p:nvPr/>
        </p:nvSpPr>
        <p:spPr>
          <a:xfrm>
            <a:off x="323528" y="1772816"/>
            <a:ext cx="8496944" cy="3545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323528" y="548680"/>
            <a:ext cx="849694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Tree>
    <p:extLst>
      <p:ext uri="{BB962C8B-B14F-4D97-AF65-F5344CB8AC3E}">
        <p14:creationId xmlns:p14="http://schemas.microsoft.com/office/powerpoint/2010/main" val="42532228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15"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404664"/>
            <a:ext cx="8496942" cy="5705776"/>
          </a:xfrm>
          <a:prstGeom prst="rect">
            <a:avLst/>
          </a:prstGeom>
        </p:spPr>
      </p:pic>
      <p:sp>
        <p:nvSpPr>
          <p:cNvPr id="18" name="Rectangle 17"/>
          <p:cNvSpPr/>
          <p:nvPr/>
        </p:nvSpPr>
        <p:spPr>
          <a:xfrm>
            <a:off x="323528" y="4941168"/>
            <a:ext cx="8496942" cy="1169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0" name="TextBox 9"/>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sp>
        <p:nvSpPr>
          <p:cNvPr id="15" name="Rectangle 14"/>
          <p:cNvSpPr/>
          <p:nvPr/>
        </p:nvSpPr>
        <p:spPr>
          <a:xfrm>
            <a:off x="323528" y="332656"/>
            <a:ext cx="8496943"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a:t>
            </a:r>
            <a:endParaRPr lang="en-GB" sz="2800" b="1" dirty="0"/>
          </a:p>
        </p:txBody>
      </p:sp>
      <p:sp>
        <p:nvSpPr>
          <p:cNvPr id="11" name="Rectangle 10"/>
          <p:cNvSpPr/>
          <p:nvPr/>
        </p:nvSpPr>
        <p:spPr>
          <a:xfrm>
            <a:off x="323529" y="2852936"/>
            <a:ext cx="8496942"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spTree>
    <p:extLst>
      <p:ext uri="{BB962C8B-B14F-4D97-AF65-F5344CB8AC3E}">
        <p14:creationId xmlns:p14="http://schemas.microsoft.com/office/powerpoint/2010/main" val="3293911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animBg="1"/>
      <p:bldP spid="15" grpId="0" animBg="1"/>
      <p:bldP spid="11"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3" name="Picture 2"/>
          <p:cNvPicPr>
            <a:picLocks noChangeAspect="1"/>
          </p:cNvPicPr>
          <p:nvPr/>
        </p:nvPicPr>
        <p:blipFill>
          <a:blip r:embed="rId5"/>
          <a:stretch>
            <a:fillRect/>
          </a:stretch>
        </p:blipFill>
        <p:spPr>
          <a:xfrm>
            <a:off x="323528" y="2204864"/>
            <a:ext cx="8496944" cy="1062118"/>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86817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908720"/>
            <a:ext cx="8496946" cy="41992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908720"/>
            <a:ext cx="8496945" cy="4199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3469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27384"/>
            <a:ext cx="1125693" cy="369332"/>
          </a:xfrm>
          <a:prstGeom prst="rect">
            <a:avLst/>
          </a:prstGeom>
          <a:noFill/>
        </p:spPr>
        <p:txBody>
          <a:bodyPr wrap="none" rtlCol="0">
            <a:spAutoFit/>
          </a:bodyPr>
          <a:lstStyle/>
          <a:p>
            <a:r>
              <a:rPr lang="en-GB" dirty="0" smtClean="0"/>
              <a:t>Practice D</a:t>
            </a:r>
            <a:endParaRPr lang="en-GB" dirty="0"/>
          </a:p>
        </p:txBody>
      </p:sp>
      <p:pic>
        <p:nvPicPr>
          <p:cNvPr id="3" name="Picture 2"/>
          <p:cNvPicPr>
            <a:picLocks noChangeAspect="1"/>
          </p:cNvPicPr>
          <p:nvPr/>
        </p:nvPicPr>
        <p:blipFill>
          <a:blip r:embed="rId5"/>
          <a:stretch>
            <a:fillRect/>
          </a:stretch>
        </p:blipFill>
        <p:spPr>
          <a:xfrm>
            <a:off x="467545" y="1988840"/>
            <a:ext cx="8208910" cy="1037164"/>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30372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3807976"/>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27384"/>
            <a:ext cx="1125693" cy="369332"/>
          </a:xfrm>
          <a:prstGeom prst="rect">
            <a:avLst/>
          </a:prstGeom>
          <a:noFill/>
        </p:spPr>
        <p:txBody>
          <a:bodyPr wrap="none" rtlCol="0">
            <a:spAutoFit/>
          </a:bodyPr>
          <a:lstStyle/>
          <a:p>
            <a:r>
              <a:rPr lang="en-GB" dirty="0" smtClean="0"/>
              <a:t>Practice D</a:t>
            </a:r>
            <a:endParaRPr lang="en-GB" dirty="0"/>
          </a:p>
        </p:txBody>
      </p:sp>
      <p:sp>
        <p:nvSpPr>
          <p:cNvPr id="11" name="Rectangle 10"/>
          <p:cNvSpPr/>
          <p:nvPr/>
        </p:nvSpPr>
        <p:spPr>
          <a:xfrm>
            <a:off x="323528" y="980728"/>
            <a:ext cx="8496944" cy="3807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44858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27384"/>
            <a:ext cx="1125693" cy="369332"/>
          </a:xfrm>
          <a:prstGeom prst="rect">
            <a:avLst/>
          </a:prstGeom>
          <a:noFill/>
        </p:spPr>
        <p:txBody>
          <a:bodyPr wrap="none" rtlCol="0">
            <a:spAutoFit/>
          </a:bodyPr>
          <a:lstStyle/>
          <a:p>
            <a:r>
              <a:rPr lang="en-GB" dirty="0" smtClean="0"/>
              <a:t>Practice D</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251520" y="1484784"/>
            <a:ext cx="8640960" cy="3148930"/>
          </a:xfrm>
          <a:prstGeom prst="rect">
            <a:avLst/>
          </a:prstGeom>
        </p:spPr>
      </p:pic>
    </p:spTree>
    <p:extLst>
      <p:ext uri="{BB962C8B-B14F-4D97-AF65-F5344CB8AC3E}">
        <p14:creationId xmlns:p14="http://schemas.microsoft.com/office/powerpoint/2010/main" val="32521143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908720"/>
            <a:ext cx="8496944" cy="4187238"/>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27384"/>
            <a:ext cx="1125693" cy="369332"/>
          </a:xfrm>
          <a:prstGeom prst="rect">
            <a:avLst/>
          </a:prstGeom>
          <a:noFill/>
        </p:spPr>
        <p:txBody>
          <a:bodyPr wrap="none" rtlCol="0">
            <a:spAutoFit/>
          </a:bodyPr>
          <a:lstStyle/>
          <a:p>
            <a:r>
              <a:rPr lang="en-GB" dirty="0" smtClean="0"/>
              <a:t>Practice D</a:t>
            </a:r>
            <a:endParaRPr lang="en-GB" dirty="0"/>
          </a:p>
        </p:txBody>
      </p:sp>
      <p:sp>
        <p:nvSpPr>
          <p:cNvPr id="11" name="Rectangle 10"/>
          <p:cNvSpPr/>
          <p:nvPr/>
        </p:nvSpPr>
        <p:spPr>
          <a:xfrm>
            <a:off x="323528" y="906222"/>
            <a:ext cx="8496944" cy="2594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Rectangle 12"/>
          <p:cNvSpPr/>
          <p:nvPr/>
        </p:nvSpPr>
        <p:spPr>
          <a:xfrm>
            <a:off x="323528" y="3501008"/>
            <a:ext cx="8496944" cy="1618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36604307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3501008"/>
            <a:ext cx="8064896" cy="2334908"/>
          </a:xfrm>
          <a:prstGeom prst="rect">
            <a:avLst/>
          </a:prstGeom>
        </p:spPr>
      </p:pic>
      <p:pic>
        <p:nvPicPr>
          <p:cNvPr id="2" name="Picture 1"/>
          <p:cNvPicPr>
            <a:picLocks noChangeAspect="1"/>
          </p:cNvPicPr>
          <p:nvPr/>
        </p:nvPicPr>
        <p:blipFill>
          <a:blip r:embed="rId3"/>
          <a:stretch>
            <a:fillRect/>
          </a:stretch>
        </p:blipFill>
        <p:spPr>
          <a:xfrm>
            <a:off x="323528" y="332656"/>
            <a:ext cx="8496944" cy="3077494"/>
          </a:xfrm>
          <a:prstGeom prst="rect">
            <a:avLst/>
          </a:prstGeom>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0" name="TextBox 9"/>
          <p:cNvSpPr txBox="1"/>
          <p:nvPr/>
        </p:nvSpPr>
        <p:spPr>
          <a:xfrm>
            <a:off x="0" y="-27384"/>
            <a:ext cx="1125693" cy="369332"/>
          </a:xfrm>
          <a:prstGeom prst="rect">
            <a:avLst/>
          </a:prstGeom>
          <a:noFill/>
        </p:spPr>
        <p:txBody>
          <a:bodyPr wrap="none" rtlCol="0">
            <a:spAutoFit/>
          </a:bodyPr>
          <a:lstStyle/>
          <a:p>
            <a:r>
              <a:rPr lang="en-GB" dirty="0" smtClean="0"/>
              <a:t>Practice D</a:t>
            </a:r>
            <a:endParaRPr lang="en-GB" dirty="0"/>
          </a:p>
        </p:txBody>
      </p:sp>
      <p:sp>
        <p:nvSpPr>
          <p:cNvPr id="11" name="Rectangle 10"/>
          <p:cNvSpPr/>
          <p:nvPr/>
        </p:nvSpPr>
        <p:spPr>
          <a:xfrm>
            <a:off x="323528" y="332656"/>
            <a:ext cx="8496944" cy="3077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Rectangle 12"/>
          <p:cNvSpPr/>
          <p:nvPr/>
        </p:nvSpPr>
        <p:spPr>
          <a:xfrm>
            <a:off x="539552" y="3501008"/>
            <a:ext cx="806489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5" name="Rectangle 14"/>
          <p:cNvSpPr/>
          <p:nvPr/>
        </p:nvSpPr>
        <p:spPr>
          <a:xfrm>
            <a:off x="539552" y="4005064"/>
            <a:ext cx="8064896" cy="633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6" name="Rectangle 15"/>
          <p:cNvSpPr/>
          <p:nvPr/>
        </p:nvSpPr>
        <p:spPr>
          <a:xfrm>
            <a:off x="539552" y="4638148"/>
            <a:ext cx="8064896" cy="119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3904966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3"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7" y="332656"/>
            <a:ext cx="8444541" cy="5738933"/>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683562" y="332656"/>
            <a:ext cx="8444545"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83563" y="1700808"/>
            <a:ext cx="8444544" cy="1016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683564" y="2717134"/>
            <a:ext cx="8444543" cy="1710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683566" y="4412754"/>
            <a:ext cx="8460433" cy="1682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88848" y="6065713"/>
            <a:ext cx="1005522" cy="66867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46350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5"/>
          <a:stretch>
            <a:fillRect/>
          </a:stretch>
        </p:blipFill>
        <p:spPr>
          <a:xfrm>
            <a:off x="179513" y="1340768"/>
            <a:ext cx="8784974" cy="271033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8802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92696"/>
            <a:ext cx="8784974" cy="4141784"/>
          </a:xfrm>
          <a:prstGeom prst="rect">
            <a:avLst/>
          </a:prstGeom>
        </p:spPr>
      </p:pic>
      <p:sp>
        <p:nvSpPr>
          <p:cNvPr id="7" name="Rectangle 6"/>
          <p:cNvSpPr/>
          <p:nvPr/>
        </p:nvSpPr>
        <p:spPr>
          <a:xfrm>
            <a:off x="179512" y="620688"/>
            <a:ext cx="8784976" cy="4213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05264"/>
            <a:ext cx="1435360" cy="954514"/>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24113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7" y="548680"/>
            <a:ext cx="7632846" cy="49347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755577" y="546124"/>
            <a:ext cx="7632848" cy="1298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9" name="Rectangle 8"/>
          <p:cNvSpPr/>
          <p:nvPr/>
        </p:nvSpPr>
        <p:spPr>
          <a:xfrm>
            <a:off x="755577" y="1844824"/>
            <a:ext cx="7632846" cy="3638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966924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animBg="1"/>
      <p:bldP spid="9" grpId="0" animBg="1"/>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1641" y="6303152"/>
            <a:ext cx="6480718" cy="4382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8"/>
          <a:stretch>
            <a:fillRect/>
          </a:stretch>
        </p:blipFill>
        <p:spPr>
          <a:xfrm>
            <a:off x="1331641" y="2574196"/>
            <a:ext cx="6480718" cy="1430868"/>
          </a:xfrm>
          <a:prstGeom prst="rect">
            <a:avLst/>
          </a:prstGeom>
        </p:spPr>
      </p:pic>
      <p:pic>
        <p:nvPicPr>
          <p:cNvPr id="9" name="Picture 8"/>
          <p:cNvPicPr>
            <a:picLocks noChangeAspect="1"/>
          </p:cNvPicPr>
          <p:nvPr/>
        </p:nvPicPr>
        <p:blipFill>
          <a:blip r:embed="rId9"/>
          <a:stretch>
            <a:fillRect/>
          </a:stretch>
        </p:blipFill>
        <p:spPr>
          <a:xfrm>
            <a:off x="3143021" y="4005066"/>
            <a:ext cx="2857958" cy="2304254"/>
          </a:xfrm>
          <a:prstGeom prst="rect">
            <a:avLst/>
          </a:prstGeom>
        </p:spPr>
      </p:pic>
      <p:pic>
        <p:nvPicPr>
          <p:cNvPr id="10" name="Picture 9"/>
          <p:cNvPicPr>
            <a:picLocks noChangeAspect="1"/>
          </p:cNvPicPr>
          <p:nvPr/>
        </p:nvPicPr>
        <p:blipFill>
          <a:blip r:embed="rId10"/>
          <a:stretch>
            <a:fillRect/>
          </a:stretch>
        </p:blipFill>
        <p:spPr>
          <a:xfrm>
            <a:off x="3365573" y="77888"/>
            <a:ext cx="2412854" cy="2496306"/>
          </a:xfrm>
          <a:prstGeom prst="rect">
            <a:avLst/>
          </a:prstGeom>
        </p:spPr>
      </p:pic>
      <p:pic>
        <p:nvPicPr>
          <p:cNvPr id="11" name="Picture 10"/>
          <p:cNvPicPr>
            <a:picLocks noChangeAspect="1"/>
          </p:cNvPicPr>
          <p:nvPr/>
        </p:nvPicPr>
        <p:blipFill>
          <a:blip r:embed="rId11"/>
          <a:stretch>
            <a:fillRect/>
          </a:stretch>
        </p:blipFill>
        <p:spPr>
          <a:xfrm>
            <a:off x="2555775" y="1092678"/>
            <a:ext cx="587245" cy="202641"/>
          </a:xfrm>
          <a:prstGeom prst="rect">
            <a:avLst/>
          </a:prstGeom>
        </p:spPr>
      </p:pic>
      <p:pic>
        <p:nvPicPr>
          <p:cNvPr id="12" name="Picture 11"/>
          <p:cNvPicPr>
            <a:picLocks noChangeAspect="1"/>
          </p:cNvPicPr>
          <p:nvPr/>
        </p:nvPicPr>
        <p:blipFill>
          <a:blip r:embed="rId12"/>
          <a:stretch>
            <a:fillRect/>
          </a:stretch>
        </p:blipFill>
        <p:spPr>
          <a:xfrm>
            <a:off x="2396351" y="4890888"/>
            <a:ext cx="608231" cy="194296"/>
          </a:xfrm>
          <a:prstGeom prst="rect">
            <a:avLst/>
          </a:prstGeom>
        </p:spPr>
      </p:pic>
    </p:spTree>
    <p:extLst>
      <p:ext uri="{BB962C8B-B14F-4D97-AF65-F5344CB8AC3E}">
        <p14:creationId xmlns:p14="http://schemas.microsoft.com/office/powerpoint/2010/main" val="500568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32656"/>
            <a:ext cx="8496944" cy="5764868"/>
          </a:xfrm>
          <a:prstGeom prst="rect">
            <a:avLst/>
          </a:prstGeom>
        </p:spPr>
      </p:pic>
      <p:sp>
        <p:nvSpPr>
          <p:cNvPr id="12" name="Rectangle 11"/>
          <p:cNvSpPr/>
          <p:nvPr/>
        </p:nvSpPr>
        <p:spPr>
          <a:xfrm>
            <a:off x="323528" y="3717032"/>
            <a:ext cx="8496944" cy="2375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7" name="Rectangle 6"/>
          <p:cNvSpPr/>
          <p:nvPr/>
        </p:nvSpPr>
        <p:spPr>
          <a:xfrm>
            <a:off x="323528" y="332656"/>
            <a:ext cx="8496944" cy="338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05264"/>
            <a:ext cx="1435360" cy="954514"/>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1495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7" grpId="0" animBg="1"/>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52736"/>
            <a:ext cx="8640960" cy="38372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251520" y="954514"/>
            <a:ext cx="8640960" cy="3935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05264"/>
            <a:ext cx="1435360" cy="954514"/>
          </a:xfrm>
          <a:prstGeom prst="rect">
            <a:avLst/>
          </a:prstGeom>
          <a:noFill/>
        </p:spPr>
      </p:pic>
    </p:spTree>
    <p:extLst>
      <p:ext uri="{BB962C8B-B14F-4D97-AF65-F5344CB8AC3E}">
        <p14:creationId xmlns:p14="http://schemas.microsoft.com/office/powerpoint/2010/main" val="28054097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1340768"/>
            <a:ext cx="8352928" cy="30475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9" name="Rectangle 8"/>
          <p:cNvSpPr/>
          <p:nvPr/>
        </p:nvSpPr>
        <p:spPr>
          <a:xfrm>
            <a:off x="395536" y="1340768"/>
            <a:ext cx="8352928" cy="3047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303649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5"/>
          <a:stretch>
            <a:fillRect/>
          </a:stretch>
        </p:blipFill>
        <p:spPr>
          <a:xfrm>
            <a:off x="395537" y="1628800"/>
            <a:ext cx="8352926" cy="1888954"/>
          </a:xfrm>
          <a:prstGeom prst="rect">
            <a:avLst/>
          </a:prstGeom>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33245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92696"/>
            <a:ext cx="8784974" cy="4728946"/>
          </a:xfrm>
          <a:prstGeom prst="rect">
            <a:avLst/>
          </a:prstGeom>
        </p:spPr>
      </p:pic>
      <p:sp>
        <p:nvSpPr>
          <p:cNvPr id="5" name="Rectangle 4"/>
          <p:cNvSpPr/>
          <p:nvPr/>
        </p:nvSpPr>
        <p:spPr>
          <a:xfrm>
            <a:off x="179512" y="692696"/>
            <a:ext cx="878497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179512" y="2060848"/>
            <a:ext cx="8784976" cy="336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877272"/>
            <a:ext cx="1191110" cy="792088"/>
          </a:xfrm>
          <a:prstGeom prst="rect">
            <a:avLst/>
          </a:prstGeom>
          <a:noFill/>
        </p:spPr>
      </p:pic>
      <p:pic>
        <p:nvPicPr>
          <p:cNvPr id="11" name="Picture 1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98347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1268760"/>
            <a:ext cx="8784974" cy="3104516"/>
          </a:xfrm>
          <a:prstGeom prst="rect">
            <a:avLst/>
          </a:prstGeom>
        </p:spPr>
      </p:pic>
      <p:sp>
        <p:nvSpPr>
          <p:cNvPr id="5" name="Rectangle 4"/>
          <p:cNvSpPr/>
          <p:nvPr/>
        </p:nvSpPr>
        <p:spPr>
          <a:xfrm>
            <a:off x="179512" y="1268760"/>
            <a:ext cx="8784976" cy="918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179512" y="2187304"/>
            <a:ext cx="8784976" cy="2185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0" name="Picture 9"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456401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158" y="260648"/>
            <a:ext cx="8127613" cy="56886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971158" y="260648"/>
            <a:ext cx="8156949"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971157" y="1724421"/>
            <a:ext cx="8156949" cy="1208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971157" y="2948287"/>
            <a:ext cx="8156950" cy="69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971157" y="5447132"/>
            <a:ext cx="8172842" cy="525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Rectangle 13"/>
          <p:cNvSpPr/>
          <p:nvPr/>
        </p:nvSpPr>
        <p:spPr>
          <a:xfrm>
            <a:off x="979994" y="3660154"/>
            <a:ext cx="8156949" cy="487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5" name="Rectangle 14"/>
          <p:cNvSpPr/>
          <p:nvPr/>
        </p:nvSpPr>
        <p:spPr>
          <a:xfrm>
            <a:off x="979994" y="4137519"/>
            <a:ext cx="8172841" cy="1309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138882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8" grpId="0" animBg="1"/>
      <p:bldP spid="9" grpId="0" animBg="1"/>
      <p:bldP spid="14" grpId="0" animBg="1"/>
      <p:bldP spid="15" grpId="0" animBg="1"/>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1" y="1700808"/>
            <a:ext cx="8640958" cy="1526502"/>
          </a:xfrm>
          <a:prstGeom prst="rect">
            <a:avLst/>
          </a:prstGeom>
        </p:spPr>
      </p:pic>
    </p:spTree>
    <p:extLst>
      <p:ext uri="{BB962C8B-B14F-4D97-AF65-F5344CB8AC3E}">
        <p14:creationId xmlns:p14="http://schemas.microsoft.com/office/powerpoint/2010/main" val="1023043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620688"/>
            <a:ext cx="8784976" cy="4392488"/>
          </a:xfrm>
          <a:prstGeom prst="rect">
            <a:avLst/>
          </a:prstGeom>
        </p:spPr>
      </p:pic>
      <p:sp>
        <p:nvSpPr>
          <p:cNvPr id="5" name="Rectangle 4"/>
          <p:cNvSpPr/>
          <p:nvPr/>
        </p:nvSpPr>
        <p:spPr>
          <a:xfrm>
            <a:off x="179512" y="586372"/>
            <a:ext cx="8784976" cy="2410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179512" y="2996952"/>
            <a:ext cx="8784976"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128135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14846"/>
            <a:ext cx="1435360" cy="954514"/>
          </a:xfrm>
          <a:prstGeom prst="rect">
            <a:avLst/>
          </a:prstGeom>
          <a:noFill/>
        </p:spPr>
      </p:pic>
      <p:sp>
        <p:nvSpPr>
          <p:cNvPr id="10" name="TextBox 9"/>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5"/>
          <a:stretch>
            <a:fillRect/>
          </a:stretch>
        </p:blipFill>
        <p:spPr>
          <a:xfrm>
            <a:off x="251521" y="764704"/>
            <a:ext cx="8640958" cy="4296266"/>
          </a:xfrm>
          <a:prstGeom prst="rect">
            <a:avLst/>
          </a:prstGeom>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6105327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374092"/>
            <a:ext cx="8496944" cy="5431172"/>
          </a:xfrm>
          <a:prstGeom prst="rect">
            <a:avLst/>
          </a:prstGeom>
        </p:spPr>
      </p:pic>
      <p:sp>
        <p:nvSpPr>
          <p:cNvPr id="13" name="Rectangle 12"/>
          <p:cNvSpPr/>
          <p:nvPr/>
        </p:nvSpPr>
        <p:spPr>
          <a:xfrm>
            <a:off x="323528" y="1628800"/>
            <a:ext cx="8496944"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302084"/>
            <a:ext cx="8496944" cy="1326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sp>
        <p:nvSpPr>
          <p:cNvPr id="11" name="TextBox 10"/>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45925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32656"/>
            <a:ext cx="8496942" cy="2125906"/>
          </a:xfrm>
          <a:prstGeom prst="rect">
            <a:avLst/>
          </a:prstGeom>
        </p:spPr>
      </p:pic>
      <p:pic>
        <p:nvPicPr>
          <p:cNvPr id="7" name="Picture 6"/>
          <p:cNvPicPr>
            <a:picLocks noChangeAspect="1"/>
          </p:cNvPicPr>
          <p:nvPr/>
        </p:nvPicPr>
        <p:blipFill>
          <a:blip r:embed="rId3"/>
          <a:stretch>
            <a:fillRect/>
          </a:stretch>
        </p:blipFill>
        <p:spPr>
          <a:xfrm>
            <a:off x="827585" y="2673352"/>
            <a:ext cx="7488830" cy="313191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827584" y="2673352"/>
            <a:ext cx="7488831" cy="792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Rectangle 10"/>
          <p:cNvSpPr/>
          <p:nvPr/>
        </p:nvSpPr>
        <p:spPr>
          <a:xfrm>
            <a:off x="827584" y="3465658"/>
            <a:ext cx="7488831" cy="1187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827584" y="4653136"/>
            <a:ext cx="7488831"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
        <p:nvSpPr>
          <p:cNvPr id="12" name="Rectangle 11"/>
          <p:cNvSpPr/>
          <p:nvPr/>
        </p:nvSpPr>
        <p:spPr>
          <a:xfrm>
            <a:off x="323529" y="332656"/>
            <a:ext cx="8496942" cy="2125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5" name="Picture 14"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221918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1" grpId="0" animBg="1"/>
      <p:bldP spid="13" grpId="0" animBg="1"/>
      <p:bldP spid="12"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14846"/>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9" y="1196752"/>
            <a:ext cx="8496942" cy="2032434"/>
          </a:xfrm>
          <a:prstGeom prst="rect">
            <a:avLst/>
          </a:prstGeom>
        </p:spPr>
      </p:pic>
    </p:spTree>
    <p:extLst>
      <p:ext uri="{BB962C8B-B14F-4D97-AF65-F5344CB8AC3E}">
        <p14:creationId xmlns:p14="http://schemas.microsoft.com/office/powerpoint/2010/main" val="25433839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764704"/>
            <a:ext cx="8496944" cy="3983320"/>
          </a:xfrm>
          <a:prstGeom prst="rect">
            <a:avLst/>
          </a:prstGeom>
        </p:spPr>
      </p:pic>
      <p:sp>
        <p:nvSpPr>
          <p:cNvPr id="13" name="Rectangle 12"/>
          <p:cNvSpPr/>
          <p:nvPr/>
        </p:nvSpPr>
        <p:spPr>
          <a:xfrm>
            <a:off x="323528" y="2348880"/>
            <a:ext cx="8496944" cy="2422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741090"/>
            <a:ext cx="8496944" cy="1607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3405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476672"/>
            <a:ext cx="8496942" cy="4949970"/>
          </a:xfrm>
          <a:prstGeom prst="rect">
            <a:avLst/>
          </a:prstGeom>
        </p:spPr>
      </p:pic>
      <p:sp>
        <p:nvSpPr>
          <p:cNvPr id="13" name="Rectangle 12"/>
          <p:cNvSpPr/>
          <p:nvPr/>
        </p:nvSpPr>
        <p:spPr>
          <a:xfrm>
            <a:off x="323528" y="2748022"/>
            <a:ext cx="8496944" cy="270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453058"/>
            <a:ext cx="8496944" cy="2294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(SF)</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94102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75631" y="44624"/>
            <a:ext cx="5792738" cy="5524498"/>
          </a:xfrm>
          <a:prstGeom prst="rect">
            <a:avLst/>
          </a:prstGeom>
        </p:spPr>
      </p:pic>
      <p:pic>
        <p:nvPicPr>
          <p:cNvPr id="7" name="Picture 6"/>
          <p:cNvPicPr>
            <a:picLocks noChangeAspect="1"/>
          </p:cNvPicPr>
          <p:nvPr/>
        </p:nvPicPr>
        <p:blipFill>
          <a:blip r:embed="rId3"/>
          <a:stretch>
            <a:fillRect/>
          </a:stretch>
        </p:blipFill>
        <p:spPr>
          <a:xfrm>
            <a:off x="1675631" y="5589240"/>
            <a:ext cx="5792738" cy="55294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1675630" y="44624"/>
            <a:ext cx="5792739" cy="6097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 on completing the square method</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2696543" y="5877272"/>
            <a:ext cx="1299393" cy="864096"/>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2"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92632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4" y="473516"/>
            <a:ext cx="7838512" cy="51157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652744" y="473516"/>
            <a:ext cx="7838512" cy="1731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 on discriminant method</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87624" y="5877272"/>
            <a:ext cx="1299393" cy="864096"/>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Rectangle 12"/>
          <p:cNvSpPr/>
          <p:nvPr/>
        </p:nvSpPr>
        <p:spPr>
          <a:xfrm>
            <a:off x="652742" y="4221088"/>
            <a:ext cx="783851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 on graph sketching method</a:t>
            </a:r>
            <a:endParaRPr lang="en-GB" sz="2800" b="1" dirty="0"/>
          </a:p>
        </p:txBody>
      </p:sp>
      <p:sp>
        <p:nvSpPr>
          <p:cNvPr id="14" name="Rectangle 13"/>
          <p:cNvSpPr/>
          <p:nvPr/>
        </p:nvSpPr>
        <p:spPr>
          <a:xfrm>
            <a:off x="652743" y="2204864"/>
            <a:ext cx="7838513"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 on differentiation method</a:t>
            </a:r>
            <a:endParaRPr lang="en-GB" sz="2800" b="1" dirty="0"/>
          </a:p>
        </p:txBody>
      </p:sp>
    </p:spTree>
    <p:extLst>
      <p:ext uri="{BB962C8B-B14F-4D97-AF65-F5344CB8AC3E}">
        <p14:creationId xmlns:p14="http://schemas.microsoft.com/office/powerpoint/2010/main" val="1108511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7" y="332656"/>
            <a:ext cx="9073006" cy="56923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090607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2744" y="476672"/>
            <a:ext cx="7838512" cy="53074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Rectangle 12"/>
          <p:cNvSpPr/>
          <p:nvPr/>
        </p:nvSpPr>
        <p:spPr>
          <a:xfrm>
            <a:off x="652744" y="3851756"/>
            <a:ext cx="7838512" cy="19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notes on algebraic approach</a:t>
            </a:r>
            <a:endParaRPr lang="en-GB" sz="2800" b="1" dirty="0"/>
          </a:p>
        </p:txBody>
      </p:sp>
      <p:sp>
        <p:nvSpPr>
          <p:cNvPr id="14" name="TextBox 13"/>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2" name="Rectangle 11"/>
          <p:cNvSpPr/>
          <p:nvPr/>
        </p:nvSpPr>
        <p:spPr>
          <a:xfrm>
            <a:off x="652743" y="453058"/>
            <a:ext cx="7838513" cy="3398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notes on numerical approach</a:t>
            </a:r>
            <a:endParaRPr lang="en-GB" sz="2800" b="1" dirty="0"/>
          </a:p>
        </p:txBody>
      </p:sp>
      <p:pic>
        <p:nvPicPr>
          <p:cNvPr id="15" name="Picture 14"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818837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1549342"/>
            <a:ext cx="6480720" cy="52640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714846"/>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5" name="Picture 4"/>
          <p:cNvPicPr>
            <a:picLocks noChangeAspect="1"/>
          </p:cNvPicPr>
          <p:nvPr/>
        </p:nvPicPr>
        <p:blipFill>
          <a:blip r:embed="rId8"/>
          <a:stretch>
            <a:fillRect/>
          </a:stretch>
        </p:blipFill>
        <p:spPr>
          <a:xfrm>
            <a:off x="5076056" y="31609"/>
            <a:ext cx="3456384" cy="1891045"/>
          </a:xfrm>
          <a:prstGeom prst="rect">
            <a:avLst/>
          </a:prstGeom>
        </p:spPr>
      </p:pic>
      <p:pic>
        <p:nvPicPr>
          <p:cNvPr id="8" name="Picture 7"/>
          <p:cNvPicPr>
            <a:picLocks noChangeAspect="1"/>
          </p:cNvPicPr>
          <p:nvPr/>
        </p:nvPicPr>
        <p:blipFill>
          <a:blip r:embed="rId9"/>
          <a:stretch>
            <a:fillRect/>
          </a:stretch>
        </p:blipFill>
        <p:spPr>
          <a:xfrm>
            <a:off x="4139953" y="825330"/>
            <a:ext cx="864094" cy="303602"/>
          </a:xfrm>
          <a:prstGeom prst="rect">
            <a:avLst/>
          </a:prstGeom>
        </p:spPr>
      </p:pic>
    </p:spTree>
    <p:extLst>
      <p:ext uri="{BB962C8B-B14F-4D97-AF65-F5344CB8AC3E}">
        <p14:creationId xmlns:p14="http://schemas.microsoft.com/office/powerpoint/2010/main" val="3730403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052736"/>
            <a:ext cx="8496944" cy="3818248"/>
          </a:xfrm>
          <a:prstGeom prst="rect">
            <a:avLst/>
          </a:prstGeom>
        </p:spPr>
      </p:pic>
      <p:sp>
        <p:nvSpPr>
          <p:cNvPr id="13" name="Rectangle 12"/>
          <p:cNvSpPr/>
          <p:nvPr/>
        </p:nvSpPr>
        <p:spPr>
          <a:xfrm>
            <a:off x="323528" y="2156470"/>
            <a:ext cx="8496944" cy="1632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1052736"/>
            <a:ext cx="8496944" cy="1103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4" name="Rectangle 13"/>
          <p:cNvSpPr/>
          <p:nvPr/>
        </p:nvSpPr>
        <p:spPr>
          <a:xfrm>
            <a:off x="323528" y="3789040"/>
            <a:ext cx="8496944" cy="1103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3510450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6" grpId="0" animBg="1"/>
      <p:bldP spid="14"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60648"/>
            <a:ext cx="8496942" cy="55888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4" name="Rectangle 13"/>
          <p:cNvSpPr/>
          <p:nvPr/>
        </p:nvSpPr>
        <p:spPr>
          <a:xfrm>
            <a:off x="323528" y="2121480"/>
            <a:ext cx="8496944" cy="2167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323528" y="341948"/>
            <a:ext cx="8496944" cy="1779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6" name="Rectangle 15"/>
          <p:cNvSpPr/>
          <p:nvPr/>
        </p:nvSpPr>
        <p:spPr>
          <a:xfrm>
            <a:off x="323528" y="4293096"/>
            <a:ext cx="8496944" cy="1580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64432" y="5877272"/>
            <a:ext cx="1299393" cy="864096"/>
          </a:xfrm>
          <a:prstGeom prst="rect">
            <a:avLst/>
          </a:prstGeom>
          <a:noFill/>
        </p:spPr>
      </p:pic>
    </p:spTree>
    <p:extLst>
      <p:ext uri="{BB962C8B-B14F-4D97-AF65-F5344CB8AC3E}">
        <p14:creationId xmlns:p14="http://schemas.microsoft.com/office/powerpoint/2010/main" val="13238091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animBg="1"/>
      <p:bldP spid="15" grpId="0" animBg="1"/>
      <p:bldP spid="16"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52736"/>
            <a:ext cx="8496944" cy="34705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1052736"/>
            <a:ext cx="8496944" cy="347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2367" y="5877272"/>
            <a:ext cx="1299393" cy="864096"/>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0003266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4" y="332656"/>
            <a:ext cx="8208912" cy="53043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467544" y="309396"/>
            <a:ext cx="8208912" cy="3671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Rectangle 12"/>
          <p:cNvSpPr/>
          <p:nvPr/>
        </p:nvSpPr>
        <p:spPr>
          <a:xfrm>
            <a:off x="467544" y="3980788"/>
            <a:ext cx="8208912" cy="456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 notes</a:t>
            </a:r>
            <a:endParaRPr lang="en-GB" sz="2800" b="1" dirty="0"/>
          </a:p>
        </p:txBody>
      </p:sp>
      <p:sp>
        <p:nvSpPr>
          <p:cNvPr id="15" name="Rectangle 14"/>
          <p:cNvSpPr/>
          <p:nvPr/>
        </p:nvSpPr>
        <p:spPr>
          <a:xfrm>
            <a:off x="467544" y="4437112"/>
            <a:ext cx="8208912" cy="1199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notes</a:t>
            </a:r>
            <a:endParaRPr lang="en-GB" sz="2800" b="1" dirty="0"/>
          </a:p>
        </p:txBody>
      </p:sp>
    </p:spTree>
    <p:extLst>
      <p:ext uri="{BB962C8B-B14F-4D97-AF65-F5344CB8AC3E}">
        <p14:creationId xmlns:p14="http://schemas.microsoft.com/office/powerpoint/2010/main" val="23799129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3" grpId="0" animBg="1"/>
      <p:bldP spid="15" grpId="0" animBg="1"/>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3" name="Picture 2"/>
          <p:cNvPicPr>
            <a:picLocks noChangeAspect="1"/>
          </p:cNvPicPr>
          <p:nvPr/>
        </p:nvPicPr>
        <p:blipFill>
          <a:blip r:embed="rId5"/>
          <a:stretch>
            <a:fillRect/>
          </a:stretch>
        </p:blipFill>
        <p:spPr>
          <a:xfrm>
            <a:off x="323529" y="836712"/>
            <a:ext cx="8496942" cy="3713208"/>
          </a:xfrm>
          <a:prstGeom prst="rect">
            <a:avLst/>
          </a:prstGeom>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77980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404664"/>
            <a:ext cx="8352928" cy="5348642"/>
          </a:xfrm>
          <a:prstGeom prst="rect">
            <a:avLst/>
          </a:prstGeom>
        </p:spPr>
      </p:pic>
      <p:sp>
        <p:nvSpPr>
          <p:cNvPr id="15" name="Rectangle 14"/>
          <p:cNvSpPr/>
          <p:nvPr/>
        </p:nvSpPr>
        <p:spPr>
          <a:xfrm>
            <a:off x="395537" y="365562"/>
            <a:ext cx="8352928" cy="1551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91110" cy="79208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395535" y="1916832"/>
            <a:ext cx="8352929" cy="3875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6" name="Picture 15"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766059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5" grpId="0" animBg="1"/>
      <p:bldP spid="11" grpId="0" animBg="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4" name="Picture 3"/>
          <p:cNvPicPr>
            <a:picLocks noChangeAspect="1"/>
          </p:cNvPicPr>
          <p:nvPr/>
        </p:nvPicPr>
        <p:blipFill>
          <a:blip r:embed="rId2"/>
          <a:stretch>
            <a:fillRect/>
          </a:stretch>
        </p:blipFill>
        <p:spPr>
          <a:xfrm>
            <a:off x="688502" y="140896"/>
            <a:ext cx="7766996" cy="3350820"/>
          </a:xfrm>
          <a:prstGeom prst="rect">
            <a:avLst/>
          </a:prstGeom>
        </p:spPr>
      </p:pic>
      <p:pic>
        <p:nvPicPr>
          <p:cNvPr id="5" name="Picture 4"/>
          <p:cNvPicPr>
            <a:picLocks noChangeAspect="1"/>
          </p:cNvPicPr>
          <p:nvPr/>
        </p:nvPicPr>
        <p:blipFill>
          <a:blip r:embed="rId3"/>
          <a:stretch>
            <a:fillRect/>
          </a:stretch>
        </p:blipFill>
        <p:spPr>
          <a:xfrm>
            <a:off x="2711609" y="3861048"/>
            <a:ext cx="3024701" cy="2942952"/>
          </a:xfrm>
          <a:prstGeom prst="rect">
            <a:avLst/>
          </a:prstGeom>
        </p:spPr>
      </p:pic>
      <p:pic>
        <p:nvPicPr>
          <p:cNvPr id="2" name="Picture 1"/>
          <p:cNvPicPr>
            <a:picLocks noChangeAspect="1"/>
          </p:cNvPicPr>
          <p:nvPr/>
        </p:nvPicPr>
        <p:blipFill>
          <a:blip r:embed="rId4"/>
          <a:stretch>
            <a:fillRect/>
          </a:stretch>
        </p:blipFill>
        <p:spPr>
          <a:xfrm>
            <a:off x="688502" y="3573016"/>
            <a:ext cx="7766996" cy="315218"/>
          </a:xfrm>
          <a:prstGeom prst="rect">
            <a:avLst/>
          </a:prstGeom>
        </p:spPr>
      </p:pic>
      <p:sp>
        <p:nvSpPr>
          <p:cNvPr id="16" name="Rectangle 15"/>
          <p:cNvSpPr/>
          <p:nvPr/>
        </p:nvSpPr>
        <p:spPr>
          <a:xfrm>
            <a:off x="688502" y="116632"/>
            <a:ext cx="7766996" cy="6696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pic>
        <p:nvPicPr>
          <p:cNvPr id="11" name="Picture 10" descr="Back Icon - back, go back, green, previous, return, hand drawn">
            <a:hlinkClick r:id="rId9" action="ppaction://hlinksldjump"/>
          </p:cNvPr>
          <p:cNvPicPr>
            <a:picLocks noChangeAspect="1" noChangeArrowheads="1"/>
          </p:cNvPicPr>
          <p:nvPr/>
        </p:nvPicPr>
        <p:blipFill>
          <a:blip r:embed="rId10"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214160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1908832"/>
            <a:ext cx="8784974" cy="1952216"/>
          </a:xfrm>
          <a:prstGeom prst="rect">
            <a:avLst/>
          </a:prstGeom>
        </p:spPr>
      </p:pic>
      <p:sp>
        <p:nvSpPr>
          <p:cNvPr id="15" name="Rectangle 14"/>
          <p:cNvSpPr/>
          <p:nvPr/>
        </p:nvSpPr>
        <p:spPr>
          <a:xfrm>
            <a:off x="179512" y="3182526"/>
            <a:ext cx="8784975" cy="678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91110" cy="79208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179511" y="1908832"/>
            <a:ext cx="8784976" cy="1273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(SF) </a:t>
            </a:r>
            <a:endParaRPr lang="en-GB" sz="2800" b="1" dirty="0"/>
          </a:p>
        </p:txBody>
      </p:sp>
      <p:pic>
        <p:nvPicPr>
          <p:cNvPr id="16" name="Picture 15"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7616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5"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5566" y="4589"/>
            <a:ext cx="8550745" cy="6210273"/>
          </a:xfrm>
          <a:prstGeom prst="rect">
            <a:avLst/>
          </a:prstGeom>
        </p:spPr>
      </p:pic>
      <p:sp>
        <p:nvSpPr>
          <p:cNvPr id="6" name="Rectangle 5"/>
          <p:cNvSpPr/>
          <p:nvPr/>
        </p:nvSpPr>
        <p:spPr>
          <a:xfrm>
            <a:off x="603141" y="13091"/>
            <a:ext cx="8553169" cy="684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a:t>
            </a:r>
            <a:endParaRPr lang="en-GB" sz="2800" b="1" dirty="0"/>
          </a:p>
        </p:txBody>
      </p:sp>
      <p:sp>
        <p:nvSpPr>
          <p:cNvPr id="7" name="Rectangle 6"/>
          <p:cNvSpPr/>
          <p:nvPr/>
        </p:nvSpPr>
        <p:spPr>
          <a:xfrm>
            <a:off x="603140" y="3721030"/>
            <a:ext cx="8553171" cy="1004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603140" y="4725144"/>
            <a:ext cx="8553171" cy="1498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603141" y="706132"/>
            <a:ext cx="8553170" cy="3014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rot="18285063">
            <a:off x="-167504" y="451614"/>
            <a:ext cx="1011815" cy="369332"/>
          </a:xfrm>
          <a:prstGeom prst="rect">
            <a:avLst/>
          </a:prstGeom>
          <a:noFill/>
        </p:spPr>
        <p:txBody>
          <a:bodyPr wrap="none" rtlCol="0">
            <a:spAutoFit/>
          </a:bodyPr>
          <a:lstStyle/>
          <a:p>
            <a:r>
              <a:rPr lang="en-GB" dirty="0" smtClean="0"/>
              <a:t>Jan 2013</a:t>
            </a:r>
            <a:endParaRPr lang="en-GB"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856472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692696"/>
            <a:ext cx="8784976" cy="4677632"/>
          </a:xfrm>
          <a:prstGeom prst="rect">
            <a:avLst/>
          </a:prstGeom>
        </p:spPr>
      </p:pic>
      <p:sp>
        <p:nvSpPr>
          <p:cNvPr id="15" name="Rectangle 14"/>
          <p:cNvSpPr/>
          <p:nvPr/>
        </p:nvSpPr>
        <p:spPr>
          <a:xfrm>
            <a:off x="179512" y="629980"/>
            <a:ext cx="8784975" cy="4740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91110" cy="79208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1" name="Picture 1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8028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069458"/>
            <a:ext cx="8784974" cy="2295646"/>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91110" cy="79208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179513" y="2078750"/>
            <a:ext cx="8784974" cy="2286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5" name="Picture 14"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308589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3" y="3861048"/>
            <a:ext cx="7838513" cy="2547665"/>
          </a:xfrm>
          <a:prstGeom prst="rect">
            <a:avLst/>
          </a:prstGeom>
        </p:spPr>
      </p:pic>
      <p:pic>
        <p:nvPicPr>
          <p:cNvPr id="4" name="Picture 3"/>
          <p:cNvPicPr>
            <a:picLocks noChangeAspect="1"/>
          </p:cNvPicPr>
          <p:nvPr/>
        </p:nvPicPr>
        <p:blipFill>
          <a:blip r:embed="rId3"/>
          <a:stretch>
            <a:fillRect/>
          </a:stretch>
        </p:blipFill>
        <p:spPr>
          <a:xfrm>
            <a:off x="652744" y="116632"/>
            <a:ext cx="7838512" cy="3733188"/>
          </a:xfrm>
          <a:prstGeom prst="rect">
            <a:avLst/>
          </a:prstGeom>
        </p:spPr>
      </p:pic>
      <p:sp>
        <p:nvSpPr>
          <p:cNvPr id="15" name="Rectangle 14"/>
          <p:cNvSpPr/>
          <p:nvPr/>
        </p:nvSpPr>
        <p:spPr>
          <a:xfrm>
            <a:off x="652743" y="116633"/>
            <a:ext cx="7838513" cy="6292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33256"/>
            <a:ext cx="1197768" cy="119776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1" name="Picture 1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2509831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2" action="ppaction://hlinksldjump"/>
          </p:cNvPr>
          <p:cNvSpPr/>
          <p:nvPr/>
        </p:nvSpPr>
        <p:spPr>
          <a:xfrm>
            <a:off x="2051720" y="16288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endParaRPr lang="en-GB" b="1" dirty="0"/>
          </a:p>
        </p:txBody>
      </p:sp>
      <p:sp>
        <p:nvSpPr>
          <p:cNvPr id="12" name="Rectangle 11">
            <a:hlinkClick r:id="rId3" action="ppaction://hlinksldjump"/>
          </p:cNvPr>
          <p:cNvSpPr/>
          <p:nvPr/>
        </p:nvSpPr>
        <p:spPr>
          <a:xfrm>
            <a:off x="2051720" y="22048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13" name="Rectangle 12">
            <a:hlinkClick r:id="rId4" action="ppaction://hlinksldjump"/>
          </p:cNvPr>
          <p:cNvSpPr/>
          <p:nvPr/>
        </p:nvSpPr>
        <p:spPr>
          <a:xfrm>
            <a:off x="2051720" y="278092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a:t>
            </a:r>
            <a:endParaRPr lang="en-GB" b="1" dirty="0"/>
          </a:p>
        </p:txBody>
      </p:sp>
      <p:sp>
        <p:nvSpPr>
          <p:cNvPr id="14" name="Rectangle 13">
            <a:hlinkClick r:id="rId5" action="ppaction://hlinksldjump"/>
          </p:cNvPr>
          <p:cNvSpPr/>
          <p:nvPr/>
        </p:nvSpPr>
        <p:spPr>
          <a:xfrm>
            <a:off x="2051720" y="450912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6" name="Rectangle 15">
            <a:hlinkClick r:id="rId6" action="ppaction://hlinksldjump"/>
          </p:cNvPr>
          <p:cNvSpPr/>
          <p:nvPr/>
        </p:nvSpPr>
        <p:spPr>
          <a:xfrm>
            <a:off x="2051720" y="335699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7" name="Rectangle 16">
            <a:hlinkClick r:id="rId7" action="ppaction://hlinksldjump"/>
          </p:cNvPr>
          <p:cNvSpPr/>
          <p:nvPr/>
        </p:nvSpPr>
        <p:spPr>
          <a:xfrm>
            <a:off x="2051720"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2009</a:t>
            </a:r>
            <a:endParaRPr lang="en-GB" b="1" dirty="0"/>
          </a:p>
        </p:txBody>
      </p:sp>
      <p:sp>
        <p:nvSpPr>
          <p:cNvPr id="19" name="TextBox 18"/>
          <p:cNvSpPr txBox="1"/>
          <p:nvPr/>
        </p:nvSpPr>
        <p:spPr>
          <a:xfrm>
            <a:off x="362429" y="535323"/>
            <a:ext cx="8781571" cy="769441"/>
          </a:xfrm>
          <a:prstGeom prst="rect">
            <a:avLst/>
          </a:prstGeom>
          <a:noFill/>
        </p:spPr>
        <p:txBody>
          <a:bodyPr wrap="none" rtlCol="0">
            <a:spAutoFit/>
          </a:bodyPr>
          <a:lstStyle/>
          <a:p>
            <a:r>
              <a:rPr lang="en-GB" sz="4400" dirty="0" smtClean="0">
                <a:latin typeface="Comic Sans MS" pitchFamily="66" charset="0"/>
              </a:rPr>
              <a:t>Old Spec Logs and Exponentials</a:t>
            </a:r>
            <a:endParaRPr lang="en-GB" sz="4400" dirty="0">
              <a:latin typeface="Comic Sans MS" pitchFamily="66" charset="0"/>
            </a:endParaRPr>
          </a:p>
        </p:txBody>
      </p:sp>
      <p:pic>
        <p:nvPicPr>
          <p:cNvPr id="2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23" name="Rectangle 22">
            <a:hlinkClick r:id="rId10" action="ppaction://hlinksldjump"/>
          </p:cNvPr>
          <p:cNvSpPr/>
          <p:nvPr/>
        </p:nvSpPr>
        <p:spPr>
          <a:xfrm>
            <a:off x="2051720" y="39330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a:t>
            </a:r>
            <a:endParaRPr lang="en-GB" b="1" dirty="0"/>
          </a:p>
        </p:txBody>
      </p:sp>
      <p:sp>
        <p:nvSpPr>
          <p:cNvPr id="18" name="Rectangle 17">
            <a:hlinkClick r:id="rId11" action="ppaction://hlinksldjump"/>
          </p:cNvPr>
          <p:cNvSpPr/>
          <p:nvPr/>
        </p:nvSpPr>
        <p:spPr>
          <a:xfrm>
            <a:off x="3707904" y="16288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25" name="Rectangle 24">
            <a:hlinkClick r:id="rId12" action="ppaction://hlinksldjump"/>
          </p:cNvPr>
          <p:cNvSpPr/>
          <p:nvPr/>
        </p:nvSpPr>
        <p:spPr>
          <a:xfrm>
            <a:off x="3707904" y="22048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a:t>
            </a:r>
            <a:endParaRPr lang="en-GB" b="1" dirty="0"/>
          </a:p>
        </p:txBody>
      </p:sp>
      <p:sp>
        <p:nvSpPr>
          <p:cNvPr id="27" name="Rectangle 26">
            <a:hlinkClick r:id="rId13" action="ppaction://hlinksldjump"/>
          </p:cNvPr>
          <p:cNvSpPr/>
          <p:nvPr/>
        </p:nvSpPr>
        <p:spPr>
          <a:xfrm>
            <a:off x="3707361" y="278092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9" name="Rectangle 28">
            <a:hlinkClick r:id="rId14" action="ppaction://hlinksldjump"/>
          </p:cNvPr>
          <p:cNvSpPr/>
          <p:nvPr/>
        </p:nvSpPr>
        <p:spPr>
          <a:xfrm>
            <a:off x="3707904" y="335699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31" name="Rectangle 30">
            <a:hlinkClick r:id="rId15" action="ppaction://hlinksldjump"/>
          </p:cNvPr>
          <p:cNvSpPr/>
          <p:nvPr/>
        </p:nvSpPr>
        <p:spPr>
          <a:xfrm>
            <a:off x="3705481" y="39330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32" name="Rectangle 31">
            <a:hlinkClick r:id="rId16" action="ppaction://hlinksldjump"/>
          </p:cNvPr>
          <p:cNvSpPr/>
          <p:nvPr/>
        </p:nvSpPr>
        <p:spPr>
          <a:xfrm>
            <a:off x="3707904" y="450912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36" name="Rectangle 35">
            <a:hlinkClick r:id="rId17" action="ppaction://hlinksldjump"/>
          </p:cNvPr>
          <p:cNvSpPr/>
          <p:nvPr/>
        </p:nvSpPr>
        <p:spPr>
          <a:xfrm>
            <a:off x="3707904"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34" name="Rectangle 33">
            <a:hlinkClick r:id="rId18" action="ppaction://hlinksldjump"/>
          </p:cNvPr>
          <p:cNvSpPr/>
          <p:nvPr/>
        </p:nvSpPr>
        <p:spPr>
          <a:xfrm>
            <a:off x="5364088" y="16288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21" name="Rectangle 20">
            <a:hlinkClick r:id="rId19" action="ppaction://hlinksldjump"/>
          </p:cNvPr>
          <p:cNvSpPr/>
          <p:nvPr/>
        </p:nvSpPr>
        <p:spPr>
          <a:xfrm>
            <a:off x="5364088" y="22048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endParaRPr lang="en-GB" b="1" dirty="0"/>
          </a:p>
        </p:txBody>
      </p:sp>
      <p:sp>
        <p:nvSpPr>
          <p:cNvPr id="22" name="Rectangle 21">
            <a:hlinkClick r:id="rId20" action="ppaction://hlinksldjump"/>
          </p:cNvPr>
          <p:cNvSpPr/>
          <p:nvPr/>
        </p:nvSpPr>
        <p:spPr>
          <a:xfrm>
            <a:off x="5364088" y="278092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a:t>
            </a:r>
            <a:endParaRPr lang="en-GB" b="1" dirty="0"/>
          </a:p>
        </p:txBody>
      </p:sp>
      <p:sp>
        <p:nvSpPr>
          <p:cNvPr id="24" name="Rectangle 23">
            <a:hlinkClick r:id="rId21" action="ppaction://hlinksldjump"/>
          </p:cNvPr>
          <p:cNvSpPr/>
          <p:nvPr/>
        </p:nvSpPr>
        <p:spPr>
          <a:xfrm>
            <a:off x="5364088" y="335699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a:t>
            </a:r>
            <a:endParaRPr lang="en-GB" b="1" dirty="0"/>
          </a:p>
        </p:txBody>
      </p:sp>
      <p:sp>
        <p:nvSpPr>
          <p:cNvPr id="26" name="Rectangle 25">
            <a:hlinkClick r:id="rId22" action="ppaction://hlinksldjump"/>
          </p:cNvPr>
          <p:cNvSpPr/>
          <p:nvPr/>
        </p:nvSpPr>
        <p:spPr>
          <a:xfrm>
            <a:off x="5364088" y="39330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a:t>
            </a:r>
            <a:r>
              <a:rPr lang="en-GB" b="1" dirty="0" err="1" smtClean="0"/>
              <a:t>i</a:t>
            </a:r>
            <a:r>
              <a:rPr lang="en-GB" b="1" dirty="0" smtClean="0"/>
              <a:t>)</a:t>
            </a:r>
            <a:endParaRPr lang="en-GB" b="1" dirty="0"/>
          </a:p>
        </p:txBody>
      </p:sp>
      <p:sp>
        <p:nvSpPr>
          <p:cNvPr id="28" name="Rectangle 27">
            <a:hlinkClick r:id="rId23" action="ppaction://hlinksldjump"/>
          </p:cNvPr>
          <p:cNvSpPr/>
          <p:nvPr/>
        </p:nvSpPr>
        <p:spPr>
          <a:xfrm>
            <a:off x="5364088" y="450912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(ii)</a:t>
            </a:r>
            <a:endParaRPr lang="en-GB" b="1" dirty="0"/>
          </a:p>
        </p:txBody>
      </p:sp>
      <p:sp>
        <p:nvSpPr>
          <p:cNvPr id="30" name="Rectangle 29">
            <a:hlinkClick r:id="rId24" action="ppaction://hlinksldjump"/>
          </p:cNvPr>
          <p:cNvSpPr/>
          <p:nvPr/>
        </p:nvSpPr>
        <p:spPr>
          <a:xfrm>
            <a:off x="5364088"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a:t>
            </a:r>
            <a:endParaRPr lang="en-GB" b="1" dirty="0"/>
          </a:p>
        </p:txBody>
      </p:sp>
      <p:sp>
        <p:nvSpPr>
          <p:cNvPr id="33" name="Rectangle 32">
            <a:hlinkClick r:id="rId25" action="ppaction://hlinksldjump"/>
          </p:cNvPr>
          <p:cNvSpPr/>
          <p:nvPr/>
        </p:nvSpPr>
        <p:spPr>
          <a:xfrm>
            <a:off x="107504" y="57981"/>
            <a:ext cx="2253172" cy="346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622065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2" name="Picture 1"/>
          <p:cNvPicPr>
            <a:picLocks noChangeAspect="1"/>
          </p:cNvPicPr>
          <p:nvPr/>
        </p:nvPicPr>
        <p:blipFill>
          <a:blip r:embed="rId7"/>
          <a:stretch>
            <a:fillRect/>
          </a:stretch>
        </p:blipFill>
        <p:spPr>
          <a:xfrm>
            <a:off x="107504" y="2060848"/>
            <a:ext cx="8928992" cy="1226164"/>
          </a:xfrm>
          <a:prstGeom prst="rect">
            <a:avLst/>
          </a:prstGeom>
        </p:spPr>
      </p:pic>
    </p:spTree>
    <p:extLst>
      <p:ext uri="{BB962C8B-B14F-4D97-AF65-F5344CB8AC3E}">
        <p14:creationId xmlns:p14="http://schemas.microsoft.com/office/powerpoint/2010/main" val="4274372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2574609"/>
            <a:ext cx="8928992" cy="17087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107504" y="2574609"/>
            <a:ext cx="8928992" cy="422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a:t>
            </a:r>
            <a:endParaRPr lang="en-GB" sz="2800" b="1" dirty="0"/>
          </a:p>
        </p:txBody>
      </p:sp>
      <p:sp>
        <p:nvSpPr>
          <p:cNvPr id="9" name="Rectangle 8"/>
          <p:cNvSpPr/>
          <p:nvPr/>
        </p:nvSpPr>
        <p:spPr>
          <a:xfrm>
            <a:off x="107504" y="2996952"/>
            <a:ext cx="8928992" cy="1286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Tree>
    <p:extLst>
      <p:ext uri="{BB962C8B-B14F-4D97-AF65-F5344CB8AC3E}">
        <p14:creationId xmlns:p14="http://schemas.microsoft.com/office/powerpoint/2010/main" val="493307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sp>
        <p:nvSpPr>
          <p:cNvPr id="9" name="TextBox 8"/>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2" name="Picture 1"/>
          <p:cNvPicPr>
            <a:picLocks noChangeAspect="1"/>
          </p:cNvPicPr>
          <p:nvPr/>
        </p:nvPicPr>
        <p:blipFill>
          <a:blip r:embed="rId7"/>
          <a:stretch>
            <a:fillRect/>
          </a:stretch>
        </p:blipFill>
        <p:spPr>
          <a:xfrm>
            <a:off x="107505" y="908720"/>
            <a:ext cx="8928990" cy="674182"/>
          </a:xfrm>
          <a:prstGeom prst="rect">
            <a:avLst/>
          </a:prstGeom>
        </p:spPr>
      </p:pic>
    </p:spTree>
    <p:extLst>
      <p:ext uri="{BB962C8B-B14F-4D97-AF65-F5344CB8AC3E}">
        <p14:creationId xmlns:p14="http://schemas.microsoft.com/office/powerpoint/2010/main" val="3618219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2521" y="1124744"/>
            <a:ext cx="8064894" cy="5132204"/>
          </a:xfrm>
          <a:prstGeom prst="rect">
            <a:avLst/>
          </a:prstGeom>
        </p:spPr>
      </p:pic>
      <p:sp>
        <p:nvSpPr>
          <p:cNvPr id="11" name="Rectangle 10"/>
          <p:cNvSpPr/>
          <p:nvPr/>
        </p:nvSpPr>
        <p:spPr>
          <a:xfrm>
            <a:off x="1043608" y="1124744"/>
            <a:ext cx="8082719" cy="5132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pic>
        <p:nvPicPr>
          <p:cNvPr id="2" name="Picture 1"/>
          <p:cNvPicPr>
            <a:picLocks noChangeAspect="1"/>
          </p:cNvPicPr>
          <p:nvPr/>
        </p:nvPicPr>
        <p:blipFill>
          <a:blip r:embed="rId3"/>
          <a:stretch>
            <a:fillRect/>
          </a:stretch>
        </p:blipFill>
        <p:spPr>
          <a:xfrm>
            <a:off x="971599" y="44624"/>
            <a:ext cx="8136904" cy="1012283"/>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22011" y="6165304"/>
            <a:ext cx="704316" cy="666752"/>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94687" y="6188918"/>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97567" y="5669943"/>
            <a:ext cx="1197768" cy="119776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9" name="Rectangle 8"/>
          <p:cNvSpPr/>
          <p:nvPr/>
        </p:nvSpPr>
        <p:spPr>
          <a:xfrm>
            <a:off x="971599" y="44624"/>
            <a:ext cx="8136903" cy="1012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7"/>
          <p:cNvPicPr>
            <a:picLocks noChangeAspect="1"/>
          </p:cNvPicPr>
          <p:nvPr/>
        </p:nvPicPr>
        <p:blipFill>
          <a:blip r:embed="rId9"/>
          <a:stretch>
            <a:fillRect/>
          </a:stretch>
        </p:blipFill>
        <p:spPr>
          <a:xfrm>
            <a:off x="2994348" y="6287508"/>
            <a:ext cx="2369740" cy="525868"/>
          </a:xfrm>
          <a:prstGeom prst="rect">
            <a:avLst/>
          </a:prstGeom>
        </p:spPr>
      </p:pic>
      <p:sp>
        <p:nvSpPr>
          <p:cNvPr id="17" name="Rectangle 16"/>
          <p:cNvSpPr/>
          <p:nvPr/>
        </p:nvSpPr>
        <p:spPr>
          <a:xfrm>
            <a:off x="2994348" y="6256946"/>
            <a:ext cx="2369740" cy="55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Possible </a:t>
            </a:r>
            <a:r>
              <a:rPr lang="en-GB" sz="2800" b="1" dirty="0" err="1" smtClean="0"/>
              <a:t>Ans</a:t>
            </a:r>
            <a:endParaRPr lang="en-GB" sz="2800" b="1" dirty="0"/>
          </a:p>
        </p:txBody>
      </p:sp>
    </p:spTree>
    <p:extLst>
      <p:ext uri="{BB962C8B-B14F-4D97-AF65-F5344CB8AC3E}">
        <p14:creationId xmlns:p14="http://schemas.microsoft.com/office/powerpoint/2010/main" val="568481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7"/>
                                        </p:tgtEl>
                                      </p:cBhvr>
                                    </p:animEffect>
                                    <p:set>
                                      <p:cBhvr>
                                        <p:cTn id="19"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1" grpId="0" animBg="1"/>
      <p:bldP spid="9" grpId="0" animBg="1"/>
      <p:bldP spid="17" grpId="0" animBg="1"/>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2" name="Picture 1"/>
          <p:cNvPicPr>
            <a:picLocks noChangeAspect="1"/>
          </p:cNvPicPr>
          <p:nvPr/>
        </p:nvPicPr>
        <p:blipFill>
          <a:blip r:embed="rId7"/>
          <a:stretch>
            <a:fillRect/>
          </a:stretch>
        </p:blipFill>
        <p:spPr>
          <a:xfrm>
            <a:off x="107505" y="1484784"/>
            <a:ext cx="8928990" cy="1705978"/>
          </a:xfrm>
          <a:prstGeom prst="rect">
            <a:avLst/>
          </a:prstGeom>
        </p:spPr>
      </p:pic>
    </p:spTree>
    <p:extLst>
      <p:ext uri="{BB962C8B-B14F-4D97-AF65-F5344CB8AC3E}">
        <p14:creationId xmlns:p14="http://schemas.microsoft.com/office/powerpoint/2010/main" val="870987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585912" y="3504034"/>
            <a:ext cx="5972175" cy="1581150"/>
          </a:xfrm>
          <a:prstGeom prst="rect">
            <a:avLst/>
          </a:prstGeom>
        </p:spPr>
      </p:pic>
      <p:pic>
        <p:nvPicPr>
          <p:cNvPr id="3" name="Picture 2"/>
          <p:cNvPicPr>
            <a:picLocks noChangeAspect="1"/>
          </p:cNvPicPr>
          <p:nvPr/>
        </p:nvPicPr>
        <p:blipFill>
          <a:blip r:embed="rId3"/>
          <a:stretch>
            <a:fillRect/>
          </a:stretch>
        </p:blipFill>
        <p:spPr>
          <a:xfrm>
            <a:off x="107505" y="476672"/>
            <a:ext cx="8928990" cy="251689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107505" y="476673"/>
            <a:ext cx="892899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5" y="1076351"/>
            <a:ext cx="8928989" cy="1917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585912" y="3504035"/>
            <a:ext cx="5972175" cy="1581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502024" y="5660232"/>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5661248"/>
            <a:ext cx="1435360" cy="954514"/>
          </a:xfrm>
          <a:prstGeom prst="rect">
            <a:avLst/>
          </a:prstGeom>
          <a:noFill/>
        </p:spPr>
      </p:pic>
    </p:spTree>
    <p:extLst>
      <p:ext uri="{BB962C8B-B14F-4D97-AF65-F5344CB8AC3E}">
        <p14:creationId xmlns:p14="http://schemas.microsoft.com/office/powerpoint/2010/main" val="2309053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941" y="0"/>
            <a:ext cx="7972956" cy="62148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660645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7250" y="561975"/>
            <a:ext cx="7429500" cy="57340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9" name="Rectangle 8"/>
          <p:cNvSpPr/>
          <p:nvPr/>
        </p:nvSpPr>
        <p:spPr>
          <a:xfrm>
            <a:off x="857250" y="561975"/>
            <a:ext cx="7429500" cy="5757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Tree>
    <p:extLst>
      <p:ext uri="{BB962C8B-B14F-4D97-AF65-F5344CB8AC3E}">
        <p14:creationId xmlns:p14="http://schemas.microsoft.com/office/powerpoint/2010/main" val="2147916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8500862" y="5445224"/>
            <a:ext cx="643138" cy="643138"/>
          </a:xfrm>
          <a:prstGeom prst="rect">
            <a:avLst/>
          </a:prstGeom>
          <a:noFill/>
        </p:spPr>
      </p:pic>
      <p:sp>
        <p:nvSpPr>
          <p:cNvPr id="6" name="TextBox 5"/>
          <p:cNvSpPr txBox="1"/>
          <p:nvPr/>
        </p:nvSpPr>
        <p:spPr>
          <a:xfrm>
            <a:off x="35496" y="44624"/>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164000"/>
            <a:ext cx="1043608" cy="693999"/>
          </a:xfrm>
          <a:prstGeom prst="rect">
            <a:avLst/>
          </a:prstGeom>
          <a:noFill/>
        </p:spPr>
      </p:pic>
      <p:pic>
        <p:nvPicPr>
          <p:cNvPr id="2" name="Picture 1"/>
          <p:cNvPicPr>
            <a:picLocks noChangeAspect="1"/>
          </p:cNvPicPr>
          <p:nvPr/>
        </p:nvPicPr>
        <p:blipFill>
          <a:blip r:embed="rId7"/>
          <a:stretch>
            <a:fillRect/>
          </a:stretch>
        </p:blipFill>
        <p:spPr>
          <a:xfrm>
            <a:off x="107505" y="1772816"/>
            <a:ext cx="8928990" cy="2131590"/>
          </a:xfrm>
          <a:prstGeom prst="rect">
            <a:avLst/>
          </a:prstGeom>
        </p:spPr>
      </p:pic>
    </p:spTree>
    <p:extLst>
      <p:ext uri="{BB962C8B-B14F-4D97-AF65-F5344CB8AC3E}">
        <p14:creationId xmlns:p14="http://schemas.microsoft.com/office/powerpoint/2010/main" val="914916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608127"/>
            <a:ext cx="8928992" cy="5641746"/>
          </a:xfrm>
          <a:prstGeom prst="rect">
            <a:avLst/>
          </a:prstGeom>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9" name="Rectangle 8"/>
          <p:cNvSpPr/>
          <p:nvPr/>
        </p:nvSpPr>
        <p:spPr>
          <a:xfrm>
            <a:off x="118796" y="608128"/>
            <a:ext cx="8917700" cy="2500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Method 1</a:t>
            </a:r>
            <a:endParaRPr lang="en-GB" sz="2800" b="1" dirty="0"/>
          </a:p>
        </p:txBody>
      </p:sp>
      <p:sp>
        <p:nvSpPr>
          <p:cNvPr id="10" name="Rectangle 9"/>
          <p:cNvSpPr/>
          <p:nvPr/>
        </p:nvSpPr>
        <p:spPr>
          <a:xfrm>
            <a:off x="118796" y="3108905"/>
            <a:ext cx="8917700" cy="3164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Method 2</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18796" y="4711791"/>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076368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435" y="188640"/>
            <a:ext cx="8069130" cy="6480720"/>
          </a:xfrm>
          <a:prstGeom prst="rect">
            <a:avLst/>
          </a:prstGeom>
        </p:spPr>
      </p:pic>
      <p:sp>
        <p:nvSpPr>
          <p:cNvPr id="8" name="Rectangle 7"/>
          <p:cNvSpPr/>
          <p:nvPr/>
        </p:nvSpPr>
        <p:spPr>
          <a:xfrm>
            <a:off x="537435" y="188640"/>
            <a:ext cx="8069130" cy="6480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pic>
        <p:nvPicPr>
          <p:cNvPr id="5" name="Picture 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7" name="TextBox 6"/>
          <p:cNvSpPr txBox="1"/>
          <p:nvPr/>
        </p:nvSpPr>
        <p:spPr>
          <a:xfrm>
            <a:off x="0" y="395372"/>
            <a:ext cx="1011815" cy="369332"/>
          </a:xfrm>
          <a:prstGeom prst="rect">
            <a:avLst/>
          </a:prstGeom>
          <a:noFill/>
        </p:spPr>
        <p:txBody>
          <a:bodyPr wrap="none" rtlCol="0">
            <a:spAutoFit/>
          </a:bodyPr>
          <a:lstStyle/>
          <a:p>
            <a:r>
              <a:rPr lang="en-GB" dirty="0" smtClean="0"/>
              <a:t>Jan 2008</a:t>
            </a:r>
            <a:endParaRPr lang="en-GB" dirty="0"/>
          </a:p>
        </p:txBody>
      </p:sp>
    </p:spTree>
    <p:extLst>
      <p:ext uri="{BB962C8B-B14F-4D97-AF65-F5344CB8AC3E}">
        <p14:creationId xmlns:p14="http://schemas.microsoft.com/office/powerpoint/2010/main" val="285851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2" name="Picture 1"/>
          <p:cNvPicPr>
            <a:picLocks noChangeAspect="1"/>
          </p:cNvPicPr>
          <p:nvPr/>
        </p:nvPicPr>
        <p:blipFill>
          <a:blip r:embed="rId7"/>
          <a:stretch>
            <a:fillRect/>
          </a:stretch>
        </p:blipFill>
        <p:spPr>
          <a:xfrm>
            <a:off x="179512" y="2817497"/>
            <a:ext cx="8784976" cy="1223006"/>
          </a:xfrm>
          <a:prstGeom prst="rect">
            <a:avLst/>
          </a:prstGeom>
        </p:spPr>
      </p:pic>
    </p:spTree>
    <p:extLst>
      <p:ext uri="{BB962C8B-B14F-4D97-AF65-F5344CB8AC3E}">
        <p14:creationId xmlns:p14="http://schemas.microsoft.com/office/powerpoint/2010/main" val="2803704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2089139"/>
            <a:ext cx="9073008" cy="2679722"/>
          </a:xfrm>
          <a:prstGeom prst="rect">
            <a:avLst/>
          </a:prstGeom>
        </p:spPr>
      </p:pic>
      <p:sp>
        <p:nvSpPr>
          <p:cNvPr id="8" name="Rectangle 7"/>
          <p:cNvSpPr/>
          <p:nvPr/>
        </p:nvSpPr>
        <p:spPr>
          <a:xfrm>
            <a:off x="35496" y="2089138"/>
            <a:ext cx="9073008" cy="1123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5496" y="3212976"/>
            <a:ext cx="9073008" cy="155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877272"/>
            <a:ext cx="980728" cy="98072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spTree>
    <p:extLst>
      <p:ext uri="{BB962C8B-B14F-4D97-AF65-F5344CB8AC3E}">
        <p14:creationId xmlns:p14="http://schemas.microsoft.com/office/powerpoint/2010/main" val="629180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165304"/>
            <a:ext cx="933366" cy="620688"/>
          </a:xfrm>
          <a:prstGeom prst="rect">
            <a:avLst/>
          </a:prstGeom>
          <a:noFill/>
        </p:spPr>
      </p:pic>
      <p:sp>
        <p:nvSpPr>
          <p:cNvPr id="6" name="TextBox 5"/>
          <p:cNvSpPr txBox="1"/>
          <p:nvPr/>
        </p:nvSpPr>
        <p:spPr>
          <a:xfrm>
            <a:off x="35496" y="44624"/>
            <a:ext cx="1011815" cy="369332"/>
          </a:xfrm>
          <a:prstGeom prst="rect">
            <a:avLst/>
          </a:prstGeom>
          <a:noFill/>
        </p:spPr>
        <p:txBody>
          <a:bodyPr wrap="none" rtlCol="0">
            <a:spAutoFit/>
          </a:bodyPr>
          <a:lstStyle/>
          <a:p>
            <a:r>
              <a:rPr lang="en-GB" dirty="0" smtClean="0"/>
              <a:t>Jan 2009</a:t>
            </a:r>
            <a:endParaRPr lang="en-GB" dirty="0"/>
          </a:p>
        </p:txBody>
      </p:sp>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524328" y="6214862"/>
            <a:ext cx="643138" cy="643138"/>
          </a:xfrm>
          <a:prstGeom prst="rect">
            <a:avLst/>
          </a:prstGeom>
          <a:noFill/>
        </p:spPr>
      </p:pic>
      <p:pic>
        <p:nvPicPr>
          <p:cNvPr id="2" name="Picture 1"/>
          <p:cNvPicPr>
            <a:picLocks noChangeAspect="1"/>
          </p:cNvPicPr>
          <p:nvPr/>
        </p:nvPicPr>
        <p:blipFill>
          <a:blip r:embed="rId7"/>
          <a:stretch>
            <a:fillRect/>
          </a:stretch>
        </p:blipFill>
        <p:spPr>
          <a:xfrm>
            <a:off x="35497" y="1412776"/>
            <a:ext cx="9073006" cy="1877174"/>
          </a:xfrm>
          <a:prstGeom prst="rect">
            <a:avLst/>
          </a:prstGeom>
        </p:spPr>
      </p:pic>
    </p:spTree>
    <p:extLst>
      <p:ext uri="{BB962C8B-B14F-4D97-AF65-F5344CB8AC3E}">
        <p14:creationId xmlns:p14="http://schemas.microsoft.com/office/powerpoint/2010/main" val="361709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936795"/>
            <a:ext cx="8928992" cy="47265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107504" y="936795"/>
            <a:ext cx="8928992" cy="2204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4" y="3131851"/>
            <a:ext cx="8928992" cy="2531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N</a:t>
            </a:r>
            <a:r>
              <a:rPr lang="en-GB" sz="2800" b="1" dirty="0" smtClean="0"/>
              <a:t>otes</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695787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7" y="1423130"/>
            <a:ext cx="9073006" cy="40117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35497" y="1423130"/>
            <a:ext cx="9051354" cy="272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Methods</a:t>
            </a:r>
            <a:endParaRPr lang="en-GB" sz="2800" b="1" dirty="0"/>
          </a:p>
        </p:txBody>
      </p:sp>
      <p:sp>
        <p:nvSpPr>
          <p:cNvPr id="7" name="Rectangle 6"/>
          <p:cNvSpPr/>
          <p:nvPr/>
        </p:nvSpPr>
        <p:spPr>
          <a:xfrm>
            <a:off x="35497" y="4149080"/>
            <a:ext cx="9051354" cy="1285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Cases</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001970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8" name="TextBox 7"/>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pic>
        <p:nvPicPr>
          <p:cNvPr id="2" name="Picture 1"/>
          <p:cNvPicPr>
            <a:picLocks noChangeAspect="1"/>
          </p:cNvPicPr>
          <p:nvPr/>
        </p:nvPicPr>
        <p:blipFill>
          <a:blip r:embed="rId7"/>
          <a:stretch>
            <a:fillRect/>
          </a:stretch>
        </p:blipFill>
        <p:spPr>
          <a:xfrm>
            <a:off x="35496" y="2184036"/>
            <a:ext cx="9073008" cy="2489928"/>
          </a:xfrm>
          <a:prstGeom prst="rect">
            <a:avLst/>
          </a:prstGeom>
        </p:spPr>
      </p:pic>
    </p:spTree>
    <p:extLst>
      <p:ext uri="{BB962C8B-B14F-4D97-AF65-F5344CB8AC3E}">
        <p14:creationId xmlns:p14="http://schemas.microsoft.com/office/powerpoint/2010/main" val="3991115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action="ppaction://hlinksldjump"/>
          </p:cNvPr>
          <p:cNvSpPr/>
          <p:nvPr/>
        </p:nvSpPr>
        <p:spPr>
          <a:xfrm>
            <a:off x="3471512" y="5841344"/>
            <a:ext cx="2252616" cy="68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Trigonometry</a:t>
            </a:r>
          </a:p>
        </p:txBody>
      </p:sp>
      <p:sp>
        <p:nvSpPr>
          <p:cNvPr id="8" name="Rectangle 7">
            <a:hlinkClick r:id="rId3" action="ppaction://hlinksldjump"/>
          </p:cNvPr>
          <p:cNvSpPr/>
          <p:nvPr/>
        </p:nvSpPr>
        <p:spPr>
          <a:xfrm>
            <a:off x="395536" y="3933056"/>
            <a:ext cx="2196000" cy="68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Proof</a:t>
            </a:r>
            <a:endParaRPr lang="en-GB" sz="2000" b="1" dirty="0">
              <a:latin typeface="Comic Sans MS" panose="030F0702030302020204" pitchFamily="66" charset="0"/>
            </a:endParaRPr>
          </a:p>
        </p:txBody>
      </p:sp>
      <p:pic>
        <p:nvPicPr>
          <p:cNvPr id="1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TextBox 14"/>
          <p:cNvSpPr txBox="1"/>
          <p:nvPr/>
        </p:nvSpPr>
        <p:spPr>
          <a:xfrm>
            <a:off x="2907729" y="-171400"/>
            <a:ext cx="3140603" cy="1446550"/>
          </a:xfrm>
          <a:prstGeom prst="rect">
            <a:avLst/>
          </a:prstGeom>
          <a:noFill/>
        </p:spPr>
        <p:txBody>
          <a:bodyPr wrap="none" rtlCol="0">
            <a:spAutoFit/>
          </a:bodyPr>
          <a:lstStyle/>
          <a:p>
            <a:r>
              <a:rPr lang="en-GB" sz="8800" b="1" u="sng" dirty="0" smtClean="0">
                <a:latin typeface="Comic Sans MS" pitchFamily="66" charset="0"/>
              </a:rPr>
              <a:t>Home</a:t>
            </a:r>
            <a:endParaRPr lang="en-GB" sz="8800" b="1" u="sng" dirty="0">
              <a:latin typeface="Comic Sans MS" pitchFamily="66" charset="0"/>
            </a:endParaRPr>
          </a:p>
        </p:txBody>
      </p:sp>
      <p:pic>
        <p:nvPicPr>
          <p:cNvPr id="17" name="Picture 11" descr="Back Icon - back, go back, green, previous, return, hand drawn">
            <a:hlinkClick r:id="" action="ppaction://hlinkshowjump?jump=previousslide"/>
          </p:cNvPr>
          <p:cNvPicPr>
            <a:picLocks noChangeAspect="1" noChangeArrowheads="1"/>
          </p:cNvPicPr>
          <p:nvPr/>
        </p:nvPicPr>
        <p:blipFill>
          <a:blip r:embed="rId6" cstate="print"/>
          <a:srcRect/>
          <a:stretch>
            <a:fillRect/>
          </a:stretch>
        </p:blipFill>
        <p:spPr bwMode="auto">
          <a:xfrm>
            <a:off x="0" y="6176340"/>
            <a:ext cx="643138" cy="643138"/>
          </a:xfrm>
          <a:prstGeom prst="rect">
            <a:avLst/>
          </a:prstGeom>
          <a:noFill/>
        </p:spPr>
      </p:pic>
      <p:sp>
        <p:nvSpPr>
          <p:cNvPr id="20" name="Rectangle 19">
            <a:hlinkClick r:id="rId7" action="ppaction://hlinksldjump"/>
          </p:cNvPr>
          <p:cNvSpPr/>
          <p:nvPr/>
        </p:nvSpPr>
        <p:spPr>
          <a:xfrm>
            <a:off x="6444209" y="3933208"/>
            <a:ext cx="2253172" cy="68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Binomial Expansion</a:t>
            </a:r>
            <a:endParaRPr lang="en-GB" sz="2000" b="1" dirty="0">
              <a:latin typeface="Comic Sans MS" panose="030F0702030302020204" pitchFamily="66" charset="0"/>
            </a:endParaRPr>
          </a:p>
        </p:txBody>
      </p:sp>
      <p:sp>
        <p:nvSpPr>
          <p:cNvPr id="25" name="Rectangle 24">
            <a:hlinkClick r:id="rId8" action="ppaction://hlinksldjump"/>
          </p:cNvPr>
          <p:cNvSpPr/>
          <p:nvPr/>
        </p:nvSpPr>
        <p:spPr>
          <a:xfrm>
            <a:off x="3471512" y="1340768"/>
            <a:ext cx="2261247" cy="97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Sketching and Transforming Graphs</a:t>
            </a:r>
            <a:endParaRPr lang="en-GB" sz="2000" b="1" dirty="0">
              <a:latin typeface="Comic Sans MS" panose="030F0702030302020204" pitchFamily="66" charset="0"/>
            </a:endParaRPr>
          </a:p>
        </p:txBody>
      </p:sp>
      <p:sp>
        <p:nvSpPr>
          <p:cNvPr id="18" name="Rectangle 17">
            <a:hlinkClick r:id="rId9" action="ppaction://hlinksldjump"/>
          </p:cNvPr>
          <p:cNvSpPr/>
          <p:nvPr/>
        </p:nvSpPr>
        <p:spPr>
          <a:xfrm>
            <a:off x="396682" y="3177048"/>
            <a:ext cx="2196000" cy="68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Vectors</a:t>
            </a:r>
            <a:endParaRPr lang="en-GB" sz="2000" b="1" dirty="0">
              <a:latin typeface="Comic Sans MS" panose="030F0702030302020204" pitchFamily="66" charset="0"/>
            </a:endParaRPr>
          </a:p>
        </p:txBody>
      </p:sp>
      <p:sp>
        <p:nvSpPr>
          <p:cNvPr id="23" name="Rectangle 22">
            <a:hlinkClick r:id="rId10" action="ppaction://hlinksldjump"/>
          </p:cNvPr>
          <p:cNvSpPr/>
          <p:nvPr/>
        </p:nvSpPr>
        <p:spPr>
          <a:xfrm>
            <a:off x="3471512" y="5085184"/>
            <a:ext cx="2252616" cy="68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Integration</a:t>
            </a:r>
            <a:endParaRPr lang="en-GB" sz="2000" b="1" dirty="0">
              <a:latin typeface="Comic Sans MS" panose="030F0702030302020204" pitchFamily="66" charset="0"/>
            </a:endParaRPr>
          </a:p>
        </p:txBody>
      </p:sp>
      <p:sp>
        <p:nvSpPr>
          <p:cNvPr id="27" name="Rectangle 26">
            <a:hlinkClick r:id="rId11" action="ppaction://hlinksldjump"/>
          </p:cNvPr>
          <p:cNvSpPr/>
          <p:nvPr/>
        </p:nvSpPr>
        <p:spPr>
          <a:xfrm>
            <a:off x="3471512" y="2382416"/>
            <a:ext cx="2252616" cy="68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Differentiation</a:t>
            </a:r>
            <a:endParaRPr lang="en-GB" sz="2000" b="1" dirty="0">
              <a:latin typeface="Comic Sans MS" panose="030F0702030302020204" pitchFamily="66" charset="0"/>
            </a:endParaRPr>
          </a:p>
        </p:txBody>
      </p:sp>
      <p:sp>
        <p:nvSpPr>
          <p:cNvPr id="16" name="Rectangle 15">
            <a:hlinkClick r:id="rId12" action="ppaction://hlinksldjump"/>
          </p:cNvPr>
          <p:cNvSpPr/>
          <p:nvPr/>
        </p:nvSpPr>
        <p:spPr>
          <a:xfrm>
            <a:off x="6444208" y="3177048"/>
            <a:ext cx="2253172" cy="68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Polynomials</a:t>
            </a:r>
            <a:endParaRPr lang="en-GB" sz="2000" b="1" dirty="0">
              <a:latin typeface="Comic Sans MS" panose="030F0702030302020204" pitchFamily="66" charset="0"/>
            </a:endParaRPr>
          </a:p>
        </p:txBody>
      </p:sp>
      <p:sp>
        <p:nvSpPr>
          <p:cNvPr id="19" name="Rectangle 18">
            <a:hlinkClick r:id="rId13" action="ppaction://hlinksldjump"/>
          </p:cNvPr>
          <p:cNvSpPr/>
          <p:nvPr/>
        </p:nvSpPr>
        <p:spPr>
          <a:xfrm>
            <a:off x="6444208" y="4689216"/>
            <a:ext cx="2253172" cy="68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Logs and exponentials</a:t>
            </a:r>
            <a:endParaRPr lang="en-GB" sz="2000" b="1" dirty="0">
              <a:latin typeface="Comic Sans MS" panose="030F0702030302020204" pitchFamily="66" charset="0"/>
            </a:endParaRPr>
          </a:p>
        </p:txBody>
      </p:sp>
      <p:sp>
        <p:nvSpPr>
          <p:cNvPr id="21" name="Rectangle 20">
            <a:hlinkClick r:id="rId14" action="ppaction://hlinksldjump"/>
          </p:cNvPr>
          <p:cNvSpPr/>
          <p:nvPr/>
        </p:nvSpPr>
        <p:spPr>
          <a:xfrm>
            <a:off x="395536" y="2420888"/>
            <a:ext cx="2196000" cy="68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Quadratics</a:t>
            </a:r>
            <a:endParaRPr lang="en-GB" sz="2000" b="1" dirty="0">
              <a:latin typeface="Comic Sans MS" panose="030F0702030302020204" pitchFamily="66" charset="0"/>
            </a:endParaRPr>
          </a:p>
        </p:txBody>
      </p:sp>
      <p:sp>
        <p:nvSpPr>
          <p:cNvPr id="26" name="Rectangle 25">
            <a:hlinkClick r:id="rId15" action="ppaction://hlinksldjump"/>
          </p:cNvPr>
          <p:cNvSpPr/>
          <p:nvPr/>
        </p:nvSpPr>
        <p:spPr>
          <a:xfrm>
            <a:off x="6436133" y="2421040"/>
            <a:ext cx="2261247" cy="68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Modelling</a:t>
            </a:r>
            <a:endParaRPr lang="en-GB" sz="2000" b="1" dirty="0">
              <a:latin typeface="Comic Sans MS" panose="030F0702030302020204" pitchFamily="66" charset="0"/>
            </a:endParaRPr>
          </a:p>
        </p:txBody>
      </p:sp>
      <p:sp>
        <p:nvSpPr>
          <p:cNvPr id="28" name="Rectangle 27">
            <a:hlinkClick r:id="rId16" action="ppaction://hlinksldjump"/>
          </p:cNvPr>
          <p:cNvSpPr/>
          <p:nvPr/>
        </p:nvSpPr>
        <p:spPr>
          <a:xfrm>
            <a:off x="395536" y="4689216"/>
            <a:ext cx="2196000" cy="75600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Co-ordinate Geometry </a:t>
            </a:r>
            <a:endParaRPr lang="en-GB" sz="2000" b="1"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75129"/>
            <a:ext cx="9144000" cy="33077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14734" y="1775129"/>
            <a:ext cx="9144000" cy="136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734" y="3140969"/>
            <a:ext cx="9144000" cy="1941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25468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692696"/>
            <a:ext cx="8928990" cy="4368690"/>
          </a:xfrm>
          <a:prstGeom prst="rect">
            <a:avLst/>
          </a:prstGeom>
        </p:spPr>
      </p:pic>
      <p:sp>
        <p:nvSpPr>
          <p:cNvPr id="6" name="Rectangle 5"/>
          <p:cNvSpPr/>
          <p:nvPr/>
        </p:nvSpPr>
        <p:spPr>
          <a:xfrm>
            <a:off x="107506" y="692696"/>
            <a:ext cx="892899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6" y="1340768"/>
            <a:ext cx="8928990" cy="3744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TextBox 13"/>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spTree>
    <p:extLst>
      <p:ext uri="{BB962C8B-B14F-4D97-AF65-F5344CB8AC3E}">
        <p14:creationId xmlns:p14="http://schemas.microsoft.com/office/powerpoint/2010/main" val="412991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2453" y="5949280"/>
            <a:ext cx="1002635" cy="666752"/>
          </a:xfrm>
          <a:prstGeom prst="rect">
            <a:avLst/>
          </a:prstGeom>
          <a:noFill/>
        </p:spPr>
      </p:pic>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04658" y="6214862"/>
            <a:ext cx="643138" cy="643138"/>
          </a:xfrm>
          <a:prstGeom prst="rect">
            <a:avLst/>
          </a:prstGeom>
          <a:noFill/>
        </p:spPr>
      </p:pic>
      <p:pic>
        <p:nvPicPr>
          <p:cNvPr id="2" name="Picture 1"/>
          <p:cNvPicPr>
            <a:picLocks noChangeAspect="1"/>
          </p:cNvPicPr>
          <p:nvPr/>
        </p:nvPicPr>
        <p:blipFill>
          <a:blip r:embed="rId7"/>
          <a:stretch>
            <a:fillRect/>
          </a:stretch>
        </p:blipFill>
        <p:spPr>
          <a:xfrm>
            <a:off x="31793" y="1350205"/>
            <a:ext cx="9076711" cy="2150803"/>
          </a:xfrm>
          <a:prstGeom prst="rect">
            <a:avLst/>
          </a:prstGeom>
        </p:spPr>
      </p:pic>
    </p:spTree>
    <p:extLst>
      <p:ext uri="{BB962C8B-B14F-4D97-AF65-F5344CB8AC3E}">
        <p14:creationId xmlns:p14="http://schemas.microsoft.com/office/powerpoint/2010/main" val="2884401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2181759" y="4701902"/>
            <a:ext cx="6257925" cy="2057400"/>
          </a:xfrm>
          <a:prstGeom prst="rect">
            <a:avLst/>
          </a:prstGeom>
        </p:spPr>
      </p:pic>
      <p:pic>
        <p:nvPicPr>
          <p:cNvPr id="3" name="Picture 2"/>
          <p:cNvPicPr>
            <a:picLocks noChangeAspect="1"/>
          </p:cNvPicPr>
          <p:nvPr/>
        </p:nvPicPr>
        <p:blipFill>
          <a:blip r:embed="rId3"/>
          <a:stretch>
            <a:fillRect/>
          </a:stretch>
        </p:blipFill>
        <p:spPr>
          <a:xfrm>
            <a:off x="497842" y="413956"/>
            <a:ext cx="8640960" cy="4119324"/>
          </a:xfrm>
          <a:prstGeom prst="rect">
            <a:avLst/>
          </a:prstGeom>
        </p:spPr>
      </p:pic>
      <p:sp>
        <p:nvSpPr>
          <p:cNvPr id="5" name="Rectangle 4"/>
          <p:cNvSpPr/>
          <p:nvPr/>
        </p:nvSpPr>
        <p:spPr>
          <a:xfrm>
            <a:off x="497841" y="413956"/>
            <a:ext cx="8640961" cy="752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497843" y="1169368"/>
            <a:ext cx="8640959" cy="3360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2181759" y="4701902"/>
            <a:ext cx="6257925"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a:t>
            </a:r>
            <a:endParaRPr lang="en-GB" sz="2800" b="1"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475656"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
        <p:nvSpPr>
          <p:cNvPr id="15" name="TextBox 14"/>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84696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964" y="980728"/>
            <a:ext cx="8940072" cy="48965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01965" y="980728"/>
            <a:ext cx="894007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101964" y="1916832"/>
            <a:ext cx="8940072"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5496" y="5695379"/>
            <a:ext cx="1197768" cy="1197768"/>
          </a:xfrm>
          <a:prstGeom prst="rect">
            <a:avLst/>
          </a:prstGeom>
          <a:noFill/>
        </p:spPr>
      </p:pic>
      <p:sp>
        <p:nvSpPr>
          <p:cNvPr id="14" name="TextBox 13"/>
          <p:cNvSpPr txBox="1"/>
          <p:nvPr/>
        </p:nvSpPr>
        <p:spPr>
          <a:xfrm>
            <a:off x="-7195" y="-7341"/>
            <a:ext cx="1011815" cy="369332"/>
          </a:xfrm>
          <a:prstGeom prst="rect">
            <a:avLst/>
          </a:prstGeom>
          <a:noFill/>
        </p:spPr>
        <p:txBody>
          <a:bodyPr wrap="none" rtlCol="0">
            <a:spAutoFit/>
          </a:bodyPr>
          <a:lstStyle/>
          <a:p>
            <a:r>
              <a:rPr lang="en-GB" dirty="0" smtClean="0"/>
              <a:t>Jan 2010</a:t>
            </a:r>
            <a:endParaRPr lang="en-GB" dirty="0"/>
          </a:p>
        </p:txBody>
      </p:sp>
    </p:spTree>
    <p:extLst>
      <p:ext uri="{BB962C8B-B14F-4D97-AF65-F5344CB8AC3E}">
        <p14:creationId xmlns:p14="http://schemas.microsoft.com/office/powerpoint/2010/main" val="1390594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1628800"/>
            <a:ext cx="8928992" cy="2346420"/>
          </a:xfrm>
          <a:prstGeom prst="rect">
            <a:avLst/>
          </a:prstGeom>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1044268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1124744"/>
            <a:ext cx="8928992" cy="36618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6" name="Picture 5"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Rectangle 7"/>
          <p:cNvSpPr/>
          <p:nvPr/>
        </p:nvSpPr>
        <p:spPr>
          <a:xfrm>
            <a:off x="107505" y="1124744"/>
            <a:ext cx="8928992" cy="2570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7504" y="3695475"/>
            <a:ext cx="8928992" cy="1091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4241624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1196752"/>
            <a:ext cx="8928990" cy="2393498"/>
          </a:xfrm>
          <a:prstGeom prst="rect">
            <a:avLst/>
          </a:prstGeom>
        </p:spPr>
      </p:pic>
    </p:spTree>
    <p:extLst>
      <p:ext uri="{BB962C8B-B14F-4D97-AF65-F5344CB8AC3E}">
        <p14:creationId xmlns:p14="http://schemas.microsoft.com/office/powerpoint/2010/main" val="1752493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1558" y="278040"/>
            <a:ext cx="8640960" cy="58765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231558" y="278041"/>
            <a:ext cx="8640960" cy="2574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231557" y="2889596"/>
            <a:ext cx="8640961" cy="3264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19415" y="5695379"/>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418836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1950" y="188640"/>
            <a:ext cx="8420100" cy="1619250"/>
          </a:xfrm>
          <a:prstGeom prst="rect">
            <a:avLst/>
          </a:prstGeom>
        </p:spPr>
      </p:pic>
      <p:pic>
        <p:nvPicPr>
          <p:cNvPr id="11" name="Picture 10"/>
          <p:cNvPicPr>
            <a:picLocks noChangeAspect="1"/>
          </p:cNvPicPr>
          <p:nvPr/>
        </p:nvPicPr>
        <p:blipFill>
          <a:blip r:embed="rId3"/>
          <a:stretch>
            <a:fillRect/>
          </a:stretch>
        </p:blipFill>
        <p:spPr>
          <a:xfrm>
            <a:off x="329505" y="1844824"/>
            <a:ext cx="8562975" cy="4400550"/>
          </a:xfrm>
          <a:prstGeom prst="rect">
            <a:avLst/>
          </a:prstGeom>
        </p:spPr>
      </p:pic>
      <p:sp>
        <p:nvSpPr>
          <p:cNvPr id="5" name="TextBox 4"/>
          <p:cNvSpPr txBox="1"/>
          <p:nvPr/>
        </p:nvSpPr>
        <p:spPr>
          <a:xfrm>
            <a:off x="0" y="-99392"/>
            <a:ext cx="1011815" cy="369332"/>
          </a:xfrm>
          <a:prstGeom prst="rect">
            <a:avLst/>
          </a:prstGeom>
          <a:noFill/>
        </p:spPr>
        <p:txBody>
          <a:bodyPr wrap="none" rtlCol="0">
            <a:spAutoFit/>
          </a:bodyPr>
          <a:lstStyle/>
          <a:p>
            <a:r>
              <a:rPr lang="en-GB" dirty="0" smtClean="0"/>
              <a:t>Jan 2011</a:t>
            </a:r>
            <a:endParaRPr lang="en-GB" dirty="0"/>
          </a:p>
        </p:txBody>
      </p:sp>
      <p:sp>
        <p:nvSpPr>
          <p:cNvPr id="8" name="Rectangle 7"/>
          <p:cNvSpPr/>
          <p:nvPr/>
        </p:nvSpPr>
        <p:spPr>
          <a:xfrm>
            <a:off x="329505" y="188640"/>
            <a:ext cx="8452545" cy="1619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29505" y="1844824"/>
            <a:ext cx="8562975" cy="440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08520" y="5805264"/>
            <a:ext cx="1125760" cy="1125760"/>
          </a:xfrm>
          <a:prstGeom prst="rect">
            <a:avLst/>
          </a:prstGeom>
          <a:noFill/>
        </p:spPr>
      </p:pic>
      <p:pic>
        <p:nvPicPr>
          <p:cNvPr id="7" name="Picture 6"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11069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1772816"/>
            <a:ext cx="8928992" cy="1710474"/>
          </a:xfrm>
          <a:prstGeom prst="rect">
            <a:avLst/>
          </a:prstGeom>
        </p:spPr>
      </p:pic>
    </p:spTree>
    <p:extLst>
      <p:ext uri="{BB962C8B-B14F-4D97-AF65-F5344CB8AC3E}">
        <p14:creationId xmlns:p14="http://schemas.microsoft.com/office/powerpoint/2010/main" val="3314848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3667764"/>
            <a:ext cx="8640958" cy="24255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pic>
        <p:nvPicPr>
          <p:cNvPr id="6" name="Picture 5"/>
          <p:cNvPicPr>
            <a:picLocks noChangeAspect="1"/>
          </p:cNvPicPr>
          <p:nvPr/>
        </p:nvPicPr>
        <p:blipFill>
          <a:blip r:embed="rId6"/>
          <a:stretch>
            <a:fillRect/>
          </a:stretch>
        </p:blipFill>
        <p:spPr>
          <a:xfrm>
            <a:off x="2123728" y="96533"/>
            <a:ext cx="4896544" cy="3496584"/>
          </a:xfrm>
          <a:prstGeom prst="rect">
            <a:avLst/>
          </a:prstGeom>
        </p:spPr>
      </p:pic>
      <p:pic>
        <p:nvPicPr>
          <p:cNvPr id="9" name="Picture 8"/>
          <p:cNvPicPr>
            <a:picLocks noChangeAspect="1"/>
          </p:cNvPicPr>
          <p:nvPr/>
        </p:nvPicPr>
        <p:blipFill>
          <a:blip r:embed="rId7"/>
          <a:stretch>
            <a:fillRect/>
          </a:stretch>
        </p:blipFill>
        <p:spPr>
          <a:xfrm>
            <a:off x="5724128" y="2655133"/>
            <a:ext cx="1047750" cy="314325"/>
          </a:xfrm>
          <a:prstGeom prst="rect">
            <a:avLst/>
          </a:prstGeom>
        </p:spPr>
      </p:pic>
      <p:pic>
        <p:nvPicPr>
          <p:cNvPr id="11"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318599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952" y="1436834"/>
            <a:ext cx="8882544" cy="2503431"/>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153953" y="1436834"/>
            <a:ext cx="8882544" cy="1344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53952" y="2804541"/>
            <a:ext cx="8882545" cy="1135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419415" y="5695379"/>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28094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24539" y="348323"/>
            <a:ext cx="8467725" cy="55911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24538" y="345644"/>
            <a:ext cx="8467726" cy="2363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4539" y="2708920"/>
            <a:ext cx="8467726" cy="3254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836404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27314" y="44624"/>
            <a:ext cx="1011815" cy="369332"/>
          </a:xfrm>
          <a:prstGeom prst="rect">
            <a:avLst/>
          </a:prstGeom>
          <a:noFill/>
        </p:spPr>
        <p:txBody>
          <a:bodyPr wrap="none" rtlCol="0">
            <a:spAutoFit/>
          </a:bodyPr>
          <a:lstStyle/>
          <a:p>
            <a:r>
              <a:rPr lang="en-GB" dirty="0" smtClean="0"/>
              <a:t>Jan 2012</a:t>
            </a:r>
            <a:endParaRPr lang="en-GB" dirty="0"/>
          </a:p>
        </p:txBody>
      </p:sp>
      <p:pic>
        <p:nvPicPr>
          <p:cNvPr id="7" name="Picture 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42246"/>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42537" y="5877272"/>
            <a:ext cx="1439269" cy="957114"/>
          </a:xfrm>
          <a:prstGeom prst="rect">
            <a:avLst/>
          </a:prstGeom>
          <a:noFill/>
        </p:spPr>
      </p:pic>
      <p:pic>
        <p:nvPicPr>
          <p:cNvPr id="3" name="Picture 2"/>
          <p:cNvPicPr>
            <a:picLocks noChangeAspect="1"/>
          </p:cNvPicPr>
          <p:nvPr/>
        </p:nvPicPr>
        <p:blipFill>
          <a:blip r:embed="rId7"/>
          <a:stretch>
            <a:fillRect/>
          </a:stretch>
        </p:blipFill>
        <p:spPr>
          <a:xfrm>
            <a:off x="179512" y="1892231"/>
            <a:ext cx="8763000" cy="2257425"/>
          </a:xfrm>
          <a:prstGeom prst="rect">
            <a:avLst/>
          </a:prstGeom>
        </p:spPr>
      </p:pic>
    </p:spTree>
    <p:extLst>
      <p:ext uri="{BB962C8B-B14F-4D97-AF65-F5344CB8AC3E}">
        <p14:creationId xmlns:p14="http://schemas.microsoft.com/office/powerpoint/2010/main" val="46255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29787" y="0"/>
            <a:ext cx="7549077" cy="60212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1129787" y="0"/>
            <a:ext cx="7549077" cy="1340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129787" y="1340768"/>
            <a:ext cx="7549078" cy="988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pic>
        <p:nvPicPr>
          <p:cNvPr id="9" name="Picture 8"/>
          <p:cNvPicPr>
            <a:picLocks noChangeAspect="1"/>
          </p:cNvPicPr>
          <p:nvPr/>
        </p:nvPicPr>
        <p:blipFill>
          <a:blip r:embed="rId8"/>
          <a:stretch>
            <a:fillRect/>
          </a:stretch>
        </p:blipFill>
        <p:spPr>
          <a:xfrm>
            <a:off x="1376768" y="6021288"/>
            <a:ext cx="6274904" cy="815383"/>
          </a:xfrm>
          <a:prstGeom prst="rect">
            <a:avLst/>
          </a:prstGeom>
        </p:spPr>
      </p:pic>
      <p:sp>
        <p:nvSpPr>
          <p:cNvPr id="13" name="Rectangle 12"/>
          <p:cNvSpPr/>
          <p:nvPr/>
        </p:nvSpPr>
        <p:spPr>
          <a:xfrm>
            <a:off x="1129787" y="2329764"/>
            <a:ext cx="7549077" cy="1963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Rectangle 13"/>
          <p:cNvSpPr/>
          <p:nvPr/>
        </p:nvSpPr>
        <p:spPr>
          <a:xfrm>
            <a:off x="1129786" y="4293096"/>
            <a:ext cx="7549078"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1332597" y="6021288"/>
            <a:ext cx="6335747" cy="836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041081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13" grpId="0" animBg="1"/>
      <p:bldP spid="14" grpId="0" animBg="1"/>
      <p:bldP spid="15" grpId="0" animBg="1"/>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6400"/>
            <a:ext cx="1435360" cy="954514"/>
          </a:xfrm>
          <a:prstGeom prst="rect">
            <a:avLst/>
          </a:prstGeom>
          <a:noFill/>
        </p:spPr>
      </p:pic>
      <p:pic>
        <p:nvPicPr>
          <p:cNvPr id="3" name="Picture 2"/>
          <p:cNvPicPr>
            <a:picLocks noChangeAspect="1"/>
          </p:cNvPicPr>
          <p:nvPr/>
        </p:nvPicPr>
        <p:blipFill>
          <a:blip r:embed="rId7"/>
          <a:stretch>
            <a:fillRect/>
          </a:stretch>
        </p:blipFill>
        <p:spPr>
          <a:xfrm>
            <a:off x="226383" y="2060848"/>
            <a:ext cx="8905875" cy="1228725"/>
          </a:xfrm>
          <a:prstGeom prst="rect">
            <a:avLst/>
          </a:prstGeom>
        </p:spPr>
      </p:pic>
    </p:spTree>
    <p:extLst>
      <p:ext uri="{BB962C8B-B14F-4D97-AF65-F5344CB8AC3E}">
        <p14:creationId xmlns:p14="http://schemas.microsoft.com/office/powerpoint/2010/main" val="156082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1" y="558249"/>
            <a:ext cx="8159448" cy="5306742"/>
          </a:xfrm>
          <a:prstGeom prst="rect">
            <a:avLst/>
          </a:prstGeom>
        </p:spPr>
      </p:pic>
      <p:sp>
        <p:nvSpPr>
          <p:cNvPr id="10" name="Rectangle 9"/>
          <p:cNvSpPr/>
          <p:nvPr/>
        </p:nvSpPr>
        <p:spPr>
          <a:xfrm>
            <a:off x="611560" y="3933056"/>
            <a:ext cx="8172049" cy="1952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sp>
        <p:nvSpPr>
          <p:cNvPr id="5" name="TextBox 4"/>
          <p:cNvSpPr txBox="1"/>
          <p:nvPr/>
        </p:nvSpPr>
        <p:spPr>
          <a:xfrm rot="18006600">
            <a:off x="-251637" y="174216"/>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611560" y="558249"/>
            <a:ext cx="8159449" cy="3374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pic>
        <p:nvPicPr>
          <p:cNvPr id="14" name="Picture 13"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321217" y="5885392"/>
            <a:ext cx="1435360" cy="954514"/>
          </a:xfrm>
          <a:prstGeom prst="rect">
            <a:avLst/>
          </a:prstGeom>
          <a:noFill/>
        </p:spPr>
      </p:pic>
    </p:spTree>
    <p:extLst>
      <p:ext uri="{BB962C8B-B14F-4D97-AF65-F5344CB8AC3E}">
        <p14:creationId xmlns:p14="http://schemas.microsoft.com/office/powerpoint/2010/main" val="968333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6" grpId="0" animBg="1"/>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clker.com/cliparts/0/6/0/4/1242257942641856013NYCS-bull-trans-Q.svg.hi.png">
            <a:hlinkClick r:id="" action="ppaction://hlinkshowjump?jump=previousslide"/>
          </p:cNvPr>
          <p:cNvPicPr>
            <a:picLocks noChangeAspect="1" noChangeArrowheads="1"/>
          </p:cNvPicPr>
          <p:nvPr/>
        </p:nvPicPr>
        <p:blipFill>
          <a:blip r:embed="rId2" cstate="print"/>
          <a:srcRect/>
          <a:stretch>
            <a:fillRect/>
          </a:stretch>
        </p:blipFill>
        <p:spPr bwMode="auto">
          <a:xfrm>
            <a:off x="16858" y="5660232"/>
            <a:ext cx="1197768" cy="1197768"/>
          </a:xfrm>
          <a:prstGeom prst="rect">
            <a:avLst/>
          </a:prstGeom>
          <a:noFill/>
        </p:spPr>
      </p:pic>
      <p:pic>
        <p:nvPicPr>
          <p:cNvPr id="5" name="Picture 4"/>
          <p:cNvPicPr>
            <a:picLocks noChangeAspect="1"/>
          </p:cNvPicPr>
          <p:nvPr/>
        </p:nvPicPr>
        <p:blipFill>
          <a:blip r:embed="rId3"/>
          <a:stretch>
            <a:fillRect/>
          </a:stretch>
        </p:blipFill>
        <p:spPr>
          <a:xfrm>
            <a:off x="242887" y="1385887"/>
            <a:ext cx="8658225" cy="4086225"/>
          </a:xfrm>
          <a:prstGeom prst="rect">
            <a:avLst/>
          </a:prstGeom>
        </p:spPr>
      </p:pic>
      <p:sp>
        <p:nvSpPr>
          <p:cNvPr id="6" name="Rectangle 5"/>
          <p:cNvSpPr/>
          <p:nvPr/>
        </p:nvSpPr>
        <p:spPr>
          <a:xfrm>
            <a:off x="242886" y="1385887"/>
            <a:ext cx="8658225" cy="1035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a:t>
            </a:r>
            <a:endParaRPr lang="en-GB" sz="2800" b="1" dirty="0"/>
          </a:p>
        </p:txBody>
      </p:sp>
      <p:sp>
        <p:nvSpPr>
          <p:cNvPr id="7" name="TextBox 6"/>
          <p:cNvSpPr txBox="1"/>
          <p:nvPr/>
        </p:nvSpPr>
        <p:spPr>
          <a:xfrm>
            <a:off x="290330" y="174216"/>
            <a:ext cx="1113318" cy="369332"/>
          </a:xfrm>
          <a:prstGeom prst="rect">
            <a:avLst/>
          </a:prstGeom>
          <a:noFill/>
        </p:spPr>
        <p:txBody>
          <a:bodyPr wrap="none" rtlCol="0">
            <a:spAutoFit/>
          </a:bodyPr>
          <a:lstStyle/>
          <a:p>
            <a:r>
              <a:rPr lang="en-GB" dirty="0" smtClean="0"/>
              <a:t>May 2012</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0" name="Rectangle 9"/>
          <p:cNvSpPr/>
          <p:nvPr/>
        </p:nvSpPr>
        <p:spPr>
          <a:xfrm>
            <a:off x="242885" y="2420888"/>
            <a:ext cx="8658225"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Common Slips</a:t>
            </a:r>
            <a:endParaRPr lang="en-GB" sz="2800" b="1" dirty="0"/>
          </a:p>
        </p:txBody>
      </p:sp>
      <p:sp>
        <p:nvSpPr>
          <p:cNvPr id="11" name="Rectangle 10"/>
          <p:cNvSpPr/>
          <p:nvPr/>
        </p:nvSpPr>
        <p:spPr>
          <a:xfrm>
            <a:off x="242885" y="3994273"/>
            <a:ext cx="8658225" cy="1477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a:t>
            </a:r>
            <a:endParaRPr lang="en-GB" sz="2800" b="1" dirty="0"/>
          </a:p>
        </p:txBody>
      </p:sp>
    </p:spTree>
    <p:extLst>
      <p:ext uri="{BB962C8B-B14F-4D97-AF65-F5344CB8AC3E}">
        <p14:creationId xmlns:p14="http://schemas.microsoft.com/office/powerpoint/2010/main" val="828579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0" grpId="0" animBg="1"/>
      <p:bldP spid="11" grpId="0" animBg="1"/>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6400"/>
            <a:ext cx="1435360" cy="954514"/>
          </a:xfrm>
          <a:prstGeom prst="rect">
            <a:avLst/>
          </a:prstGeom>
          <a:noFill/>
        </p:spPr>
      </p:pic>
      <p:pic>
        <p:nvPicPr>
          <p:cNvPr id="3" name="Picture 2"/>
          <p:cNvPicPr>
            <a:picLocks noChangeAspect="1"/>
          </p:cNvPicPr>
          <p:nvPr/>
        </p:nvPicPr>
        <p:blipFill>
          <a:blip r:embed="rId7"/>
          <a:stretch>
            <a:fillRect/>
          </a:stretch>
        </p:blipFill>
        <p:spPr>
          <a:xfrm>
            <a:off x="204787" y="2362200"/>
            <a:ext cx="8734425" cy="2133600"/>
          </a:xfrm>
          <a:prstGeom prst="rect">
            <a:avLst/>
          </a:prstGeom>
        </p:spPr>
      </p:pic>
    </p:spTree>
    <p:extLst>
      <p:ext uri="{BB962C8B-B14F-4D97-AF65-F5344CB8AC3E}">
        <p14:creationId xmlns:p14="http://schemas.microsoft.com/office/powerpoint/2010/main" val="3085072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150" y="919162"/>
            <a:ext cx="9029700" cy="50196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14734" y="813833"/>
            <a:ext cx="9101584" cy="3927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57150" y="4741069"/>
            <a:ext cx="9029700" cy="1197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3053629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190500" y="1757362"/>
            <a:ext cx="8763000" cy="3343275"/>
          </a:xfrm>
          <a:prstGeom prst="rect">
            <a:avLst/>
          </a:prstGeom>
        </p:spPr>
      </p:pic>
    </p:spTree>
    <p:extLst>
      <p:ext uri="{BB962C8B-B14F-4D97-AF65-F5344CB8AC3E}">
        <p14:creationId xmlns:p14="http://schemas.microsoft.com/office/powerpoint/2010/main" val="2807549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357848"/>
            <a:ext cx="8784974" cy="2783120"/>
          </a:xfrm>
          <a:prstGeom prst="rect">
            <a:avLst/>
          </a:prstGeom>
        </p:spPr>
      </p:pic>
      <p:pic>
        <p:nvPicPr>
          <p:cNvPr id="8" name="Picture 7"/>
          <p:cNvPicPr>
            <a:picLocks noChangeAspect="1"/>
          </p:cNvPicPr>
          <p:nvPr/>
        </p:nvPicPr>
        <p:blipFill>
          <a:blip r:embed="rId3"/>
          <a:stretch>
            <a:fillRect/>
          </a:stretch>
        </p:blipFill>
        <p:spPr>
          <a:xfrm>
            <a:off x="539552" y="2996872"/>
            <a:ext cx="7200798" cy="381650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179513" y="357847"/>
            <a:ext cx="8784974" cy="2783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539552" y="2996873"/>
            <a:ext cx="7200798" cy="3816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4734" y="4902668"/>
            <a:ext cx="1331640" cy="885540"/>
          </a:xfrm>
          <a:prstGeom prst="rect">
            <a:avLst/>
          </a:prstGeom>
          <a:noFill/>
        </p:spPr>
      </p:pic>
      <p:pic>
        <p:nvPicPr>
          <p:cNvPr id="12"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898182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0487" y="1514475"/>
            <a:ext cx="9234488" cy="38290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14734" y="744030"/>
            <a:ext cx="9144000" cy="3052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a:t>
            </a:r>
            <a:endParaRPr lang="en-GB" sz="2800" b="1" dirty="0"/>
          </a:p>
        </p:txBody>
      </p:sp>
      <p:sp>
        <p:nvSpPr>
          <p:cNvPr id="7" name="Rectangle 6"/>
          <p:cNvSpPr/>
          <p:nvPr/>
        </p:nvSpPr>
        <p:spPr>
          <a:xfrm>
            <a:off x="-14735" y="3796281"/>
            <a:ext cx="9158735" cy="1547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435725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251520" y="1340768"/>
            <a:ext cx="8640960" cy="2203734"/>
          </a:xfrm>
          <a:prstGeom prst="rect">
            <a:avLst/>
          </a:prstGeom>
        </p:spPr>
      </p:pic>
    </p:spTree>
    <p:extLst>
      <p:ext uri="{BB962C8B-B14F-4D97-AF65-F5344CB8AC3E}">
        <p14:creationId xmlns:p14="http://schemas.microsoft.com/office/powerpoint/2010/main" val="4237180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08720"/>
            <a:ext cx="8496942" cy="41570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323528" y="908720"/>
            <a:ext cx="8496943" cy="4157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7624" y="5805264"/>
            <a:ext cx="1435360" cy="954514"/>
          </a:xfrm>
          <a:prstGeom prst="rect">
            <a:avLst/>
          </a:prstGeom>
          <a:noFill/>
        </p:spPr>
      </p:pic>
    </p:spTree>
    <p:extLst>
      <p:ext uri="{BB962C8B-B14F-4D97-AF65-F5344CB8AC3E}">
        <p14:creationId xmlns:p14="http://schemas.microsoft.com/office/powerpoint/2010/main" val="3527182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0245" y="764704"/>
            <a:ext cx="8443510" cy="48965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350244" y="764704"/>
            <a:ext cx="8443511" cy="4895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608806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251521" y="1700808"/>
            <a:ext cx="8640958" cy="2360642"/>
          </a:xfrm>
          <a:prstGeom prst="rect">
            <a:avLst/>
          </a:prstGeom>
        </p:spPr>
      </p:pic>
    </p:spTree>
    <p:extLst>
      <p:ext uri="{BB962C8B-B14F-4D97-AF65-F5344CB8AC3E}">
        <p14:creationId xmlns:p14="http://schemas.microsoft.com/office/powerpoint/2010/main" val="256153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620688"/>
            <a:ext cx="8496942" cy="49192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323528" y="620688"/>
            <a:ext cx="8496943"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7624" y="5805264"/>
            <a:ext cx="1435360" cy="954514"/>
          </a:xfrm>
          <a:prstGeom prst="rect">
            <a:avLst/>
          </a:prstGeom>
          <a:noFill/>
        </p:spPr>
      </p:pic>
      <p:sp>
        <p:nvSpPr>
          <p:cNvPr id="11" name="Rectangle 10"/>
          <p:cNvSpPr/>
          <p:nvPr/>
        </p:nvSpPr>
        <p:spPr>
          <a:xfrm>
            <a:off x="323528" y="2492896"/>
            <a:ext cx="8496943" cy="3069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spTree>
    <p:extLst>
      <p:ext uri="{BB962C8B-B14F-4D97-AF65-F5344CB8AC3E}">
        <p14:creationId xmlns:p14="http://schemas.microsoft.com/office/powerpoint/2010/main" val="2045947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245" y="476672"/>
            <a:ext cx="8443510" cy="52241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350244" y="476672"/>
            <a:ext cx="8443511"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
        <p:nvSpPr>
          <p:cNvPr id="9" name="Rectangle 8"/>
          <p:cNvSpPr/>
          <p:nvPr/>
        </p:nvSpPr>
        <p:spPr>
          <a:xfrm>
            <a:off x="350244" y="1412776"/>
            <a:ext cx="8443511" cy="4288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notes</a:t>
            </a:r>
            <a:endParaRPr lang="en-GB" sz="2800" b="1" dirty="0"/>
          </a:p>
        </p:txBody>
      </p:sp>
    </p:spTree>
    <p:extLst>
      <p:ext uri="{BB962C8B-B14F-4D97-AF65-F5344CB8AC3E}">
        <p14:creationId xmlns:p14="http://schemas.microsoft.com/office/powerpoint/2010/main" val="2963386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251520" y="908720"/>
            <a:ext cx="8640960" cy="3883870"/>
          </a:xfrm>
          <a:prstGeom prst="rect">
            <a:avLst/>
          </a:prstGeom>
        </p:spPr>
      </p:pic>
    </p:spTree>
    <p:extLst>
      <p:ext uri="{BB962C8B-B14F-4D97-AF65-F5344CB8AC3E}">
        <p14:creationId xmlns:p14="http://schemas.microsoft.com/office/powerpoint/2010/main" val="1573243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908720"/>
            <a:ext cx="8496942" cy="39010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323528" y="908720"/>
            <a:ext cx="8496943"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7624" y="5805264"/>
            <a:ext cx="1435360" cy="954514"/>
          </a:xfrm>
          <a:prstGeom prst="rect">
            <a:avLst/>
          </a:prstGeom>
          <a:noFill/>
        </p:spPr>
      </p:pic>
      <p:sp>
        <p:nvSpPr>
          <p:cNvPr id="11" name="Rectangle 10"/>
          <p:cNvSpPr/>
          <p:nvPr/>
        </p:nvSpPr>
        <p:spPr>
          <a:xfrm>
            <a:off x="323528" y="2924944"/>
            <a:ext cx="8496943" cy="1884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Alternative</a:t>
            </a:r>
            <a:endParaRPr lang="en-GB" sz="2800" b="1" dirty="0"/>
          </a:p>
        </p:txBody>
      </p:sp>
    </p:spTree>
    <p:extLst>
      <p:ext uri="{BB962C8B-B14F-4D97-AF65-F5344CB8AC3E}">
        <p14:creationId xmlns:p14="http://schemas.microsoft.com/office/powerpoint/2010/main" val="2071741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50677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323528" y="504910"/>
            <a:ext cx="8496943" cy="2637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7624" y="5805264"/>
            <a:ext cx="1435360" cy="954514"/>
          </a:xfrm>
          <a:prstGeom prst="rect">
            <a:avLst/>
          </a:prstGeom>
          <a:noFill/>
        </p:spPr>
      </p:pic>
      <p:sp>
        <p:nvSpPr>
          <p:cNvPr id="11" name="Rectangle 10"/>
          <p:cNvSpPr/>
          <p:nvPr/>
        </p:nvSpPr>
        <p:spPr>
          <a:xfrm>
            <a:off x="323528" y="3142246"/>
            <a:ext cx="8496943" cy="2517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Alternative 1</a:t>
            </a:r>
            <a:endParaRPr lang="en-GB" sz="2800" b="1" dirty="0"/>
          </a:p>
        </p:txBody>
      </p:sp>
    </p:spTree>
    <p:extLst>
      <p:ext uri="{BB962C8B-B14F-4D97-AF65-F5344CB8AC3E}">
        <p14:creationId xmlns:p14="http://schemas.microsoft.com/office/powerpoint/2010/main" val="331151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719387" y="2252662"/>
            <a:ext cx="3705225" cy="23526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2719387" y="2252662"/>
            <a:ext cx="3705226" cy="2352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Watch out for</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377997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218067"/>
            <a:ext cx="8496942" cy="3816190"/>
          </a:xfrm>
          <a:prstGeom prst="rect">
            <a:avLst/>
          </a:prstGeom>
        </p:spPr>
      </p:pic>
      <p:sp>
        <p:nvSpPr>
          <p:cNvPr id="11" name="Rectangle 10"/>
          <p:cNvSpPr/>
          <p:nvPr/>
        </p:nvSpPr>
        <p:spPr>
          <a:xfrm>
            <a:off x="323528" y="4144490"/>
            <a:ext cx="8496943" cy="188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Alternative 4</a:t>
            </a:r>
            <a:endParaRPr lang="en-GB" sz="2800" b="1" dirty="0"/>
          </a:p>
        </p:txBody>
      </p:sp>
      <p:pic>
        <p:nvPicPr>
          <p:cNvPr id="2" name="Picture 1"/>
          <p:cNvPicPr>
            <a:picLocks noChangeAspect="1"/>
          </p:cNvPicPr>
          <p:nvPr/>
        </p:nvPicPr>
        <p:blipFill>
          <a:blip r:embed="rId3"/>
          <a:stretch>
            <a:fillRect/>
          </a:stretch>
        </p:blipFill>
        <p:spPr>
          <a:xfrm>
            <a:off x="323529" y="476672"/>
            <a:ext cx="8496942" cy="177728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6858" y="5660232"/>
            <a:ext cx="1197768" cy="1197768"/>
          </a:xfrm>
          <a:prstGeom prst="rect">
            <a:avLst/>
          </a:prstGeom>
          <a:noFill/>
        </p:spPr>
      </p:pic>
      <p:pic>
        <p:nvPicPr>
          <p:cNvPr id="13" name="Picture 12"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68344"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87624" y="5805264"/>
            <a:ext cx="1435360" cy="954514"/>
          </a:xfrm>
          <a:prstGeom prst="rect">
            <a:avLst/>
          </a:prstGeom>
          <a:noFill/>
        </p:spPr>
      </p:pic>
      <p:sp>
        <p:nvSpPr>
          <p:cNvPr id="15" name="Rectangle 14"/>
          <p:cNvSpPr/>
          <p:nvPr/>
        </p:nvSpPr>
        <p:spPr>
          <a:xfrm>
            <a:off x="323528" y="476673"/>
            <a:ext cx="8496943" cy="1781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Alternative 2</a:t>
            </a:r>
            <a:endParaRPr lang="en-GB" sz="2800" b="1" dirty="0"/>
          </a:p>
        </p:txBody>
      </p:sp>
      <p:sp>
        <p:nvSpPr>
          <p:cNvPr id="16" name="Rectangle 15"/>
          <p:cNvSpPr/>
          <p:nvPr/>
        </p:nvSpPr>
        <p:spPr>
          <a:xfrm>
            <a:off x="323528" y="2253954"/>
            <a:ext cx="8496943" cy="1890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Alternative 3</a:t>
            </a:r>
            <a:endParaRPr lang="en-GB" sz="2800" b="1" dirty="0"/>
          </a:p>
        </p:txBody>
      </p:sp>
    </p:spTree>
    <p:extLst>
      <p:ext uri="{BB962C8B-B14F-4D97-AF65-F5344CB8AC3E}">
        <p14:creationId xmlns:p14="http://schemas.microsoft.com/office/powerpoint/2010/main" val="3589689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5" grpId="0" animBg="1"/>
      <p:bldP spid="16" grpId="0" animBg="1"/>
    </p:bld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260648"/>
            <a:ext cx="8208912" cy="6158484"/>
          </a:xfrm>
          <a:prstGeom prst="rect">
            <a:avLst/>
          </a:prstGeom>
        </p:spPr>
      </p:pic>
      <p:sp>
        <p:nvSpPr>
          <p:cNvPr id="9" name="Rectangle 8"/>
          <p:cNvSpPr/>
          <p:nvPr/>
        </p:nvSpPr>
        <p:spPr>
          <a:xfrm>
            <a:off x="467545" y="1484784"/>
            <a:ext cx="8208912" cy="493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467545" y="260648"/>
            <a:ext cx="8208912"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378153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6" grpId="0" animBg="1"/>
    </p:bld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5"/>
          <a:stretch>
            <a:fillRect/>
          </a:stretch>
        </p:blipFill>
        <p:spPr>
          <a:xfrm>
            <a:off x="179513" y="908720"/>
            <a:ext cx="8784974" cy="3976764"/>
          </a:xfrm>
          <a:prstGeom prst="rect">
            <a:avLst/>
          </a:prstGeom>
        </p:spPr>
      </p:pic>
      <p:pic>
        <p:nvPicPr>
          <p:cNvPr id="9" name="Picture 8"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3224027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692696"/>
            <a:ext cx="8496942" cy="4223628"/>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690272"/>
            <a:ext cx="8496944" cy="722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805264"/>
            <a:ext cx="1435360" cy="954514"/>
          </a:xfrm>
          <a:prstGeom prst="rect">
            <a:avLst/>
          </a:prstGeom>
          <a:noFill/>
        </p:spPr>
      </p:pic>
      <p:sp>
        <p:nvSpPr>
          <p:cNvPr id="10" name="Rectangle 9"/>
          <p:cNvSpPr/>
          <p:nvPr/>
        </p:nvSpPr>
        <p:spPr>
          <a:xfrm>
            <a:off x="323528" y="1412776"/>
            <a:ext cx="8496944" cy="770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Rectangle 15"/>
          <p:cNvSpPr/>
          <p:nvPr/>
        </p:nvSpPr>
        <p:spPr>
          <a:xfrm>
            <a:off x="323528" y="3717032"/>
            <a:ext cx="8496944" cy="1199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323528" y="2183686"/>
            <a:ext cx="8496944" cy="1101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1</a:t>
            </a:r>
            <a:endParaRPr lang="en-GB" sz="2800" b="1" dirty="0"/>
          </a:p>
        </p:txBody>
      </p:sp>
      <p:sp>
        <p:nvSpPr>
          <p:cNvPr id="17" name="Rectangle 16"/>
          <p:cNvSpPr/>
          <p:nvPr/>
        </p:nvSpPr>
        <p:spPr>
          <a:xfrm>
            <a:off x="323528" y="3275596"/>
            <a:ext cx="8496944" cy="441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2</a:t>
            </a:r>
            <a:endParaRPr lang="en-GB" sz="2800" b="1" dirty="0"/>
          </a:p>
        </p:txBody>
      </p:sp>
      <p:pic>
        <p:nvPicPr>
          <p:cNvPr id="18" name="Picture 17"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3372462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10" grpId="0" animBg="1"/>
      <p:bldP spid="16" grpId="0" animBg="1"/>
      <p:bldP spid="14" grpId="0" animBg="1"/>
      <p:bldP spid="17" grpId="0" animBg="1"/>
    </p:bld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371910"/>
            <a:ext cx="7920880" cy="6009418"/>
          </a:xfrm>
          <a:prstGeom prst="rect">
            <a:avLst/>
          </a:prstGeom>
        </p:spPr>
      </p:pic>
      <p:sp>
        <p:nvSpPr>
          <p:cNvPr id="10" name="Rectangle 9"/>
          <p:cNvSpPr/>
          <p:nvPr/>
        </p:nvSpPr>
        <p:spPr>
          <a:xfrm>
            <a:off x="611560" y="1266182"/>
            <a:ext cx="7920880" cy="3312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611560" y="4581128"/>
            <a:ext cx="7920880" cy="1832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p:cNvSpPr/>
          <p:nvPr/>
        </p:nvSpPr>
        <p:spPr>
          <a:xfrm>
            <a:off x="611560" y="369332"/>
            <a:ext cx="7920880" cy="89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4" name="Picture 13"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1689051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5" grpId="0" animBg="1"/>
      <p:bldP spid="11" grpId="0" animBg="1"/>
    </p:bld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7"/>
          <a:stretch>
            <a:fillRect/>
          </a:stretch>
        </p:blipFill>
        <p:spPr>
          <a:xfrm>
            <a:off x="251521" y="1556792"/>
            <a:ext cx="8640958" cy="2503160"/>
          </a:xfrm>
          <a:prstGeom prst="rect">
            <a:avLst/>
          </a:prstGeom>
        </p:spPr>
      </p:pic>
    </p:spTree>
    <p:extLst>
      <p:ext uri="{BB962C8B-B14F-4D97-AF65-F5344CB8AC3E}">
        <p14:creationId xmlns:p14="http://schemas.microsoft.com/office/powerpoint/2010/main" val="3307504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13170"/>
            <a:ext cx="8496944" cy="553611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369332"/>
            <a:ext cx="8496944" cy="1979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323528" y="2348880"/>
            <a:ext cx="8496944"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pic>
        <p:nvPicPr>
          <p:cNvPr id="18" name="Picture 1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19" name="Rectangle 18"/>
          <p:cNvSpPr/>
          <p:nvPr/>
        </p:nvSpPr>
        <p:spPr>
          <a:xfrm>
            <a:off x="323528" y="4284590"/>
            <a:ext cx="8496944" cy="1664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Alternative</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08520" y="5687234"/>
            <a:ext cx="1170766" cy="1170766"/>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05264"/>
            <a:ext cx="1435360" cy="954514"/>
          </a:xfrm>
          <a:prstGeom prst="rect">
            <a:avLst/>
          </a:prstGeom>
          <a:noFill/>
        </p:spPr>
      </p:pic>
    </p:spTree>
    <p:extLst>
      <p:ext uri="{BB962C8B-B14F-4D97-AF65-F5344CB8AC3E}">
        <p14:creationId xmlns:p14="http://schemas.microsoft.com/office/powerpoint/2010/main" val="1113660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6" grpId="0" animBg="1"/>
      <p:bldP spid="10" grpId="0" animBg="1"/>
      <p:bldP spid="19" grpId="0" animBg="1"/>
    </p:bld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548680"/>
            <a:ext cx="8496944" cy="4912208"/>
          </a:xfrm>
          <a:prstGeom prst="rect">
            <a:avLst/>
          </a:prstGeom>
        </p:spPr>
      </p:pic>
      <p:sp>
        <p:nvSpPr>
          <p:cNvPr id="10" name="Rectangle 9"/>
          <p:cNvSpPr/>
          <p:nvPr/>
        </p:nvSpPr>
        <p:spPr>
          <a:xfrm>
            <a:off x="323528" y="2492896"/>
            <a:ext cx="8496944" cy="2967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notes</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p:cNvSpPr/>
          <p:nvPr/>
        </p:nvSpPr>
        <p:spPr>
          <a:xfrm>
            <a:off x="323528" y="548680"/>
            <a:ext cx="8496944"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a:t>
            </a:r>
            <a:endParaRPr lang="en-GB" sz="2800" b="1" dirty="0"/>
          </a:p>
        </p:txBody>
      </p:sp>
      <p:pic>
        <p:nvPicPr>
          <p:cNvPr id="14" name="Picture 13"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1537960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04664"/>
            <a:ext cx="8496944" cy="549239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8"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850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980728"/>
            <a:ext cx="8496944" cy="4017338"/>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323528" y="980728"/>
            <a:ext cx="849694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323528" y="2204864"/>
            <a:ext cx="8496944" cy="1853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a:t>
            </a:r>
            <a:endParaRPr lang="en-GB" sz="2800" b="1" dirty="0"/>
          </a:p>
        </p:txBody>
      </p:sp>
      <p:pic>
        <p:nvPicPr>
          <p:cNvPr id="18" name="Picture 1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19" name="Rectangle 18"/>
          <p:cNvSpPr/>
          <p:nvPr/>
        </p:nvSpPr>
        <p:spPr>
          <a:xfrm>
            <a:off x="323528" y="4058662"/>
            <a:ext cx="8496944" cy="939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08520" y="5687234"/>
            <a:ext cx="1170766" cy="1170766"/>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05264"/>
            <a:ext cx="1435360" cy="954514"/>
          </a:xfrm>
          <a:prstGeom prst="rect">
            <a:avLst/>
          </a:prstGeom>
          <a:noFill/>
        </p:spPr>
      </p:pic>
    </p:spTree>
    <p:extLst>
      <p:ext uri="{BB962C8B-B14F-4D97-AF65-F5344CB8AC3E}">
        <p14:creationId xmlns:p14="http://schemas.microsoft.com/office/powerpoint/2010/main" val="2929739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6" grpId="0" animBg="1"/>
      <p:bldP spid="10"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10" name="Picture 9"/>
          <p:cNvPicPr>
            <a:picLocks noChangeAspect="1"/>
          </p:cNvPicPr>
          <p:nvPr/>
        </p:nvPicPr>
        <p:blipFill>
          <a:blip r:embed="rId5"/>
          <a:stretch>
            <a:fillRect/>
          </a:stretch>
        </p:blipFill>
        <p:spPr>
          <a:xfrm>
            <a:off x="251521" y="1754748"/>
            <a:ext cx="8640958" cy="225031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586120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5070758"/>
          </a:xfrm>
          <a:prstGeom prst="rect">
            <a:avLst/>
          </a:prstGeom>
        </p:spPr>
      </p:pic>
      <p:sp>
        <p:nvSpPr>
          <p:cNvPr id="10" name="Rectangle 9"/>
          <p:cNvSpPr/>
          <p:nvPr/>
        </p:nvSpPr>
        <p:spPr>
          <a:xfrm>
            <a:off x="323528" y="1844824"/>
            <a:ext cx="8496944"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 notes</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p:cNvSpPr/>
          <p:nvPr/>
        </p:nvSpPr>
        <p:spPr>
          <a:xfrm>
            <a:off x="323528" y="548680"/>
            <a:ext cx="849694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a:t>
            </a:r>
            <a:endParaRPr lang="en-GB" sz="2800" b="1" dirty="0"/>
          </a:p>
        </p:txBody>
      </p:sp>
      <p:pic>
        <p:nvPicPr>
          <p:cNvPr id="14" name="Picture 13"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
        <p:nvSpPr>
          <p:cNvPr id="13" name="Rectangle 12"/>
          <p:cNvSpPr/>
          <p:nvPr/>
        </p:nvSpPr>
        <p:spPr>
          <a:xfrm>
            <a:off x="323528" y="3861048"/>
            <a:ext cx="8496944" cy="1758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B notes</a:t>
            </a:r>
            <a:endParaRPr lang="en-GB" sz="2800" b="1" dirty="0"/>
          </a:p>
        </p:txBody>
      </p:sp>
    </p:spTree>
    <p:extLst>
      <p:ext uri="{BB962C8B-B14F-4D97-AF65-F5344CB8AC3E}">
        <p14:creationId xmlns:p14="http://schemas.microsoft.com/office/powerpoint/2010/main" val="885086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3" grpId="0" animBg="1"/>
    </p:bld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691680" y="620688"/>
            <a:ext cx="5899372" cy="769441"/>
          </a:xfrm>
          <a:prstGeom prst="rect">
            <a:avLst/>
          </a:prstGeom>
          <a:noFill/>
        </p:spPr>
        <p:txBody>
          <a:bodyPr wrap="none" rtlCol="0">
            <a:spAutoFit/>
          </a:bodyPr>
          <a:lstStyle/>
          <a:p>
            <a:r>
              <a:rPr lang="en-GB" sz="4400" dirty="0" smtClean="0">
                <a:latin typeface="Comic Sans MS" pitchFamily="66" charset="0"/>
              </a:rPr>
              <a:t>Logs and exponentials</a:t>
            </a:r>
            <a:endParaRPr lang="en-GB" sz="4400" dirty="0">
              <a:latin typeface="Comic Sans MS" pitchFamily="66" charset="0"/>
            </a:endParaRPr>
          </a:p>
        </p:txBody>
      </p:sp>
      <p:pic>
        <p:nvPicPr>
          <p:cNvPr id="20"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2" name="Rectangle 21">
            <a:hlinkClick r:id="rId4" action="ppaction://hlinksldjump"/>
          </p:cNvPr>
          <p:cNvSpPr/>
          <p:nvPr/>
        </p:nvSpPr>
        <p:spPr>
          <a:xfrm>
            <a:off x="3420000" y="522932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a:t>
            </a:r>
            <a:r>
              <a:rPr lang="en-GB" b="1" dirty="0" err="1" smtClean="0"/>
              <a:t>i</a:t>
            </a:r>
            <a:r>
              <a:rPr lang="en-GB" b="1" dirty="0" smtClean="0"/>
              <a:t>)</a:t>
            </a:r>
            <a:endParaRPr lang="en-GB" b="1" dirty="0"/>
          </a:p>
        </p:txBody>
      </p:sp>
      <p:sp>
        <p:nvSpPr>
          <p:cNvPr id="7" name="Rectangle 6">
            <a:hlinkClick r:id="rId5" action="ppaction://hlinksldjump"/>
          </p:cNvPr>
          <p:cNvSpPr/>
          <p:nvPr/>
        </p:nvSpPr>
        <p:spPr>
          <a:xfrm>
            <a:off x="3420000" y="148478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 (</a:t>
            </a:r>
            <a:r>
              <a:rPr lang="en-GB" b="1" dirty="0" err="1" smtClean="0"/>
              <a:t>i</a:t>
            </a:r>
            <a:r>
              <a:rPr lang="en-GB" b="1" dirty="0" smtClean="0"/>
              <a:t>)</a:t>
            </a:r>
            <a:endParaRPr lang="en-GB" b="1" dirty="0"/>
          </a:p>
        </p:txBody>
      </p:sp>
      <p:sp>
        <p:nvSpPr>
          <p:cNvPr id="8" name="Rectangle 7">
            <a:hlinkClick r:id="rId6" action="ppaction://hlinksldjump"/>
          </p:cNvPr>
          <p:cNvSpPr/>
          <p:nvPr/>
        </p:nvSpPr>
        <p:spPr>
          <a:xfrm>
            <a:off x="4716144" y="149078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r>
              <a:rPr lang="en-GB" b="1" dirty="0" err="1" smtClean="0"/>
              <a:t>i</a:t>
            </a:r>
            <a:r>
              <a:rPr lang="en-GB" b="1" dirty="0" smtClean="0"/>
              <a:t>)</a:t>
            </a:r>
            <a:endParaRPr lang="en-GB" b="1" dirty="0"/>
          </a:p>
        </p:txBody>
      </p:sp>
      <p:sp>
        <p:nvSpPr>
          <p:cNvPr id="9" name="Rectangle 8">
            <a:hlinkClick r:id="rId7" action="ppaction://hlinksldjump"/>
          </p:cNvPr>
          <p:cNvSpPr/>
          <p:nvPr/>
        </p:nvSpPr>
        <p:spPr>
          <a:xfrm>
            <a:off x="4716144" y="209691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(ii)</a:t>
            </a:r>
            <a:endParaRPr lang="en-GB" b="1" dirty="0"/>
          </a:p>
        </p:txBody>
      </p:sp>
      <p:sp>
        <p:nvSpPr>
          <p:cNvPr id="11" name="Rectangle 10">
            <a:hlinkClick r:id="rId8" action="ppaction://hlinksldjump"/>
          </p:cNvPr>
          <p:cNvSpPr/>
          <p:nvPr/>
        </p:nvSpPr>
        <p:spPr>
          <a:xfrm>
            <a:off x="4716144" y="270304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a:t>
            </a:r>
            <a:r>
              <a:rPr lang="en-GB" b="1" dirty="0" err="1" smtClean="0"/>
              <a:t>i</a:t>
            </a:r>
            <a:r>
              <a:rPr lang="en-GB" b="1" dirty="0" smtClean="0"/>
              <a:t>) </a:t>
            </a:r>
          </a:p>
        </p:txBody>
      </p:sp>
      <p:sp>
        <p:nvSpPr>
          <p:cNvPr id="12" name="Rectangle 11">
            <a:hlinkClick r:id="rId9" action="ppaction://hlinksldjump"/>
          </p:cNvPr>
          <p:cNvSpPr/>
          <p:nvPr/>
        </p:nvSpPr>
        <p:spPr>
          <a:xfrm>
            <a:off x="3420000" y="209691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 (ii)</a:t>
            </a:r>
            <a:endParaRPr lang="en-GB" b="1" dirty="0"/>
          </a:p>
        </p:txBody>
      </p:sp>
      <p:sp>
        <p:nvSpPr>
          <p:cNvPr id="13" name="Rectangle 12">
            <a:hlinkClick r:id="rId10" action="ppaction://hlinksldjump"/>
          </p:cNvPr>
          <p:cNvSpPr/>
          <p:nvPr/>
        </p:nvSpPr>
        <p:spPr>
          <a:xfrm>
            <a:off x="3420000" y="270892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a:t>
            </a:r>
            <a:endParaRPr lang="en-GB" b="1" dirty="0"/>
          </a:p>
        </p:txBody>
      </p:sp>
      <p:sp>
        <p:nvSpPr>
          <p:cNvPr id="14" name="Rectangle 13">
            <a:hlinkClick r:id="rId11" action="ppaction://hlinksldjump"/>
          </p:cNvPr>
          <p:cNvSpPr/>
          <p:nvPr/>
        </p:nvSpPr>
        <p:spPr>
          <a:xfrm>
            <a:off x="3420000" y="335699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a:t>
            </a:r>
            <a:endParaRPr lang="en-GB" b="1" dirty="0"/>
          </a:p>
        </p:txBody>
      </p:sp>
      <p:sp>
        <p:nvSpPr>
          <p:cNvPr id="15" name="Rectangle 14">
            <a:hlinkClick r:id="rId12" action="ppaction://hlinksldjump"/>
          </p:cNvPr>
          <p:cNvSpPr/>
          <p:nvPr/>
        </p:nvSpPr>
        <p:spPr>
          <a:xfrm>
            <a:off x="3420000" y="400506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a:t>
            </a:r>
            <a:r>
              <a:rPr lang="en-GB" b="1" dirty="0" err="1" smtClean="0"/>
              <a:t>i</a:t>
            </a:r>
            <a:r>
              <a:rPr lang="en-GB" b="1" dirty="0" smtClean="0"/>
              <a:t>)</a:t>
            </a:r>
            <a:endParaRPr lang="en-GB" b="1" dirty="0"/>
          </a:p>
        </p:txBody>
      </p:sp>
      <p:sp>
        <p:nvSpPr>
          <p:cNvPr id="16" name="Rectangle 15">
            <a:hlinkClick r:id="rId13" action="ppaction://hlinksldjump"/>
          </p:cNvPr>
          <p:cNvSpPr/>
          <p:nvPr/>
        </p:nvSpPr>
        <p:spPr>
          <a:xfrm>
            <a:off x="3420000" y="461719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(ii)</a:t>
            </a:r>
            <a:endParaRPr lang="en-GB" b="1" dirty="0"/>
          </a:p>
        </p:txBody>
      </p:sp>
      <p:sp>
        <p:nvSpPr>
          <p:cNvPr id="17" name="Rectangle 16">
            <a:hlinkClick r:id="rId14" action="ppaction://hlinksldjump"/>
          </p:cNvPr>
          <p:cNvSpPr/>
          <p:nvPr/>
        </p:nvSpPr>
        <p:spPr>
          <a:xfrm>
            <a:off x="3420000" y="584144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(ii)</a:t>
            </a:r>
            <a:endParaRPr lang="en-GB" b="1" dirty="0"/>
          </a:p>
        </p:txBody>
      </p:sp>
      <p:sp>
        <p:nvSpPr>
          <p:cNvPr id="18" name="Rectangle 17">
            <a:hlinkClick r:id="rId15" action="ppaction://hlinksldjump"/>
          </p:cNvPr>
          <p:cNvSpPr/>
          <p:nvPr/>
        </p:nvSpPr>
        <p:spPr>
          <a:xfrm>
            <a:off x="4716144" y="335699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(ii) </a:t>
            </a:r>
          </a:p>
        </p:txBody>
      </p:sp>
      <p:sp>
        <p:nvSpPr>
          <p:cNvPr id="21" name="Rectangle 20">
            <a:hlinkClick r:id="rId16" action="ppaction://hlinksldjump"/>
          </p:cNvPr>
          <p:cNvSpPr/>
          <p:nvPr/>
        </p:nvSpPr>
        <p:spPr>
          <a:xfrm>
            <a:off x="107504" y="57981"/>
            <a:ext cx="2253172" cy="346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533736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28228" y="-4400"/>
            <a:ext cx="1116075" cy="369332"/>
          </a:xfrm>
          <a:prstGeom prst="rect">
            <a:avLst/>
          </a:prstGeom>
          <a:noFill/>
        </p:spPr>
        <p:txBody>
          <a:bodyPr wrap="none" rtlCol="0">
            <a:spAutoFit/>
          </a:bodyPr>
          <a:lstStyle/>
          <a:p>
            <a:r>
              <a:rPr lang="en-GB" dirty="0" smtClean="0"/>
              <a:t>Practice A</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1" y="2204864"/>
            <a:ext cx="8640958" cy="1101998"/>
          </a:xfrm>
          <a:prstGeom prst="rect">
            <a:avLst/>
          </a:prstGeom>
        </p:spPr>
      </p:pic>
    </p:spTree>
    <p:extLst>
      <p:ext uri="{BB962C8B-B14F-4D97-AF65-F5344CB8AC3E}">
        <p14:creationId xmlns:p14="http://schemas.microsoft.com/office/powerpoint/2010/main" val="2008862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404664"/>
            <a:ext cx="8640958" cy="4947306"/>
          </a:xfrm>
          <a:prstGeom prst="rect">
            <a:avLst/>
          </a:prstGeom>
        </p:spPr>
      </p:pic>
      <p:sp>
        <p:nvSpPr>
          <p:cNvPr id="18" name="Rectangle 17"/>
          <p:cNvSpPr/>
          <p:nvPr/>
        </p:nvSpPr>
        <p:spPr>
          <a:xfrm>
            <a:off x="251520" y="392946"/>
            <a:ext cx="8640960" cy="4959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6" name="TextBox 15"/>
          <p:cNvSpPr txBox="1"/>
          <p:nvPr/>
        </p:nvSpPr>
        <p:spPr>
          <a:xfrm>
            <a:off x="0" y="0"/>
            <a:ext cx="1125693" cy="369332"/>
          </a:xfrm>
          <a:prstGeom prst="rect">
            <a:avLst/>
          </a:prstGeom>
          <a:noFill/>
        </p:spPr>
        <p:txBody>
          <a:bodyPr wrap="none" rtlCol="0">
            <a:spAutoFit/>
          </a:bodyPr>
          <a:lstStyle/>
          <a:p>
            <a:r>
              <a:rPr lang="en-GB" dirty="0" smtClean="0"/>
              <a:t>Practice A</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3712098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8" grpId="0" animBg="1"/>
    </p:bld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2" name="Picture 1"/>
          <p:cNvPicPr>
            <a:picLocks noChangeAspect="1"/>
          </p:cNvPicPr>
          <p:nvPr/>
        </p:nvPicPr>
        <p:blipFill>
          <a:blip r:embed="rId5"/>
          <a:stretch>
            <a:fillRect/>
          </a:stretch>
        </p:blipFill>
        <p:spPr>
          <a:xfrm>
            <a:off x="179513" y="980728"/>
            <a:ext cx="8784974" cy="3636756"/>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4931072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548680"/>
            <a:ext cx="8496942" cy="4969492"/>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323530" y="546130"/>
            <a:ext cx="8496942" cy="129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6" name="Rectangle 15"/>
          <p:cNvSpPr/>
          <p:nvPr/>
        </p:nvSpPr>
        <p:spPr>
          <a:xfrm>
            <a:off x="323530" y="1844824"/>
            <a:ext cx="849694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7" name="Rectangle 16"/>
          <p:cNvSpPr/>
          <p:nvPr/>
        </p:nvSpPr>
        <p:spPr>
          <a:xfrm>
            <a:off x="323530" y="2708920"/>
            <a:ext cx="8496942" cy="280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TextBox 12"/>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9060122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7"/>
                                        </p:tgtEl>
                                      </p:cBhvr>
                                    </p:animEffect>
                                    <p:set>
                                      <p:cBhvr>
                                        <p:cTn id="19"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3" name="Picture 2"/>
          <p:cNvPicPr>
            <a:picLocks noChangeAspect="1"/>
          </p:cNvPicPr>
          <p:nvPr/>
        </p:nvPicPr>
        <p:blipFill>
          <a:blip r:embed="rId5"/>
          <a:stretch>
            <a:fillRect/>
          </a:stretch>
        </p:blipFill>
        <p:spPr>
          <a:xfrm>
            <a:off x="323528" y="1268760"/>
            <a:ext cx="8496944" cy="2827166"/>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186362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1287" y="332656"/>
            <a:ext cx="7701426" cy="6048672"/>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sp>
        <p:nvSpPr>
          <p:cNvPr id="14" name="Rectangle 13"/>
          <p:cNvSpPr/>
          <p:nvPr/>
        </p:nvSpPr>
        <p:spPr>
          <a:xfrm>
            <a:off x="721287" y="4257764"/>
            <a:ext cx="7701426" cy="2158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721287" y="332656"/>
            <a:ext cx="7701426" cy="3925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804248" y="6214862"/>
            <a:ext cx="643138" cy="643138"/>
          </a:xfrm>
          <a:prstGeom prst="rect">
            <a:avLst/>
          </a:prstGeom>
          <a:noFill/>
        </p:spPr>
      </p:pic>
      <p:pic>
        <p:nvPicPr>
          <p:cNvPr id="2" name="Picture 1"/>
          <p:cNvPicPr>
            <a:picLocks noChangeAspect="1"/>
          </p:cNvPicPr>
          <p:nvPr/>
        </p:nvPicPr>
        <p:blipFill>
          <a:blip r:embed="rId8"/>
          <a:stretch>
            <a:fillRect/>
          </a:stretch>
        </p:blipFill>
        <p:spPr>
          <a:xfrm>
            <a:off x="1081327" y="5711351"/>
            <a:ext cx="6082961" cy="453953"/>
          </a:xfrm>
          <a:prstGeom prst="rect">
            <a:avLst/>
          </a:prstGeom>
        </p:spPr>
      </p:pic>
      <p:sp>
        <p:nvSpPr>
          <p:cNvPr id="16" name="Rectangle 15"/>
          <p:cNvSpPr/>
          <p:nvPr/>
        </p:nvSpPr>
        <p:spPr>
          <a:xfrm>
            <a:off x="1081327" y="5660232"/>
            <a:ext cx="6082961" cy="495684"/>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31721604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animBg="1"/>
      <p:bldP spid="15" grpId="0" animBg="1"/>
      <p:bldP spid="16" grpId="0" animBg="1"/>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2" name="Picture 1"/>
          <p:cNvPicPr>
            <a:picLocks noChangeAspect="1"/>
          </p:cNvPicPr>
          <p:nvPr/>
        </p:nvPicPr>
        <p:blipFill>
          <a:blip r:embed="rId5"/>
          <a:stretch>
            <a:fillRect/>
          </a:stretch>
        </p:blipFill>
        <p:spPr>
          <a:xfrm>
            <a:off x="1614002" y="44624"/>
            <a:ext cx="5875602" cy="6768752"/>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617567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7" y="476672"/>
            <a:ext cx="8496946" cy="49733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392946"/>
            <a:ext cx="8496945" cy="1523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1" name="Rectangle 10"/>
          <p:cNvSpPr/>
          <p:nvPr/>
        </p:nvSpPr>
        <p:spPr>
          <a:xfrm>
            <a:off x="323527" y="1916832"/>
            <a:ext cx="8496945" cy="3616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611023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04009"/>
            <a:ext cx="8352928" cy="58379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395535" y="304010"/>
            <a:ext cx="8352929" cy="1432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95536" y="4293097"/>
            <a:ext cx="8352928" cy="1848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2</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1500" y="5871484"/>
            <a:ext cx="1331640" cy="885540"/>
          </a:xfrm>
          <a:prstGeom prst="rect">
            <a:avLst/>
          </a:prstGeom>
          <a:noFill/>
        </p:spPr>
      </p:pic>
      <p:sp>
        <p:nvSpPr>
          <p:cNvPr id="12" name="Rectangle 11"/>
          <p:cNvSpPr/>
          <p:nvPr/>
        </p:nvSpPr>
        <p:spPr>
          <a:xfrm>
            <a:off x="395535" y="3573017"/>
            <a:ext cx="8352929"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1</a:t>
            </a:r>
            <a:endParaRPr lang="en-GB" sz="2800" b="1" dirty="0"/>
          </a:p>
        </p:txBody>
      </p:sp>
      <p:sp>
        <p:nvSpPr>
          <p:cNvPr id="15" name="Rectangle 14"/>
          <p:cNvSpPr/>
          <p:nvPr/>
        </p:nvSpPr>
        <p:spPr>
          <a:xfrm>
            <a:off x="395534" y="1736467"/>
            <a:ext cx="8352930" cy="1836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496340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12" grpId="0" animBg="1"/>
      <p:bldP spid="15" grpId="0" animBg="1"/>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4032340"/>
          </a:xfrm>
          <a:prstGeom prst="rect">
            <a:avLst/>
          </a:prstGeom>
        </p:spPr>
      </p:pic>
      <p:sp>
        <p:nvSpPr>
          <p:cNvPr id="14" name="Rectangle 13"/>
          <p:cNvSpPr/>
          <p:nvPr/>
        </p:nvSpPr>
        <p:spPr>
          <a:xfrm>
            <a:off x="323527" y="1412776"/>
            <a:ext cx="8496945"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7" name="Picture 6"/>
          <p:cNvPicPr>
            <a:picLocks noChangeAspect="1"/>
          </p:cNvPicPr>
          <p:nvPr/>
        </p:nvPicPr>
        <p:blipFill>
          <a:blip r:embed="rId3"/>
          <a:stretch>
            <a:fillRect/>
          </a:stretch>
        </p:blipFill>
        <p:spPr>
          <a:xfrm>
            <a:off x="323527" y="4437112"/>
            <a:ext cx="8496946" cy="153022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323527" y="392946"/>
            <a:ext cx="8496945" cy="1019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sp>
        <p:nvSpPr>
          <p:cNvPr id="11" name="Rectangle 10"/>
          <p:cNvSpPr/>
          <p:nvPr/>
        </p:nvSpPr>
        <p:spPr>
          <a:xfrm>
            <a:off x="323527" y="4437004"/>
            <a:ext cx="8496945" cy="1530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3" name="Rectangle 12"/>
          <p:cNvSpPr/>
          <p:nvPr/>
        </p:nvSpPr>
        <p:spPr>
          <a:xfrm>
            <a:off x="611560" y="1436282"/>
            <a:ext cx="5832648" cy="48055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5" name="Rectangle 14"/>
          <p:cNvSpPr/>
          <p:nvPr/>
        </p:nvSpPr>
        <p:spPr>
          <a:xfrm>
            <a:off x="323527" y="2780928"/>
            <a:ext cx="8496945" cy="1656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435718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6" grpId="0" animBg="1"/>
      <p:bldP spid="11" grpId="0" animBg="1"/>
      <p:bldP spid="13" grpId="0" animBg="1"/>
      <p:bldP spid="15" grpId="0" animBg="1"/>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8" y="2204864"/>
            <a:ext cx="8496944" cy="1062118"/>
          </a:xfrm>
          <a:prstGeom prst="rect">
            <a:avLst/>
          </a:prstGeom>
        </p:spPr>
      </p:pic>
    </p:spTree>
    <p:extLst>
      <p:ext uri="{BB962C8B-B14F-4D97-AF65-F5344CB8AC3E}">
        <p14:creationId xmlns:p14="http://schemas.microsoft.com/office/powerpoint/2010/main" val="1215471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908720"/>
            <a:ext cx="8496946" cy="41992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908720"/>
            <a:ext cx="8496945" cy="4199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735065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467544" y="1268760"/>
            <a:ext cx="8208912" cy="3178022"/>
          </a:xfrm>
          <a:prstGeom prst="rect">
            <a:avLst/>
          </a:prstGeom>
        </p:spPr>
      </p:pic>
    </p:spTree>
    <p:extLst>
      <p:ext uri="{BB962C8B-B14F-4D97-AF65-F5344CB8AC3E}">
        <p14:creationId xmlns:p14="http://schemas.microsoft.com/office/powerpoint/2010/main" val="2557445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836712"/>
            <a:ext cx="8496944" cy="40499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836712"/>
            <a:ext cx="8496945" cy="4049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7624" y="5858862"/>
            <a:ext cx="1435360" cy="954514"/>
          </a:xfrm>
          <a:prstGeom prst="rect">
            <a:avLst/>
          </a:prstGeom>
          <a:noFill/>
        </p:spPr>
      </p:pic>
    </p:spTree>
    <p:extLst>
      <p:ext uri="{BB962C8B-B14F-4D97-AF65-F5344CB8AC3E}">
        <p14:creationId xmlns:p14="http://schemas.microsoft.com/office/powerpoint/2010/main" val="2256403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7" y="476672"/>
            <a:ext cx="8496946" cy="52054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476672"/>
            <a:ext cx="8496945" cy="5205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14753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7"/>
          <a:stretch>
            <a:fillRect/>
          </a:stretch>
        </p:blipFill>
        <p:spPr>
          <a:xfrm>
            <a:off x="323529" y="1916832"/>
            <a:ext cx="8496942" cy="1079756"/>
          </a:xfrm>
          <a:prstGeom prst="rect">
            <a:avLst/>
          </a:prstGeom>
        </p:spPr>
      </p:pic>
    </p:spTree>
    <p:extLst>
      <p:ext uri="{BB962C8B-B14F-4D97-AF65-F5344CB8AC3E}">
        <p14:creationId xmlns:p14="http://schemas.microsoft.com/office/powerpoint/2010/main" val="4907898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692696"/>
            <a:ext cx="8496942" cy="4627694"/>
          </a:xfrm>
          <a:prstGeom prst="rect">
            <a:avLst/>
          </a:prstGeom>
        </p:spPr>
      </p:pic>
      <p:sp>
        <p:nvSpPr>
          <p:cNvPr id="5" name="Rectangle 4"/>
          <p:cNvSpPr/>
          <p:nvPr/>
        </p:nvSpPr>
        <p:spPr>
          <a:xfrm>
            <a:off x="323529" y="648072"/>
            <a:ext cx="8496942" cy="4672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TextBox 14"/>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2193289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220" y="1412776"/>
            <a:ext cx="8653560" cy="2814310"/>
          </a:xfrm>
          <a:prstGeom prst="rect">
            <a:avLst/>
          </a:prstGeom>
        </p:spPr>
      </p:pic>
      <p:sp>
        <p:nvSpPr>
          <p:cNvPr id="5" name="Rectangle 4"/>
          <p:cNvSpPr/>
          <p:nvPr/>
        </p:nvSpPr>
        <p:spPr>
          <a:xfrm>
            <a:off x="245219" y="1412776"/>
            <a:ext cx="8653562" cy="281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099981" cy="369332"/>
          </a:xfrm>
          <a:prstGeom prst="rect">
            <a:avLst/>
          </a:prstGeom>
          <a:noFill/>
        </p:spPr>
        <p:txBody>
          <a:bodyPr wrap="none" rtlCol="0">
            <a:spAutoFit/>
          </a:bodyPr>
          <a:lstStyle/>
          <a:p>
            <a:r>
              <a:rPr lang="en-GB" dirty="0" smtClean="0"/>
              <a:t>Specimen</a:t>
            </a:r>
          </a:p>
        </p:txBody>
      </p:sp>
    </p:spTree>
    <p:extLst>
      <p:ext uri="{BB962C8B-B14F-4D97-AF65-F5344CB8AC3E}">
        <p14:creationId xmlns:p14="http://schemas.microsoft.com/office/powerpoint/2010/main" val="3235040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7025" y="369330"/>
            <a:ext cx="7377423" cy="593999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30870"/>
            <a:ext cx="1435360" cy="954514"/>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01472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548680"/>
            <a:ext cx="8640958" cy="50079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251521" y="548680"/>
            <a:ext cx="8640958"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Rectangle 9"/>
          <p:cNvSpPr/>
          <p:nvPr/>
        </p:nvSpPr>
        <p:spPr>
          <a:xfrm>
            <a:off x="251521" y="2780928"/>
            <a:ext cx="8640958"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2" name="Rectangle 11"/>
          <p:cNvSpPr/>
          <p:nvPr/>
        </p:nvSpPr>
        <p:spPr>
          <a:xfrm>
            <a:off x="251521" y="4517504"/>
            <a:ext cx="8640958" cy="1039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Alternative </a:t>
            </a:r>
            <a:r>
              <a:rPr lang="en-GB" sz="2800" b="1" dirty="0" smtClean="0"/>
              <a:t>2 </a:t>
            </a:r>
            <a:r>
              <a:rPr lang="en-GB" sz="2800" b="1" dirty="0"/>
              <a:t>notes</a:t>
            </a:r>
          </a:p>
        </p:txBody>
      </p:sp>
      <p:sp>
        <p:nvSpPr>
          <p:cNvPr id="11" name="Rectangle 10"/>
          <p:cNvSpPr/>
          <p:nvPr/>
        </p:nvSpPr>
        <p:spPr>
          <a:xfrm>
            <a:off x="251521" y="4365104"/>
            <a:ext cx="8640958"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1 notes</a:t>
            </a:r>
            <a:endParaRPr lang="en-GB" sz="2800" b="1" dirty="0"/>
          </a:p>
        </p:txBody>
      </p:sp>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82216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0" grpId="0" animBg="1"/>
      <p:bldP spid="12" grpId="0" animBg="1"/>
      <p:bldP spid="11" grpId="0" animBg="1"/>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6876" y="908720"/>
            <a:ext cx="8910248" cy="4116052"/>
          </a:xfrm>
          <a:prstGeom prst="rect">
            <a:avLst/>
          </a:prstGeom>
        </p:spPr>
      </p:pic>
      <p:sp>
        <p:nvSpPr>
          <p:cNvPr id="11" name="Rectangle 10"/>
          <p:cNvSpPr/>
          <p:nvPr/>
        </p:nvSpPr>
        <p:spPr>
          <a:xfrm>
            <a:off x="116875" y="903372"/>
            <a:ext cx="8910249" cy="869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786854"/>
            <a:ext cx="1435360" cy="954514"/>
          </a:xfrm>
          <a:prstGeom prst="rect">
            <a:avLst/>
          </a:prstGeom>
          <a:noFill/>
        </p:spPr>
      </p:pic>
      <p:sp>
        <p:nvSpPr>
          <p:cNvPr id="14" name="Rectangle 13"/>
          <p:cNvSpPr/>
          <p:nvPr/>
        </p:nvSpPr>
        <p:spPr>
          <a:xfrm>
            <a:off x="116875" y="1772816"/>
            <a:ext cx="8910249" cy="1535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116875" y="3308598"/>
            <a:ext cx="8910249" cy="1716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7" name="TextBox 1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0048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animBg="1"/>
      <p:bldP spid="14" grpId="0" animBg="1"/>
      <p:bldP spid="15" grpId="0" animBg="1"/>
    </p:bld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7769" y="2541166"/>
            <a:ext cx="6748462" cy="3984178"/>
          </a:xfrm>
          <a:prstGeom prst="rect">
            <a:avLst/>
          </a:prstGeom>
        </p:spPr>
      </p:pic>
      <p:pic>
        <p:nvPicPr>
          <p:cNvPr id="2" name="Picture 1"/>
          <p:cNvPicPr>
            <a:picLocks noChangeAspect="1"/>
          </p:cNvPicPr>
          <p:nvPr/>
        </p:nvPicPr>
        <p:blipFill>
          <a:blip r:embed="rId3"/>
          <a:stretch>
            <a:fillRect/>
          </a:stretch>
        </p:blipFill>
        <p:spPr>
          <a:xfrm>
            <a:off x="251521" y="404664"/>
            <a:ext cx="8640958" cy="1908044"/>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p:cNvSpPr/>
          <p:nvPr/>
        </p:nvSpPr>
        <p:spPr>
          <a:xfrm>
            <a:off x="1197768" y="5877272"/>
            <a:ext cx="6748464" cy="671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5" name="Rectangle 14"/>
          <p:cNvSpPr/>
          <p:nvPr/>
        </p:nvSpPr>
        <p:spPr>
          <a:xfrm>
            <a:off x="251521" y="369332"/>
            <a:ext cx="8640958" cy="1943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6" name="TextBox 15"/>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3" name="Rectangle 12"/>
          <p:cNvSpPr/>
          <p:nvPr/>
        </p:nvSpPr>
        <p:spPr>
          <a:xfrm>
            <a:off x="1197768" y="4221088"/>
            <a:ext cx="6748463"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7" name="Rectangle 16"/>
          <p:cNvSpPr/>
          <p:nvPr/>
        </p:nvSpPr>
        <p:spPr>
          <a:xfrm>
            <a:off x="1197768" y="3212976"/>
            <a:ext cx="6748463"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8" name="Rectangle 17"/>
          <p:cNvSpPr/>
          <p:nvPr/>
        </p:nvSpPr>
        <p:spPr>
          <a:xfrm>
            <a:off x="1197768" y="2541166"/>
            <a:ext cx="6748464" cy="671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932915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3" grpId="0" animBg="1"/>
      <p:bldP spid="17" grpId="0" animBg="1"/>
      <p:bldP spid="18" grpId="0" animBg="1"/>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9017" y="332656"/>
            <a:ext cx="7905966" cy="571791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
        <p:nvSpPr>
          <p:cNvPr id="10" name="TextBox 9"/>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13874420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5222832"/>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5" name="Rectangle 14"/>
          <p:cNvSpPr/>
          <p:nvPr/>
        </p:nvSpPr>
        <p:spPr>
          <a:xfrm>
            <a:off x="323527" y="332656"/>
            <a:ext cx="8496945"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7" name="Rectangle 16"/>
          <p:cNvSpPr/>
          <p:nvPr/>
        </p:nvSpPr>
        <p:spPr>
          <a:xfrm>
            <a:off x="323527" y="1556792"/>
            <a:ext cx="8496945" cy="4070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1" y="5877272"/>
            <a:ext cx="1407675" cy="936104"/>
          </a:xfrm>
          <a:prstGeom prst="rect">
            <a:avLst/>
          </a:prstGeom>
          <a:noFill/>
        </p:spPr>
      </p:pic>
      <p:pic>
        <p:nvPicPr>
          <p:cNvPr id="1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
        <p:nvSpPr>
          <p:cNvPr id="16" name="TextBox 15"/>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42332276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7" grpId="0" animBg="1"/>
    </p:bld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9713" y="2276872"/>
            <a:ext cx="5184574" cy="1869644"/>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5" name="Rectangle 14"/>
          <p:cNvSpPr/>
          <p:nvPr/>
        </p:nvSpPr>
        <p:spPr>
          <a:xfrm>
            <a:off x="1907704" y="2276872"/>
            <a:ext cx="5256583"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 </a:t>
            </a:r>
            <a:endParaRPr lang="en-GB" sz="2800" b="1" dirty="0"/>
          </a:p>
        </p:txBody>
      </p:sp>
      <p:sp>
        <p:nvSpPr>
          <p:cNvPr id="17" name="Rectangle 16"/>
          <p:cNvSpPr/>
          <p:nvPr/>
        </p:nvSpPr>
        <p:spPr>
          <a:xfrm>
            <a:off x="1907704" y="3284984"/>
            <a:ext cx="5256583" cy="861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 </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
        <p:nvSpPr>
          <p:cNvPr id="16" name="TextBox 15"/>
          <p:cNvSpPr txBox="1"/>
          <p:nvPr/>
        </p:nvSpPr>
        <p:spPr>
          <a:xfrm>
            <a:off x="0" y="-27384"/>
            <a:ext cx="671915" cy="369332"/>
          </a:xfrm>
          <a:prstGeom prst="rect">
            <a:avLst/>
          </a:prstGeom>
          <a:noFill/>
        </p:spPr>
        <p:txBody>
          <a:bodyPr wrap="none" rtlCol="0">
            <a:spAutoFit/>
          </a:bodyPr>
          <a:lstStyle/>
          <a:p>
            <a:r>
              <a:rPr lang="en-GB" dirty="0" smtClean="0"/>
              <a:t>SAM </a:t>
            </a:r>
            <a:endParaRPr lang="en-GB" dirty="0"/>
          </a:p>
        </p:txBody>
      </p:sp>
    </p:spTree>
    <p:extLst>
      <p:ext uri="{BB962C8B-B14F-4D97-AF65-F5344CB8AC3E}">
        <p14:creationId xmlns:p14="http://schemas.microsoft.com/office/powerpoint/2010/main" val="5350523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7" grpId="0" animBg="1"/>
    </p:bld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5"/>
          <a:stretch>
            <a:fillRect/>
          </a:stretch>
        </p:blipFill>
        <p:spPr>
          <a:xfrm>
            <a:off x="1619672" y="1700808"/>
            <a:ext cx="5904656" cy="5081380"/>
          </a:xfrm>
          <a:prstGeom prst="rect">
            <a:avLst/>
          </a:prstGeom>
        </p:spPr>
      </p:pic>
      <p:pic>
        <p:nvPicPr>
          <p:cNvPr id="3" name="Picture 2"/>
          <p:cNvPicPr>
            <a:picLocks noChangeAspect="1"/>
          </p:cNvPicPr>
          <p:nvPr/>
        </p:nvPicPr>
        <p:blipFill>
          <a:blip r:embed="rId6"/>
          <a:stretch>
            <a:fillRect/>
          </a:stretch>
        </p:blipFill>
        <p:spPr>
          <a:xfrm>
            <a:off x="3203849" y="44624"/>
            <a:ext cx="2736302" cy="1613334"/>
          </a:xfrm>
          <a:prstGeom prst="rect">
            <a:avLst/>
          </a:prstGeom>
        </p:spPr>
      </p:pic>
      <p:pic>
        <p:nvPicPr>
          <p:cNvPr id="4" name="Picture 3"/>
          <p:cNvPicPr>
            <a:picLocks noChangeAspect="1"/>
          </p:cNvPicPr>
          <p:nvPr/>
        </p:nvPicPr>
        <p:blipFill>
          <a:blip r:embed="rId7"/>
          <a:stretch>
            <a:fillRect/>
          </a:stretch>
        </p:blipFill>
        <p:spPr>
          <a:xfrm>
            <a:off x="2471564" y="748984"/>
            <a:ext cx="588268" cy="204614"/>
          </a:xfrm>
          <a:prstGeom prst="rect">
            <a:avLst/>
          </a:prstGeom>
        </p:spPr>
      </p:pic>
      <p:pic>
        <p:nvPicPr>
          <p:cNvPr id="10"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425574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04664"/>
            <a:ext cx="8784976" cy="5429692"/>
          </a:xfrm>
          <a:prstGeom prst="rect">
            <a:avLst/>
          </a:prstGeom>
        </p:spPr>
      </p:pic>
      <p:sp>
        <p:nvSpPr>
          <p:cNvPr id="15" name="Rectangle 14"/>
          <p:cNvSpPr/>
          <p:nvPr/>
        </p:nvSpPr>
        <p:spPr>
          <a:xfrm>
            <a:off x="179512" y="332656"/>
            <a:ext cx="8784975"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sp>
        <p:nvSpPr>
          <p:cNvPr id="16" name="Rectangle 15"/>
          <p:cNvSpPr/>
          <p:nvPr/>
        </p:nvSpPr>
        <p:spPr>
          <a:xfrm>
            <a:off x="179512" y="1772816"/>
            <a:ext cx="8784976" cy="2863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91110" cy="792088"/>
          </a:xfrm>
          <a:prstGeom prst="rect">
            <a:avLst/>
          </a:prstGeom>
          <a:noFill/>
        </p:spPr>
      </p:pic>
      <p:sp>
        <p:nvSpPr>
          <p:cNvPr id="11" name="Rectangle 10"/>
          <p:cNvSpPr/>
          <p:nvPr/>
        </p:nvSpPr>
        <p:spPr>
          <a:xfrm>
            <a:off x="179512" y="4636588"/>
            <a:ext cx="8784975" cy="520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a:t>
            </a:r>
            <a:endParaRPr lang="en-GB" sz="2800" b="1" dirty="0"/>
          </a:p>
        </p:txBody>
      </p:sp>
      <p:sp>
        <p:nvSpPr>
          <p:cNvPr id="17" name="Rectangle 16"/>
          <p:cNvSpPr/>
          <p:nvPr/>
        </p:nvSpPr>
        <p:spPr>
          <a:xfrm>
            <a:off x="179512" y="5157192"/>
            <a:ext cx="8784976" cy="677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748647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6" grpId="0" animBg="1"/>
      <p:bldP spid="11" grpId="0" animBg="1"/>
      <p:bldP spid="17" grpId="0" animBg="1"/>
    </p:bld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764704"/>
            <a:ext cx="8784978" cy="4367672"/>
          </a:xfrm>
          <a:prstGeom prst="rect">
            <a:avLst/>
          </a:prstGeom>
        </p:spPr>
      </p:pic>
      <p:sp>
        <p:nvSpPr>
          <p:cNvPr id="15" name="Rectangle 14"/>
          <p:cNvSpPr/>
          <p:nvPr/>
        </p:nvSpPr>
        <p:spPr>
          <a:xfrm>
            <a:off x="179512" y="713944"/>
            <a:ext cx="8784975" cy="49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t>
            </a:r>
            <a:r>
              <a:rPr lang="en-GB" sz="2800" b="1" dirty="0" err="1" smtClean="0"/>
              <a:t>i</a:t>
            </a:r>
            <a:r>
              <a:rPr lang="en-GB" sz="2800" b="1" dirty="0" smtClean="0"/>
              <a:t>) </a:t>
            </a:r>
            <a:endParaRPr lang="en-GB" sz="2800" b="1" dirty="0"/>
          </a:p>
        </p:txBody>
      </p:sp>
      <p:sp>
        <p:nvSpPr>
          <p:cNvPr id="16" name="Rectangle 15"/>
          <p:cNvSpPr/>
          <p:nvPr/>
        </p:nvSpPr>
        <p:spPr>
          <a:xfrm>
            <a:off x="179512" y="2636912"/>
            <a:ext cx="8784976" cy="2495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91110" cy="792088"/>
          </a:xfrm>
          <a:prstGeom prst="rect">
            <a:avLst/>
          </a:prstGeom>
          <a:noFill/>
        </p:spPr>
      </p:pic>
      <p:sp>
        <p:nvSpPr>
          <p:cNvPr id="11" name="Rectangle 10"/>
          <p:cNvSpPr/>
          <p:nvPr/>
        </p:nvSpPr>
        <p:spPr>
          <a:xfrm>
            <a:off x="179512" y="1206044"/>
            <a:ext cx="8784975" cy="1430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252510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5" grpId="0" animBg="1"/>
      <p:bldP spid="16" grpId="0" animBg="1"/>
      <p:bldP spid="11" grpId="0" animBg="1"/>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692696"/>
            <a:ext cx="8784978" cy="4465294"/>
          </a:xfrm>
          <a:prstGeom prst="rect">
            <a:avLst/>
          </a:prstGeom>
        </p:spPr>
      </p:pic>
      <p:sp>
        <p:nvSpPr>
          <p:cNvPr id="15" name="Rectangle 14"/>
          <p:cNvSpPr/>
          <p:nvPr/>
        </p:nvSpPr>
        <p:spPr>
          <a:xfrm>
            <a:off x="179512" y="676148"/>
            <a:ext cx="8784975" cy="909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6" name="Rectangle 15"/>
          <p:cNvSpPr/>
          <p:nvPr/>
        </p:nvSpPr>
        <p:spPr>
          <a:xfrm>
            <a:off x="179512" y="1585884"/>
            <a:ext cx="8784976" cy="177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91110" cy="792088"/>
          </a:xfrm>
          <a:prstGeom prst="rect">
            <a:avLst/>
          </a:prstGeom>
          <a:noFill/>
        </p:spPr>
      </p:pic>
      <p:sp>
        <p:nvSpPr>
          <p:cNvPr id="11" name="Rectangle 10"/>
          <p:cNvSpPr/>
          <p:nvPr/>
        </p:nvSpPr>
        <p:spPr>
          <a:xfrm>
            <a:off x="179512" y="3356992"/>
            <a:ext cx="8784975" cy="766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 notes</a:t>
            </a:r>
            <a:endParaRPr lang="en-GB" sz="2800" b="1" dirty="0"/>
          </a:p>
        </p:txBody>
      </p:sp>
      <p:sp>
        <p:nvSpPr>
          <p:cNvPr id="17" name="Rectangle 16"/>
          <p:cNvSpPr/>
          <p:nvPr/>
        </p:nvSpPr>
        <p:spPr>
          <a:xfrm>
            <a:off x="179512" y="4123934"/>
            <a:ext cx="8784976" cy="1050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notes</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653872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6" grpId="0" animBg="1"/>
      <p:bldP spid="11" grpId="0" animBg="1"/>
      <p:bldP spid="17" grpId="0" animBg="1"/>
    </p:bld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705" y="2175974"/>
            <a:ext cx="5328590" cy="2506052"/>
          </a:xfrm>
          <a:prstGeom prst="rect">
            <a:avLst/>
          </a:prstGeom>
        </p:spPr>
      </p:pic>
      <p:sp>
        <p:nvSpPr>
          <p:cNvPr id="15" name="Rectangle 14"/>
          <p:cNvSpPr/>
          <p:nvPr/>
        </p:nvSpPr>
        <p:spPr>
          <a:xfrm>
            <a:off x="1907704" y="2175974"/>
            <a:ext cx="5328591" cy="748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t>
            </a:r>
            <a:r>
              <a:rPr lang="en-GB" sz="2800" b="1" dirty="0" err="1" smtClean="0"/>
              <a:t>i</a:t>
            </a:r>
            <a:r>
              <a:rPr lang="en-GB" sz="2800" b="1" dirty="0" smtClean="0"/>
              <a:t>) notes </a:t>
            </a:r>
            <a:endParaRPr lang="en-GB" sz="2800" b="1" dirty="0"/>
          </a:p>
        </p:txBody>
      </p:sp>
      <p:sp>
        <p:nvSpPr>
          <p:cNvPr id="16" name="Rectangle 15"/>
          <p:cNvSpPr/>
          <p:nvPr/>
        </p:nvSpPr>
        <p:spPr>
          <a:xfrm>
            <a:off x="1907704" y="4077072"/>
            <a:ext cx="5328591" cy="604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33256"/>
            <a:ext cx="1197768" cy="1197768"/>
          </a:xfrm>
          <a:prstGeom prst="rect">
            <a:avLst/>
          </a:prstGeom>
          <a:noFill/>
        </p:spPr>
      </p:pic>
      <p:sp>
        <p:nvSpPr>
          <p:cNvPr id="19" name="TextBox 1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
        <p:nvSpPr>
          <p:cNvPr id="10" name="Rectangle 9"/>
          <p:cNvSpPr/>
          <p:nvPr/>
        </p:nvSpPr>
        <p:spPr>
          <a:xfrm>
            <a:off x="1907704" y="2924944"/>
            <a:ext cx="5328591"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 notes </a:t>
            </a:r>
            <a:endParaRPr lang="en-GB" sz="2800" b="1"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9735912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5" grpId="0" animBg="1"/>
      <p:bldP spid="16"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2636912"/>
            <a:ext cx="7632848" cy="34715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6"/>
          <a:stretch>
            <a:fillRect/>
          </a:stretch>
        </p:blipFill>
        <p:spPr>
          <a:xfrm>
            <a:off x="2771800" y="93502"/>
            <a:ext cx="3600400" cy="2471402"/>
          </a:xfrm>
          <a:prstGeom prst="rect">
            <a:avLst/>
          </a:prstGeom>
        </p:spPr>
      </p:pic>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165458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14846"/>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7"/>
          <a:stretch>
            <a:fillRect/>
          </a:stretch>
        </p:blipFill>
        <p:spPr>
          <a:xfrm>
            <a:off x="323528" y="620688"/>
            <a:ext cx="8496944" cy="4789522"/>
          </a:xfrm>
          <a:prstGeom prst="rect">
            <a:avLst/>
          </a:prstGeom>
        </p:spPr>
      </p:pic>
    </p:spTree>
    <p:extLst>
      <p:ext uri="{BB962C8B-B14F-4D97-AF65-F5344CB8AC3E}">
        <p14:creationId xmlns:p14="http://schemas.microsoft.com/office/powerpoint/2010/main" val="1807928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836712"/>
            <a:ext cx="8496944" cy="4160694"/>
          </a:xfrm>
          <a:prstGeom prst="rect">
            <a:avLst/>
          </a:prstGeom>
        </p:spPr>
      </p:pic>
      <p:sp>
        <p:nvSpPr>
          <p:cNvPr id="13" name="Rectangle 12"/>
          <p:cNvSpPr/>
          <p:nvPr/>
        </p:nvSpPr>
        <p:spPr>
          <a:xfrm>
            <a:off x="323528" y="2348880"/>
            <a:ext cx="8496944" cy="2648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836712"/>
            <a:ext cx="849694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
        <p:nvSpPr>
          <p:cNvPr id="14" name="TextBox 13"/>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8646866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340" y="280768"/>
            <a:ext cx="8497320" cy="5524496"/>
          </a:xfrm>
          <a:prstGeom prst="rect">
            <a:avLst/>
          </a:prstGeom>
        </p:spPr>
      </p:pic>
      <p:sp>
        <p:nvSpPr>
          <p:cNvPr id="13" name="Rectangle 12"/>
          <p:cNvSpPr/>
          <p:nvPr/>
        </p:nvSpPr>
        <p:spPr>
          <a:xfrm>
            <a:off x="323340" y="3005228"/>
            <a:ext cx="8497132" cy="2800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280768"/>
            <a:ext cx="8496944" cy="271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
        <p:nvSpPr>
          <p:cNvPr id="14" name="TextBox 13"/>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2801498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7665" y="404664"/>
            <a:ext cx="8268670" cy="51845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437664" y="412938"/>
            <a:ext cx="8268671" cy="517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
        <p:nvSpPr>
          <p:cNvPr id="14" name="TextBox 13"/>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2128899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772816"/>
            <a:ext cx="8496944" cy="27568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Rectangle 10"/>
          <p:cNvSpPr/>
          <p:nvPr/>
        </p:nvSpPr>
        <p:spPr>
          <a:xfrm>
            <a:off x="323528" y="1772816"/>
            <a:ext cx="8496944" cy="2756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4753753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3648" y="2697666"/>
            <a:ext cx="6467121" cy="4043701"/>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8" name="TextBox 7"/>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3" name="Picture 2"/>
          <p:cNvPicPr>
            <a:picLocks noChangeAspect="1"/>
          </p:cNvPicPr>
          <p:nvPr/>
        </p:nvPicPr>
        <p:blipFill>
          <a:blip r:embed="rId6"/>
          <a:stretch>
            <a:fillRect/>
          </a:stretch>
        </p:blipFill>
        <p:spPr>
          <a:xfrm>
            <a:off x="2267745" y="116632"/>
            <a:ext cx="4608510" cy="2485032"/>
          </a:xfrm>
          <a:prstGeom prst="rect">
            <a:avLst/>
          </a:prstGeom>
        </p:spPr>
      </p:pic>
      <p:pic>
        <p:nvPicPr>
          <p:cNvPr id="5" name="Picture 4"/>
          <p:cNvPicPr>
            <a:picLocks noChangeAspect="1"/>
          </p:cNvPicPr>
          <p:nvPr/>
        </p:nvPicPr>
        <p:blipFill>
          <a:blip r:embed="rId7"/>
          <a:stretch>
            <a:fillRect/>
          </a:stretch>
        </p:blipFill>
        <p:spPr>
          <a:xfrm>
            <a:off x="1115616" y="1185336"/>
            <a:ext cx="1008110" cy="347624"/>
          </a:xfrm>
          <a:prstGeom prst="rect">
            <a:avLst/>
          </a:prstGeom>
        </p:spPr>
      </p:pic>
      <p:pic>
        <p:nvPicPr>
          <p:cNvPr id="9"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42246"/>
            <a:ext cx="643138" cy="643138"/>
          </a:xfrm>
          <a:prstGeom prst="rect">
            <a:avLst/>
          </a:prstGeom>
          <a:noFill/>
        </p:spPr>
      </p:pic>
    </p:spTree>
    <p:extLst>
      <p:ext uri="{BB962C8B-B14F-4D97-AF65-F5344CB8AC3E}">
        <p14:creationId xmlns:p14="http://schemas.microsoft.com/office/powerpoint/2010/main" val="171184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764704"/>
            <a:ext cx="8496942" cy="428690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2852936"/>
            <a:ext cx="8496941" cy="42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sp>
        <p:nvSpPr>
          <p:cNvPr id="12" name="Rectangle 11"/>
          <p:cNvSpPr/>
          <p:nvPr/>
        </p:nvSpPr>
        <p:spPr>
          <a:xfrm>
            <a:off x="323529" y="764704"/>
            <a:ext cx="8496941"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TextBox 12"/>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323528" y="3275692"/>
            <a:ext cx="8496941" cy="54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4" name="Rectangle 13"/>
          <p:cNvSpPr/>
          <p:nvPr/>
        </p:nvSpPr>
        <p:spPr>
          <a:xfrm>
            <a:off x="323528" y="3825292"/>
            <a:ext cx="8496941" cy="1226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81410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2" grpId="0" animBg="1"/>
      <p:bldP spid="11" grpId="0" animBg="1"/>
      <p:bldP spid="14" grpId="0" animBg="1"/>
    </p:bld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32656"/>
            <a:ext cx="8496944" cy="55096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TextBox 12"/>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323528" y="3149244"/>
            <a:ext cx="8496941" cy="639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 (SF)</a:t>
            </a:r>
            <a:endParaRPr lang="en-GB" sz="2800" b="1" dirty="0"/>
          </a:p>
        </p:txBody>
      </p:sp>
      <p:sp>
        <p:nvSpPr>
          <p:cNvPr id="14" name="Rectangle 13"/>
          <p:cNvSpPr/>
          <p:nvPr/>
        </p:nvSpPr>
        <p:spPr>
          <a:xfrm>
            <a:off x="323529" y="332656"/>
            <a:ext cx="8496941" cy="2816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5" name="Rectangle 14"/>
          <p:cNvSpPr/>
          <p:nvPr/>
        </p:nvSpPr>
        <p:spPr>
          <a:xfrm>
            <a:off x="323528" y="3789040"/>
            <a:ext cx="8496941"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(SF)</a:t>
            </a:r>
            <a:endParaRPr lang="en-GB" sz="2800" b="1" dirty="0"/>
          </a:p>
        </p:txBody>
      </p:sp>
      <p:sp>
        <p:nvSpPr>
          <p:cNvPr id="16" name="Rectangle 15"/>
          <p:cNvSpPr/>
          <p:nvPr/>
        </p:nvSpPr>
        <p:spPr>
          <a:xfrm>
            <a:off x="323528" y="4437112"/>
            <a:ext cx="8496941" cy="1428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4743441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4" grpId="0" animBg="1"/>
      <p:bldP spid="15" grpId="0" animBg="1"/>
      <p:bldP spid="16" grpId="0" animBg="1"/>
    </p:bld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08720"/>
            <a:ext cx="8496942" cy="39173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sp>
        <p:nvSpPr>
          <p:cNvPr id="12" name="Rectangle 11"/>
          <p:cNvSpPr/>
          <p:nvPr/>
        </p:nvSpPr>
        <p:spPr>
          <a:xfrm>
            <a:off x="323529" y="908720"/>
            <a:ext cx="8496941" cy="4032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TextBox 12"/>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4282004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2123728" y="16288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p:nvPr/>
        </p:nvSpPr>
        <p:spPr>
          <a:xfrm>
            <a:off x="2123728" y="22048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endParaRPr lang="en-GB" b="1" dirty="0"/>
          </a:p>
        </p:txBody>
      </p:sp>
      <p:sp>
        <p:nvSpPr>
          <p:cNvPr id="12" name="Rectangle 11">
            <a:hlinkClick r:id="rId4" action="ppaction://hlinksldjump"/>
          </p:cNvPr>
          <p:cNvSpPr/>
          <p:nvPr/>
        </p:nvSpPr>
        <p:spPr>
          <a:xfrm>
            <a:off x="2123728" y="278092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13" name="Rectangle 12">
            <a:hlinkClick r:id="rId5" action="ppaction://hlinksldjump"/>
          </p:cNvPr>
          <p:cNvSpPr/>
          <p:nvPr/>
        </p:nvSpPr>
        <p:spPr>
          <a:xfrm>
            <a:off x="2123728" y="335699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 </a:t>
            </a:r>
            <a:endParaRPr lang="en-GB" b="1" dirty="0"/>
          </a:p>
        </p:txBody>
      </p:sp>
      <p:sp>
        <p:nvSpPr>
          <p:cNvPr id="14" name="Rectangle 13">
            <a:hlinkClick r:id="rId6" action="ppaction://hlinksldjump"/>
          </p:cNvPr>
          <p:cNvSpPr/>
          <p:nvPr/>
        </p:nvSpPr>
        <p:spPr>
          <a:xfrm>
            <a:off x="2123728"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6" name="Rectangle 15">
            <a:hlinkClick r:id="rId7" action="ppaction://hlinksldjump"/>
          </p:cNvPr>
          <p:cNvSpPr/>
          <p:nvPr/>
        </p:nvSpPr>
        <p:spPr>
          <a:xfrm>
            <a:off x="2123728" y="39330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7" name="Rectangle 16">
            <a:hlinkClick r:id="rId8" action="ppaction://hlinksldjump"/>
          </p:cNvPr>
          <p:cNvSpPr/>
          <p:nvPr/>
        </p:nvSpPr>
        <p:spPr>
          <a:xfrm>
            <a:off x="3779912" y="16288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2009</a:t>
            </a:r>
            <a:endParaRPr lang="en-GB" b="1" dirty="0"/>
          </a:p>
        </p:txBody>
      </p:sp>
      <p:sp>
        <p:nvSpPr>
          <p:cNvPr id="19" name="TextBox 18"/>
          <p:cNvSpPr txBox="1"/>
          <p:nvPr/>
        </p:nvSpPr>
        <p:spPr>
          <a:xfrm>
            <a:off x="1619672" y="643335"/>
            <a:ext cx="5690982" cy="769441"/>
          </a:xfrm>
          <a:prstGeom prst="rect">
            <a:avLst/>
          </a:prstGeom>
          <a:noFill/>
        </p:spPr>
        <p:txBody>
          <a:bodyPr wrap="none" rtlCol="0">
            <a:spAutoFit/>
          </a:bodyPr>
          <a:lstStyle/>
          <a:p>
            <a:r>
              <a:rPr lang="en-GB" sz="4400" dirty="0" smtClean="0">
                <a:latin typeface="Comic Sans MS" pitchFamily="66" charset="0"/>
              </a:rPr>
              <a:t>Old Spec Polynomials</a:t>
            </a:r>
            <a:endParaRPr lang="en-GB" sz="4400" dirty="0">
              <a:latin typeface="Comic Sans MS" pitchFamily="66" charset="0"/>
            </a:endParaRPr>
          </a:p>
        </p:txBody>
      </p:sp>
      <p:pic>
        <p:nvPicPr>
          <p:cNvPr id="2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
        <p:nvSpPr>
          <p:cNvPr id="23" name="Rectangle 22">
            <a:hlinkClick r:id="rId11" action="ppaction://hlinksldjump"/>
          </p:cNvPr>
          <p:cNvSpPr/>
          <p:nvPr/>
        </p:nvSpPr>
        <p:spPr>
          <a:xfrm>
            <a:off x="2123728" y="450912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a:t>
            </a:r>
            <a:endParaRPr lang="en-GB" b="1" dirty="0"/>
          </a:p>
        </p:txBody>
      </p:sp>
      <p:sp>
        <p:nvSpPr>
          <p:cNvPr id="18" name="Rectangle 17">
            <a:hlinkClick r:id="rId12" action="ppaction://hlinksldjump"/>
          </p:cNvPr>
          <p:cNvSpPr/>
          <p:nvPr/>
        </p:nvSpPr>
        <p:spPr>
          <a:xfrm>
            <a:off x="3781692" y="22048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25" name="Rectangle 24">
            <a:hlinkClick r:id="rId13" action="ppaction://hlinksldjump"/>
          </p:cNvPr>
          <p:cNvSpPr/>
          <p:nvPr/>
        </p:nvSpPr>
        <p:spPr>
          <a:xfrm>
            <a:off x="3779912" y="278092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a:t>
            </a:r>
            <a:endParaRPr lang="en-GB" b="1" dirty="0"/>
          </a:p>
        </p:txBody>
      </p:sp>
      <p:sp>
        <p:nvSpPr>
          <p:cNvPr id="27" name="Rectangle 26">
            <a:hlinkClick r:id="rId14" action="ppaction://hlinksldjump"/>
          </p:cNvPr>
          <p:cNvSpPr/>
          <p:nvPr/>
        </p:nvSpPr>
        <p:spPr>
          <a:xfrm>
            <a:off x="3781692" y="335699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 </a:t>
            </a:r>
            <a:endParaRPr lang="en-GB" b="1" dirty="0"/>
          </a:p>
        </p:txBody>
      </p:sp>
      <p:sp>
        <p:nvSpPr>
          <p:cNvPr id="29" name="Rectangle 28">
            <a:hlinkClick r:id="rId15" action="ppaction://hlinksldjump"/>
          </p:cNvPr>
          <p:cNvSpPr/>
          <p:nvPr/>
        </p:nvSpPr>
        <p:spPr>
          <a:xfrm>
            <a:off x="3781692" y="39330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31" name="Rectangle 30">
            <a:hlinkClick r:id="rId16" action="ppaction://hlinksldjump"/>
          </p:cNvPr>
          <p:cNvSpPr/>
          <p:nvPr/>
        </p:nvSpPr>
        <p:spPr>
          <a:xfrm>
            <a:off x="3779912" y="450912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32" name="Rectangle 31">
            <a:hlinkClick r:id="rId17" action="ppaction://hlinksldjump"/>
          </p:cNvPr>
          <p:cNvSpPr/>
          <p:nvPr/>
        </p:nvSpPr>
        <p:spPr>
          <a:xfrm>
            <a:off x="3779912"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35" name="Rectangle 34">
            <a:hlinkClick r:id="rId18" action="ppaction://hlinksldjump"/>
          </p:cNvPr>
          <p:cNvSpPr/>
          <p:nvPr/>
        </p:nvSpPr>
        <p:spPr>
          <a:xfrm>
            <a:off x="5436096" y="16288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34" name="Rectangle 33">
            <a:hlinkClick r:id="rId19" action="ppaction://hlinksldjump"/>
          </p:cNvPr>
          <p:cNvSpPr/>
          <p:nvPr/>
        </p:nvSpPr>
        <p:spPr>
          <a:xfrm>
            <a:off x="5433673" y="22048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21" name="Rectangle 20">
            <a:hlinkClick r:id="rId20" action="ppaction://hlinksldjump"/>
          </p:cNvPr>
          <p:cNvSpPr/>
          <p:nvPr/>
        </p:nvSpPr>
        <p:spPr>
          <a:xfrm>
            <a:off x="5440075" y="278092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endParaRPr lang="en-GB" b="1" dirty="0"/>
          </a:p>
        </p:txBody>
      </p:sp>
      <p:sp>
        <p:nvSpPr>
          <p:cNvPr id="22" name="Rectangle 21">
            <a:hlinkClick r:id="rId21" action="ppaction://hlinksldjump"/>
          </p:cNvPr>
          <p:cNvSpPr/>
          <p:nvPr/>
        </p:nvSpPr>
        <p:spPr>
          <a:xfrm>
            <a:off x="5436096" y="335699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a:t>
            </a:r>
            <a:endParaRPr lang="en-GB" b="1" dirty="0"/>
          </a:p>
        </p:txBody>
      </p:sp>
      <p:sp>
        <p:nvSpPr>
          <p:cNvPr id="24" name="Rectangle 23">
            <a:hlinkClick r:id="rId22" action="ppaction://hlinksldjump"/>
          </p:cNvPr>
          <p:cNvSpPr/>
          <p:nvPr/>
        </p:nvSpPr>
        <p:spPr>
          <a:xfrm>
            <a:off x="5436096" y="39330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a:t>
            </a:r>
            <a:endParaRPr lang="en-GB" b="1" dirty="0"/>
          </a:p>
        </p:txBody>
      </p:sp>
      <p:sp>
        <p:nvSpPr>
          <p:cNvPr id="26" name="Rectangle 25">
            <a:hlinkClick r:id="rId23" action="ppaction://hlinksldjump"/>
          </p:cNvPr>
          <p:cNvSpPr/>
          <p:nvPr/>
        </p:nvSpPr>
        <p:spPr>
          <a:xfrm>
            <a:off x="5436096" y="450912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a:t>
            </a:r>
            <a:endParaRPr lang="en-GB" b="1" dirty="0"/>
          </a:p>
        </p:txBody>
      </p:sp>
      <p:sp>
        <p:nvSpPr>
          <p:cNvPr id="28" name="Rectangle 27">
            <a:hlinkClick r:id="rId24" action="ppaction://hlinksldjump"/>
          </p:cNvPr>
          <p:cNvSpPr/>
          <p:nvPr/>
        </p:nvSpPr>
        <p:spPr>
          <a:xfrm>
            <a:off x="5436096"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a:t>
            </a:r>
            <a:endParaRPr lang="en-GB" b="1" dirty="0"/>
          </a:p>
        </p:txBody>
      </p:sp>
      <p:sp>
        <p:nvSpPr>
          <p:cNvPr id="30" name="Rectangle 29">
            <a:hlinkClick r:id="rId25" action="ppaction://hlinksldjump"/>
          </p:cNvPr>
          <p:cNvSpPr/>
          <p:nvPr/>
        </p:nvSpPr>
        <p:spPr>
          <a:xfrm>
            <a:off x="107504" y="116632"/>
            <a:ext cx="2253172" cy="454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4054098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9552" y="279015"/>
            <a:ext cx="8064896" cy="2928508"/>
          </a:xfrm>
          <a:prstGeom prst="rect">
            <a:avLst/>
          </a:prstGeom>
        </p:spPr>
      </p:pic>
      <p:pic>
        <p:nvPicPr>
          <p:cNvPr id="2" name="Picture 1"/>
          <p:cNvPicPr>
            <a:picLocks noChangeAspect="1"/>
          </p:cNvPicPr>
          <p:nvPr/>
        </p:nvPicPr>
        <p:blipFill>
          <a:blip r:embed="rId3"/>
          <a:stretch>
            <a:fillRect/>
          </a:stretch>
        </p:blipFill>
        <p:spPr>
          <a:xfrm>
            <a:off x="539552" y="3212976"/>
            <a:ext cx="8064896" cy="2623148"/>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539552" y="279014"/>
            <a:ext cx="8064896" cy="1061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59624"/>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1500" y="5871484"/>
            <a:ext cx="1331640" cy="885540"/>
          </a:xfrm>
          <a:prstGeom prst="rect">
            <a:avLst/>
          </a:prstGeom>
          <a:noFill/>
        </p:spPr>
      </p:pic>
      <p:sp>
        <p:nvSpPr>
          <p:cNvPr id="12" name="Rectangle 11"/>
          <p:cNvSpPr/>
          <p:nvPr/>
        </p:nvSpPr>
        <p:spPr>
          <a:xfrm>
            <a:off x="539552" y="5157192"/>
            <a:ext cx="8064896" cy="6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539552" y="2257740"/>
            <a:ext cx="8064896" cy="949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sp>
        <p:nvSpPr>
          <p:cNvPr id="16" name="Rectangle 15"/>
          <p:cNvSpPr/>
          <p:nvPr/>
        </p:nvSpPr>
        <p:spPr>
          <a:xfrm>
            <a:off x="539552" y="1340768"/>
            <a:ext cx="8064896" cy="91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7" name="Rectangle 16"/>
          <p:cNvSpPr/>
          <p:nvPr/>
        </p:nvSpPr>
        <p:spPr>
          <a:xfrm>
            <a:off x="539552" y="3177616"/>
            <a:ext cx="8064896" cy="1974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4"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4162789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12" grpId="0" animBg="1"/>
      <p:bldP spid="15" grpId="0" animBg="1"/>
      <p:bldP spid="16" grpId="0" animBg="1"/>
      <p:bldP spid="17" grpId="0" animBg="1"/>
    </p:bld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pic>
        <p:nvPicPr>
          <p:cNvPr id="3" name="Picture 2"/>
          <p:cNvPicPr>
            <a:picLocks noChangeAspect="1"/>
          </p:cNvPicPr>
          <p:nvPr/>
        </p:nvPicPr>
        <p:blipFill>
          <a:blip r:embed="rId7"/>
          <a:stretch>
            <a:fillRect/>
          </a:stretch>
        </p:blipFill>
        <p:spPr>
          <a:xfrm>
            <a:off x="1" y="1832833"/>
            <a:ext cx="9143998" cy="3192334"/>
          </a:xfrm>
          <a:prstGeom prst="rect">
            <a:avLst/>
          </a:prstGeom>
        </p:spPr>
      </p:pic>
    </p:spTree>
    <p:extLst>
      <p:ext uri="{BB962C8B-B14F-4D97-AF65-F5344CB8AC3E}">
        <p14:creationId xmlns:p14="http://schemas.microsoft.com/office/powerpoint/2010/main" val="2519626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13921"/>
            <a:ext cx="9144000" cy="3830158"/>
          </a:xfrm>
          <a:prstGeom prst="rect">
            <a:avLst/>
          </a:prstGeom>
        </p:spPr>
      </p:pic>
      <p:sp>
        <p:nvSpPr>
          <p:cNvPr id="10" name="Rectangle 9"/>
          <p:cNvSpPr/>
          <p:nvPr/>
        </p:nvSpPr>
        <p:spPr>
          <a:xfrm>
            <a:off x="0" y="2253683"/>
            <a:ext cx="9144000" cy="1679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0" y="3933056"/>
            <a:ext cx="9144000" cy="1411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9" name="Rectangle 8"/>
          <p:cNvSpPr/>
          <p:nvPr/>
        </p:nvSpPr>
        <p:spPr>
          <a:xfrm>
            <a:off x="0" y="1513921"/>
            <a:ext cx="9144000" cy="739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Tree>
    <p:extLst>
      <p:ext uri="{BB962C8B-B14F-4D97-AF65-F5344CB8AC3E}">
        <p14:creationId xmlns:p14="http://schemas.microsoft.com/office/powerpoint/2010/main" val="197643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P spid="9" grpId="0" animBg="1"/>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7"/>
          <a:stretch>
            <a:fillRect/>
          </a:stretch>
        </p:blipFill>
        <p:spPr>
          <a:xfrm>
            <a:off x="107504" y="1556792"/>
            <a:ext cx="8928992" cy="2396730"/>
          </a:xfrm>
          <a:prstGeom prst="rect">
            <a:avLst/>
          </a:prstGeom>
        </p:spPr>
      </p:pic>
    </p:spTree>
    <p:extLst>
      <p:ext uri="{BB962C8B-B14F-4D97-AF65-F5344CB8AC3E}">
        <p14:creationId xmlns:p14="http://schemas.microsoft.com/office/powerpoint/2010/main" val="3565762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97768" y="3065136"/>
            <a:ext cx="6289949" cy="2273675"/>
          </a:xfrm>
          <a:prstGeom prst="rect">
            <a:avLst/>
          </a:prstGeom>
        </p:spPr>
      </p:pic>
      <p:pic>
        <p:nvPicPr>
          <p:cNvPr id="2" name="Picture 1"/>
          <p:cNvPicPr>
            <a:picLocks noChangeAspect="1"/>
          </p:cNvPicPr>
          <p:nvPr/>
        </p:nvPicPr>
        <p:blipFill>
          <a:blip r:embed="rId3"/>
          <a:stretch>
            <a:fillRect/>
          </a:stretch>
        </p:blipFill>
        <p:spPr>
          <a:xfrm>
            <a:off x="107505" y="360472"/>
            <a:ext cx="8928990" cy="263648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8" name="Rectangle 7"/>
          <p:cNvSpPr/>
          <p:nvPr/>
        </p:nvSpPr>
        <p:spPr>
          <a:xfrm>
            <a:off x="107505" y="369332"/>
            <a:ext cx="8928990" cy="876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7505" y="1254244"/>
            <a:ext cx="8928990" cy="878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07505" y="2132856"/>
            <a:ext cx="8928990" cy="852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197768" y="3065137"/>
            <a:ext cx="6289948" cy="939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16" name="Picture 15"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sp>
        <p:nvSpPr>
          <p:cNvPr id="15" name="Rectangle 14"/>
          <p:cNvSpPr/>
          <p:nvPr/>
        </p:nvSpPr>
        <p:spPr>
          <a:xfrm>
            <a:off x="1197767" y="4005064"/>
            <a:ext cx="6289949" cy="1333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3318" y="5781859"/>
            <a:ext cx="1435360" cy="954514"/>
          </a:xfrm>
          <a:prstGeom prst="rect">
            <a:avLst/>
          </a:prstGeom>
          <a:noFill/>
        </p:spPr>
      </p:pic>
    </p:spTree>
    <p:extLst>
      <p:ext uri="{BB962C8B-B14F-4D97-AF65-F5344CB8AC3E}">
        <p14:creationId xmlns:p14="http://schemas.microsoft.com/office/powerpoint/2010/main" val="1862706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9" grpId="0" animBg="1"/>
      <p:bldP spid="10" grpId="0" animBg="1"/>
      <p:bldP spid="11" grpId="0" animBg="1"/>
      <p:bldP spid="15" grpId="0" animBg="1"/>
    </p:bld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0625" y="309562"/>
            <a:ext cx="6762750" cy="62388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1197767" y="309561"/>
            <a:ext cx="6755607" cy="6238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16" name="Picture 15"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Tree>
    <p:extLst>
      <p:ext uri="{BB962C8B-B14F-4D97-AF65-F5344CB8AC3E}">
        <p14:creationId xmlns:p14="http://schemas.microsoft.com/office/powerpoint/2010/main" val="4151268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9" name="TextBox 8"/>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11" name="Picture 10"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7"/>
          <a:stretch>
            <a:fillRect/>
          </a:stretch>
        </p:blipFill>
        <p:spPr>
          <a:xfrm>
            <a:off x="107504" y="836712"/>
            <a:ext cx="8928992" cy="2916386"/>
          </a:xfrm>
          <a:prstGeom prst="rect">
            <a:avLst/>
          </a:prstGeom>
        </p:spPr>
      </p:pic>
    </p:spTree>
    <p:extLst>
      <p:ext uri="{BB962C8B-B14F-4D97-AF65-F5344CB8AC3E}">
        <p14:creationId xmlns:p14="http://schemas.microsoft.com/office/powerpoint/2010/main" val="1859690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476672"/>
            <a:ext cx="8784974" cy="24856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475656" y="5733256"/>
            <a:ext cx="1197768" cy="119776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9" name="Rectangle 8"/>
          <p:cNvSpPr/>
          <p:nvPr/>
        </p:nvSpPr>
        <p:spPr>
          <a:xfrm>
            <a:off x="179512" y="476672"/>
            <a:ext cx="878497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79511" y="1700808"/>
            <a:ext cx="8784975"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79512" y="2492896"/>
            <a:ext cx="8784974" cy="469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17" name="Picture 16"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pic>
        <p:nvPicPr>
          <p:cNvPr id="3" name="Picture 2"/>
          <p:cNvPicPr>
            <a:picLocks noChangeAspect="1"/>
          </p:cNvPicPr>
          <p:nvPr/>
        </p:nvPicPr>
        <p:blipFill>
          <a:blip r:embed="rId9"/>
          <a:stretch>
            <a:fillRect/>
          </a:stretch>
        </p:blipFill>
        <p:spPr>
          <a:xfrm>
            <a:off x="107504" y="3082762"/>
            <a:ext cx="8928992" cy="2362462"/>
          </a:xfrm>
          <a:prstGeom prst="rect">
            <a:avLst/>
          </a:prstGeom>
        </p:spPr>
      </p:pic>
      <p:sp>
        <p:nvSpPr>
          <p:cNvPr id="16" name="Rectangle 15"/>
          <p:cNvSpPr/>
          <p:nvPr/>
        </p:nvSpPr>
        <p:spPr>
          <a:xfrm>
            <a:off x="107504" y="3082762"/>
            <a:ext cx="8928992" cy="2362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4069425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10" grpId="0" animBg="1"/>
      <p:bldP spid="11" grpId="0" animBg="1"/>
      <p:bldP spid="16" grpId="0" animBg="1"/>
    </p:bld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7029" y="407111"/>
            <a:ext cx="8919468" cy="3134368"/>
          </a:xfrm>
          <a:prstGeom prst="rect">
            <a:avLst/>
          </a:prstGeom>
        </p:spPr>
      </p:pic>
      <p:pic>
        <p:nvPicPr>
          <p:cNvPr id="7" name="Picture 6"/>
          <p:cNvPicPr>
            <a:picLocks noChangeAspect="1"/>
          </p:cNvPicPr>
          <p:nvPr/>
        </p:nvPicPr>
        <p:blipFill>
          <a:blip r:embed="rId3"/>
          <a:stretch>
            <a:fillRect/>
          </a:stretch>
        </p:blipFill>
        <p:spPr>
          <a:xfrm>
            <a:off x="117028" y="3598549"/>
            <a:ext cx="8950771" cy="210606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331640" y="5712482"/>
            <a:ext cx="1197768" cy="1197768"/>
          </a:xfrm>
          <a:prstGeom prst="rect">
            <a:avLst/>
          </a:prstGeom>
          <a:noFill/>
        </p:spPr>
      </p:pic>
      <p:sp>
        <p:nvSpPr>
          <p:cNvPr id="8" name="Rectangle 7"/>
          <p:cNvSpPr/>
          <p:nvPr/>
        </p:nvSpPr>
        <p:spPr>
          <a:xfrm>
            <a:off x="117028" y="399241"/>
            <a:ext cx="8919469" cy="3142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 (i)</a:t>
            </a:r>
            <a:endParaRPr lang="en-GB" sz="2800" b="1" dirty="0"/>
          </a:p>
        </p:txBody>
      </p:sp>
      <p:sp>
        <p:nvSpPr>
          <p:cNvPr id="9" name="Rectangle 8"/>
          <p:cNvSpPr/>
          <p:nvPr/>
        </p:nvSpPr>
        <p:spPr>
          <a:xfrm>
            <a:off x="117028" y="3598549"/>
            <a:ext cx="8950771" cy="210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 (comparing </a:t>
            </a:r>
            <a:r>
              <a:rPr lang="en-GB" sz="2800" b="1" dirty="0" err="1" smtClean="0"/>
              <a:t>coefficents</a:t>
            </a:r>
            <a:r>
              <a:rPr lang="en-GB" sz="2800" b="1" dirty="0" smtClean="0"/>
              <a:t>)</a:t>
            </a:r>
            <a:endParaRPr lang="en-GB" sz="2800" b="1" dirty="0"/>
          </a:p>
        </p:txBody>
      </p:sp>
      <p:pic>
        <p:nvPicPr>
          <p:cNvPr id="14" name="Picture 13"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309999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2387" y="2153419"/>
            <a:ext cx="9039225" cy="771525"/>
          </a:xfrm>
          <a:prstGeom prst="rect">
            <a:avLst/>
          </a:prstGeom>
        </p:spPr>
      </p:pic>
      <p:pic>
        <p:nvPicPr>
          <p:cNvPr id="2" name="Picture 1"/>
          <p:cNvPicPr>
            <a:picLocks noChangeAspect="1"/>
          </p:cNvPicPr>
          <p:nvPr/>
        </p:nvPicPr>
        <p:blipFill>
          <a:blip r:embed="rId3"/>
          <a:stretch>
            <a:fillRect/>
          </a:stretch>
        </p:blipFill>
        <p:spPr>
          <a:xfrm>
            <a:off x="117028" y="382693"/>
            <a:ext cx="8919469" cy="1307323"/>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331640" y="5712482"/>
            <a:ext cx="1197768" cy="1197768"/>
          </a:xfrm>
          <a:prstGeom prst="rect">
            <a:avLst/>
          </a:prstGeom>
          <a:noFill/>
        </p:spPr>
      </p:pic>
      <p:sp>
        <p:nvSpPr>
          <p:cNvPr id="8" name="Rectangle 7"/>
          <p:cNvSpPr/>
          <p:nvPr/>
        </p:nvSpPr>
        <p:spPr>
          <a:xfrm>
            <a:off x="117028" y="369332"/>
            <a:ext cx="8919469" cy="1334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 (factor theorem)</a:t>
            </a:r>
            <a:endParaRPr lang="en-GB" sz="2800" b="1" dirty="0"/>
          </a:p>
        </p:txBody>
      </p:sp>
      <p:sp>
        <p:nvSpPr>
          <p:cNvPr id="9" name="Rectangle 8"/>
          <p:cNvSpPr/>
          <p:nvPr/>
        </p:nvSpPr>
        <p:spPr>
          <a:xfrm>
            <a:off x="52388" y="2166781"/>
            <a:ext cx="9039224" cy="758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4" name="Picture 13"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44069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7"/>
          <a:stretch>
            <a:fillRect/>
          </a:stretch>
        </p:blipFill>
        <p:spPr>
          <a:xfrm>
            <a:off x="35497" y="764704"/>
            <a:ext cx="9073006" cy="2530512"/>
          </a:xfrm>
          <a:prstGeom prst="rect">
            <a:avLst/>
          </a:prstGeom>
        </p:spPr>
      </p:pic>
    </p:spTree>
    <p:extLst>
      <p:ext uri="{BB962C8B-B14F-4D97-AF65-F5344CB8AC3E}">
        <p14:creationId xmlns:p14="http://schemas.microsoft.com/office/powerpoint/2010/main" val="44858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95537" y="404664"/>
            <a:ext cx="8352926" cy="544412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395537" y="404664"/>
            <a:ext cx="8352926" cy="205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1500" y="5877272"/>
            <a:ext cx="1331640" cy="885540"/>
          </a:xfrm>
          <a:prstGeom prst="rect">
            <a:avLst/>
          </a:prstGeom>
          <a:noFill/>
        </p:spPr>
      </p:pic>
      <p:sp>
        <p:nvSpPr>
          <p:cNvPr id="12" name="Rectangle 11"/>
          <p:cNvSpPr/>
          <p:nvPr/>
        </p:nvSpPr>
        <p:spPr>
          <a:xfrm>
            <a:off x="395537" y="4509120"/>
            <a:ext cx="8352926" cy="1339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2</a:t>
            </a:r>
            <a:endParaRPr lang="en-GB" sz="2800" b="1" dirty="0"/>
          </a:p>
        </p:txBody>
      </p:sp>
      <p:sp>
        <p:nvSpPr>
          <p:cNvPr id="16" name="Rectangle 15"/>
          <p:cNvSpPr/>
          <p:nvPr/>
        </p:nvSpPr>
        <p:spPr>
          <a:xfrm>
            <a:off x="395537" y="2457564"/>
            <a:ext cx="8352926" cy="2051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1</a:t>
            </a:r>
            <a:endParaRPr lang="en-GB" sz="2800" b="1" dirty="0"/>
          </a:p>
        </p:txBody>
      </p:sp>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792211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12" grpId="0" animBg="1"/>
      <p:bldP spid="16" grpId="0" animBg="1"/>
    </p:bld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5762" y="3392016"/>
            <a:ext cx="8372475" cy="1981200"/>
          </a:xfrm>
          <a:prstGeom prst="rect">
            <a:avLst/>
          </a:prstGeom>
        </p:spPr>
      </p:pic>
      <p:pic>
        <p:nvPicPr>
          <p:cNvPr id="2" name="Picture 1"/>
          <p:cNvPicPr>
            <a:picLocks noChangeAspect="1"/>
          </p:cNvPicPr>
          <p:nvPr/>
        </p:nvPicPr>
        <p:blipFill>
          <a:blip r:embed="rId3"/>
          <a:stretch>
            <a:fillRect/>
          </a:stretch>
        </p:blipFill>
        <p:spPr>
          <a:xfrm>
            <a:off x="107504" y="548680"/>
            <a:ext cx="8928992" cy="2537158"/>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
        <p:nvSpPr>
          <p:cNvPr id="6" name="Rectangle 5"/>
          <p:cNvSpPr/>
          <p:nvPr/>
        </p:nvSpPr>
        <p:spPr>
          <a:xfrm>
            <a:off x="107504" y="548681"/>
            <a:ext cx="892899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4" y="1628801"/>
            <a:ext cx="8928992" cy="1457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85761" y="3392016"/>
            <a:ext cx="8372475"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430016" y="5759624"/>
            <a:ext cx="1197768" cy="1197768"/>
          </a:xfrm>
          <a:prstGeom prst="rect">
            <a:avLst/>
          </a:prstGeom>
          <a:noFill/>
        </p:spPr>
      </p:pic>
      <p:pic>
        <p:nvPicPr>
          <p:cNvPr id="15" name="Picture 14"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5858862"/>
            <a:ext cx="1435360" cy="954514"/>
          </a:xfrm>
          <a:prstGeom prst="rect">
            <a:avLst/>
          </a:prstGeom>
          <a:noFill/>
        </p:spPr>
      </p:pic>
    </p:spTree>
    <p:extLst>
      <p:ext uri="{BB962C8B-B14F-4D97-AF65-F5344CB8AC3E}">
        <p14:creationId xmlns:p14="http://schemas.microsoft.com/office/powerpoint/2010/main" val="200490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83568" y="332656"/>
            <a:ext cx="7776864" cy="59755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
        <p:nvSpPr>
          <p:cNvPr id="8" name="Rectangle 7"/>
          <p:cNvSpPr/>
          <p:nvPr/>
        </p:nvSpPr>
        <p:spPr>
          <a:xfrm>
            <a:off x="683568" y="332656"/>
            <a:ext cx="7776864" cy="5975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59624"/>
            <a:ext cx="1197768" cy="1197768"/>
          </a:xfrm>
          <a:prstGeom prst="rect">
            <a:avLst/>
          </a:prstGeom>
          <a:noFill/>
        </p:spPr>
      </p:pic>
      <p:pic>
        <p:nvPicPr>
          <p:cNvPr id="15" name="Picture 14"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Tree>
    <p:extLst>
      <p:ext uri="{BB962C8B-B14F-4D97-AF65-F5344CB8AC3E}">
        <p14:creationId xmlns:p14="http://schemas.microsoft.com/office/powerpoint/2010/main" val="4404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35496" y="44624"/>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164000"/>
            <a:ext cx="1043608" cy="693999"/>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39684" y="5301208"/>
            <a:ext cx="643138" cy="643138"/>
          </a:xfrm>
          <a:prstGeom prst="rect">
            <a:avLst/>
          </a:prstGeom>
          <a:noFill/>
        </p:spPr>
      </p:pic>
      <p:pic>
        <p:nvPicPr>
          <p:cNvPr id="2" name="Picture 1"/>
          <p:cNvPicPr>
            <a:picLocks noChangeAspect="1"/>
          </p:cNvPicPr>
          <p:nvPr/>
        </p:nvPicPr>
        <p:blipFill>
          <a:blip r:embed="rId7"/>
          <a:stretch>
            <a:fillRect/>
          </a:stretch>
        </p:blipFill>
        <p:spPr>
          <a:xfrm>
            <a:off x="107505" y="1532473"/>
            <a:ext cx="8928990" cy="3793054"/>
          </a:xfrm>
          <a:prstGeom prst="rect">
            <a:avLst/>
          </a:prstGeom>
        </p:spPr>
      </p:pic>
    </p:spTree>
    <p:extLst>
      <p:ext uri="{BB962C8B-B14F-4D97-AF65-F5344CB8AC3E}">
        <p14:creationId xmlns:p14="http://schemas.microsoft.com/office/powerpoint/2010/main" val="3669179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052736"/>
            <a:ext cx="8928990" cy="13880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475656" y="5733256"/>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9" name="Rectangle 8"/>
          <p:cNvSpPr/>
          <p:nvPr/>
        </p:nvSpPr>
        <p:spPr>
          <a:xfrm>
            <a:off x="107504" y="852282"/>
            <a:ext cx="8928991" cy="416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a:t>
            </a:r>
            <a:endParaRPr lang="en-GB" sz="2800" b="1" dirty="0"/>
          </a:p>
        </p:txBody>
      </p:sp>
      <p:sp>
        <p:nvSpPr>
          <p:cNvPr id="10" name="Rectangle 9"/>
          <p:cNvSpPr/>
          <p:nvPr/>
        </p:nvSpPr>
        <p:spPr>
          <a:xfrm>
            <a:off x="107504" y="1715034"/>
            <a:ext cx="8928991" cy="725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68344" y="6214862"/>
            <a:ext cx="643138" cy="643138"/>
          </a:xfrm>
          <a:prstGeom prst="rect">
            <a:avLst/>
          </a:prstGeom>
          <a:noFill/>
        </p:spPr>
      </p:pic>
      <p:sp>
        <p:nvSpPr>
          <p:cNvPr id="12" name="Rectangle 11"/>
          <p:cNvSpPr/>
          <p:nvPr/>
        </p:nvSpPr>
        <p:spPr>
          <a:xfrm>
            <a:off x="107504" y="1268760"/>
            <a:ext cx="8928991" cy="446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pic>
        <p:nvPicPr>
          <p:cNvPr id="3" name="Picture 2"/>
          <p:cNvPicPr>
            <a:picLocks noChangeAspect="1"/>
          </p:cNvPicPr>
          <p:nvPr/>
        </p:nvPicPr>
        <p:blipFill>
          <a:blip r:embed="rId9"/>
          <a:stretch>
            <a:fillRect/>
          </a:stretch>
        </p:blipFill>
        <p:spPr>
          <a:xfrm>
            <a:off x="107503" y="2917080"/>
            <a:ext cx="8928994" cy="2168104"/>
          </a:xfrm>
          <a:prstGeom prst="rect">
            <a:avLst/>
          </a:prstGeom>
        </p:spPr>
      </p:pic>
      <p:sp>
        <p:nvSpPr>
          <p:cNvPr id="13" name="Rectangle 12"/>
          <p:cNvSpPr/>
          <p:nvPr/>
        </p:nvSpPr>
        <p:spPr>
          <a:xfrm>
            <a:off x="107504" y="2928170"/>
            <a:ext cx="8928991" cy="2157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2533206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2" grpId="0" animBg="1"/>
      <p:bldP spid="13" grpId="0" animBg="1"/>
    </p:bld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936" y="369333"/>
            <a:ext cx="8662128" cy="6119334"/>
          </a:xfrm>
          <a:prstGeom prst="rect">
            <a:avLst/>
          </a:prstGeom>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9" name="Rectangle 8"/>
          <p:cNvSpPr/>
          <p:nvPr/>
        </p:nvSpPr>
        <p:spPr>
          <a:xfrm>
            <a:off x="240936" y="369331"/>
            <a:ext cx="8662128" cy="611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9"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276341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33256"/>
            <a:ext cx="1435360" cy="95451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7"/>
          <a:stretch>
            <a:fillRect/>
          </a:stretch>
        </p:blipFill>
        <p:spPr>
          <a:xfrm>
            <a:off x="107504" y="1340768"/>
            <a:ext cx="8928992" cy="1794638"/>
          </a:xfrm>
          <a:prstGeom prst="rect">
            <a:avLst/>
          </a:prstGeom>
        </p:spPr>
      </p:pic>
    </p:spTree>
    <p:extLst>
      <p:ext uri="{BB962C8B-B14F-4D97-AF65-F5344CB8AC3E}">
        <p14:creationId xmlns:p14="http://schemas.microsoft.com/office/powerpoint/2010/main" val="317342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411667"/>
            <a:ext cx="8784974" cy="2034666"/>
          </a:xfrm>
          <a:prstGeom prst="rect">
            <a:avLst/>
          </a:prstGeom>
        </p:spPr>
      </p:pic>
      <p:sp>
        <p:nvSpPr>
          <p:cNvPr id="8" name="Rectangle 7"/>
          <p:cNvSpPr/>
          <p:nvPr/>
        </p:nvSpPr>
        <p:spPr>
          <a:xfrm>
            <a:off x="179514" y="2411666"/>
            <a:ext cx="8784974" cy="945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79514" y="3356992"/>
            <a:ext cx="8784974" cy="1089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14" name="Picture 13"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
        <p:nvSpPr>
          <p:cNvPr id="15" name="TextBox 14"/>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spTree>
    <p:extLst>
      <p:ext uri="{BB962C8B-B14F-4D97-AF65-F5344CB8AC3E}">
        <p14:creationId xmlns:p14="http://schemas.microsoft.com/office/powerpoint/2010/main" val="140830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165304"/>
            <a:ext cx="933366" cy="620688"/>
          </a:xfrm>
          <a:prstGeom prst="rect">
            <a:avLst/>
          </a:prstGeom>
          <a:noFill/>
        </p:spPr>
      </p:pic>
      <p:sp>
        <p:nvSpPr>
          <p:cNvPr id="6" name="TextBox 5"/>
          <p:cNvSpPr txBox="1"/>
          <p:nvPr/>
        </p:nvSpPr>
        <p:spPr>
          <a:xfrm>
            <a:off x="31793" y="35332"/>
            <a:ext cx="1011815" cy="369332"/>
          </a:xfrm>
          <a:prstGeom prst="rect">
            <a:avLst/>
          </a:prstGeom>
          <a:noFill/>
        </p:spPr>
        <p:txBody>
          <a:bodyPr wrap="none" rtlCol="0">
            <a:spAutoFit/>
          </a:bodyPr>
          <a:lstStyle/>
          <a:p>
            <a:r>
              <a:rPr lang="en-GB" dirty="0" smtClean="0"/>
              <a:t>Jan 2009</a:t>
            </a:r>
            <a:endParaRPr lang="en-GB" dirty="0"/>
          </a:p>
        </p:txBody>
      </p:sp>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7"/>
          <a:stretch>
            <a:fillRect/>
          </a:stretch>
        </p:blipFill>
        <p:spPr>
          <a:xfrm>
            <a:off x="35497" y="1508502"/>
            <a:ext cx="9073006" cy="3840996"/>
          </a:xfrm>
          <a:prstGeom prst="rect">
            <a:avLst/>
          </a:prstGeom>
        </p:spPr>
      </p:pic>
    </p:spTree>
    <p:extLst>
      <p:ext uri="{BB962C8B-B14F-4D97-AF65-F5344CB8AC3E}">
        <p14:creationId xmlns:p14="http://schemas.microsoft.com/office/powerpoint/2010/main" val="352071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7" y="810368"/>
            <a:ext cx="9073006" cy="52372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35496" y="810368"/>
            <a:ext cx="9073007" cy="1250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5496" y="2060848"/>
            <a:ext cx="9073007" cy="1106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5496" y="3167182"/>
            <a:ext cx="9073007" cy="1485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a:t>
            </a:r>
            <a:endParaRPr lang="en-GB" sz="2800" b="1" dirty="0"/>
          </a:p>
        </p:txBody>
      </p:sp>
      <p:sp>
        <p:nvSpPr>
          <p:cNvPr id="9" name="Rectangle 8"/>
          <p:cNvSpPr/>
          <p:nvPr/>
        </p:nvSpPr>
        <p:spPr>
          <a:xfrm>
            <a:off x="35496" y="4653136"/>
            <a:ext cx="9073007" cy="1394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475656"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15" name="Picture 14"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2926158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7" y="620688"/>
            <a:ext cx="9073006" cy="48887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35496" y="2708920"/>
            <a:ext cx="9073007"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a:t>
            </a:r>
            <a:endParaRPr lang="en-GB" sz="2800" b="1" dirty="0"/>
          </a:p>
        </p:txBody>
      </p:sp>
      <p:sp>
        <p:nvSpPr>
          <p:cNvPr id="7" name="Rectangle 6"/>
          <p:cNvSpPr/>
          <p:nvPr/>
        </p:nvSpPr>
        <p:spPr>
          <a:xfrm>
            <a:off x="35496" y="4005064"/>
            <a:ext cx="9073007"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B</a:t>
            </a:r>
            <a:endParaRPr lang="en-GB" sz="2800" b="1" dirty="0"/>
          </a:p>
        </p:txBody>
      </p:sp>
      <p:sp>
        <p:nvSpPr>
          <p:cNvPr id="8" name="Rectangle 7"/>
          <p:cNvSpPr/>
          <p:nvPr/>
        </p:nvSpPr>
        <p:spPr>
          <a:xfrm>
            <a:off x="35496" y="5013176"/>
            <a:ext cx="9073007" cy="496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Beware</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3"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
        <p:nvSpPr>
          <p:cNvPr id="15" name="Rectangle 14"/>
          <p:cNvSpPr/>
          <p:nvPr/>
        </p:nvSpPr>
        <p:spPr>
          <a:xfrm>
            <a:off x="35496" y="620688"/>
            <a:ext cx="9073007" cy="1044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6" name="Rectangle 15"/>
          <p:cNvSpPr/>
          <p:nvPr/>
        </p:nvSpPr>
        <p:spPr>
          <a:xfrm>
            <a:off x="35496" y="1665476"/>
            <a:ext cx="9073007" cy="1043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995352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7" grpId="0" animBg="1"/>
      <p:bldP spid="8"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251520" y="14127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a:t>
            </a:r>
            <a:endParaRPr lang="en-GB" b="1" dirty="0"/>
          </a:p>
        </p:txBody>
      </p:sp>
      <p:sp>
        <p:nvSpPr>
          <p:cNvPr id="11" name="Rectangle 10">
            <a:hlinkClick r:id="rId3" action="ppaction://hlinksldjump"/>
          </p:cNvPr>
          <p:cNvSpPr/>
          <p:nvPr/>
        </p:nvSpPr>
        <p:spPr>
          <a:xfrm>
            <a:off x="251520" y="19889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endParaRPr lang="en-GB" b="1" dirty="0"/>
          </a:p>
        </p:txBody>
      </p:sp>
      <p:sp>
        <p:nvSpPr>
          <p:cNvPr id="13" name="Rectangle 12">
            <a:hlinkClick r:id="rId4" action="ppaction://hlinksldjump"/>
          </p:cNvPr>
          <p:cNvSpPr/>
          <p:nvPr/>
        </p:nvSpPr>
        <p:spPr>
          <a:xfrm>
            <a:off x="251520" y="25649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a:t>
            </a:r>
            <a:endParaRPr lang="en-GB" b="1" dirty="0"/>
          </a:p>
        </p:txBody>
      </p:sp>
      <p:sp>
        <p:nvSpPr>
          <p:cNvPr id="14" name="Rectangle 13">
            <a:hlinkClick r:id="rId5" action="ppaction://hlinksldjump"/>
          </p:cNvPr>
          <p:cNvSpPr/>
          <p:nvPr/>
        </p:nvSpPr>
        <p:spPr>
          <a:xfrm>
            <a:off x="251520" y="4869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2009 </a:t>
            </a:r>
            <a:endParaRPr lang="en-GB" b="1" dirty="0"/>
          </a:p>
        </p:txBody>
      </p:sp>
      <p:sp>
        <p:nvSpPr>
          <p:cNvPr id="16" name="Rectangle 15">
            <a:hlinkClick r:id="rId6" action="ppaction://hlinksldjump"/>
          </p:cNvPr>
          <p:cNvSpPr/>
          <p:nvPr/>
        </p:nvSpPr>
        <p:spPr>
          <a:xfrm>
            <a:off x="251520" y="429320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9" name="TextBox 18"/>
          <p:cNvSpPr txBox="1"/>
          <p:nvPr/>
        </p:nvSpPr>
        <p:spPr>
          <a:xfrm>
            <a:off x="0" y="355303"/>
            <a:ext cx="9144000" cy="769441"/>
          </a:xfrm>
          <a:prstGeom prst="rect">
            <a:avLst/>
          </a:prstGeom>
          <a:noFill/>
        </p:spPr>
        <p:txBody>
          <a:bodyPr wrap="square" rtlCol="0">
            <a:spAutoFit/>
          </a:bodyPr>
          <a:lstStyle/>
          <a:p>
            <a:pPr algn="ctr"/>
            <a:r>
              <a:rPr lang="en-GB" sz="4400" dirty="0" smtClean="0">
                <a:latin typeface="Comic Sans MS" pitchFamily="66" charset="0"/>
              </a:rPr>
              <a:t>Old Spec Co-ordinate Geometry</a:t>
            </a:r>
            <a:endParaRPr lang="en-GB" sz="4400" dirty="0">
              <a:latin typeface="Comic Sans MS" pitchFamily="66" charset="0"/>
            </a:endParaRPr>
          </a:p>
        </p:txBody>
      </p:sp>
      <p:pic>
        <p:nvPicPr>
          <p:cNvPr id="2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22" name="Rectangle 21">
            <a:hlinkClick r:id="rId9" action="ppaction://hlinksldjump"/>
          </p:cNvPr>
          <p:cNvSpPr/>
          <p:nvPr/>
        </p:nvSpPr>
        <p:spPr>
          <a:xfrm>
            <a:off x="251520" y="3141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23" name="Rectangle 22">
            <a:hlinkClick r:id="rId10" action="ppaction://hlinksldjump"/>
          </p:cNvPr>
          <p:cNvSpPr/>
          <p:nvPr/>
        </p:nvSpPr>
        <p:spPr>
          <a:xfrm>
            <a:off x="251520" y="3717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 </a:t>
            </a:r>
            <a:endParaRPr lang="en-GB" b="1" dirty="0"/>
          </a:p>
        </p:txBody>
      </p:sp>
      <p:sp>
        <p:nvSpPr>
          <p:cNvPr id="15" name="Rectangle 14">
            <a:hlinkClick r:id="rId10" action="ppaction://hlinksldjump"/>
          </p:cNvPr>
          <p:cNvSpPr/>
          <p:nvPr/>
        </p:nvSpPr>
        <p:spPr>
          <a:xfrm>
            <a:off x="251520" y="54452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 </a:t>
            </a:r>
            <a:endParaRPr lang="en-GB" b="1" dirty="0"/>
          </a:p>
        </p:txBody>
      </p:sp>
      <p:sp>
        <p:nvSpPr>
          <p:cNvPr id="25" name="Rectangle 24">
            <a:hlinkClick r:id="rId11" action="ppaction://hlinksldjump"/>
          </p:cNvPr>
          <p:cNvSpPr/>
          <p:nvPr/>
        </p:nvSpPr>
        <p:spPr>
          <a:xfrm>
            <a:off x="1475784" y="14127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 </a:t>
            </a:r>
            <a:endParaRPr lang="en-GB" b="1" dirty="0"/>
          </a:p>
        </p:txBody>
      </p:sp>
      <p:sp>
        <p:nvSpPr>
          <p:cNvPr id="27" name="Rectangle 26">
            <a:hlinkClick r:id="rId12" action="ppaction://hlinksldjump"/>
          </p:cNvPr>
          <p:cNvSpPr/>
          <p:nvPr/>
        </p:nvSpPr>
        <p:spPr>
          <a:xfrm>
            <a:off x="1475784" y="19887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8" name="Rectangle 27">
            <a:hlinkClick r:id="rId13" action="ppaction://hlinksldjump"/>
          </p:cNvPr>
          <p:cNvSpPr/>
          <p:nvPr/>
        </p:nvSpPr>
        <p:spPr>
          <a:xfrm>
            <a:off x="1475784" y="25649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29" name="Rectangle 28">
            <a:hlinkClick r:id="rId14" action="ppaction://hlinksldjump"/>
          </p:cNvPr>
          <p:cNvSpPr/>
          <p:nvPr/>
        </p:nvSpPr>
        <p:spPr>
          <a:xfrm>
            <a:off x="1468813" y="31409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a:t>
            </a:r>
            <a:endParaRPr lang="en-GB" b="1" dirty="0"/>
          </a:p>
        </p:txBody>
      </p:sp>
      <p:sp>
        <p:nvSpPr>
          <p:cNvPr id="31" name="Rectangle 30">
            <a:hlinkClick r:id="rId15" action="ppaction://hlinksldjump"/>
          </p:cNvPr>
          <p:cNvSpPr/>
          <p:nvPr/>
        </p:nvSpPr>
        <p:spPr>
          <a:xfrm>
            <a:off x="1468813" y="37170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p>
        </p:txBody>
      </p:sp>
      <p:sp>
        <p:nvSpPr>
          <p:cNvPr id="33" name="Rectangle 32">
            <a:hlinkClick r:id="rId16" action="ppaction://hlinksldjump"/>
          </p:cNvPr>
          <p:cNvSpPr/>
          <p:nvPr/>
        </p:nvSpPr>
        <p:spPr>
          <a:xfrm>
            <a:off x="1475656" y="42930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34" name="Rectangle 33">
            <a:hlinkClick r:id="rId17" action="ppaction://hlinksldjump"/>
          </p:cNvPr>
          <p:cNvSpPr/>
          <p:nvPr/>
        </p:nvSpPr>
        <p:spPr>
          <a:xfrm>
            <a:off x="1475656" y="486926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21" name="Rectangle 20">
            <a:hlinkClick r:id="rId18" action="ppaction://hlinksldjump"/>
          </p:cNvPr>
          <p:cNvSpPr/>
          <p:nvPr/>
        </p:nvSpPr>
        <p:spPr>
          <a:xfrm>
            <a:off x="251520" y="602139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(ii) </a:t>
            </a:r>
            <a:endParaRPr lang="en-GB" b="1" dirty="0"/>
          </a:p>
        </p:txBody>
      </p:sp>
      <p:sp>
        <p:nvSpPr>
          <p:cNvPr id="24" name="Rectangle 23">
            <a:hlinkClick r:id="rId19" action="ppaction://hlinksldjump"/>
          </p:cNvPr>
          <p:cNvSpPr/>
          <p:nvPr/>
        </p:nvSpPr>
        <p:spPr>
          <a:xfrm>
            <a:off x="1475656" y="54452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 (i)</a:t>
            </a:r>
            <a:endParaRPr lang="en-GB" b="1" dirty="0"/>
          </a:p>
        </p:txBody>
      </p:sp>
      <p:sp>
        <p:nvSpPr>
          <p:cNvPr id="26" name="Rectangle 25">
            <a:hlinkClick r:id="rId20" action="ppaction://hlinksldjump"/>
          </p:cNvPr>
          <p:cNvSpPr/>
          <p:nvPr/>
        </p:nvSpPr>
        <p:spPr>
          <a:xfrm>
            <a:off x="1475656" y="602139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 (ii)</a:t>
            </a:r>
            <a:endParaRPr lang="en-GB" b="1" dirty="0"/>
          </a:p>
        </p:txBody>
      </p:sp>
      <p:sp>
        <p:nvSpPr>
          <p:cNvPr id="30" name="Rectangle 29">
            <a:hlinkClick r:id="rId21" action="ppaction://hlinksldjump"/>
          </p:cNvPr>
          <p:cNvSpPr/>
          <p:nvPr/>
        </p:nvSpPr>
        <p:spPr>
          <a:xfrm>
            <a:off x="2699792" y="14127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 (</a:t>
            </a:r>
            <a:r>
              <a:rPr lang="en-GB" b="1" dirty="0" err="1" smtClean="0"/>
              <a:t>i</a:t>
            </a:r>
            <a:r>
              <a:rPr lang="en-GB" b="1" dirty="0" smtClean="0"/>
              <a:t>)</a:t>
            </a:r>
            <a:endParaRPr lang="en-GB" b="1" dirty="0"/>
          </a:p>
        </p:txBody>
      </p:sp>
      <p:sp>
        <p:nvSpPr>
          <p:cNvPr id="32" name="Rectangle 31">
            <a:hlinkClick r:id="rId22" action="ppaction://hlinksldjump"/>
          </p:cNvPr>
          <p:cNvSpPr/>
          <p:nvPr/>
        </p:nvSpPr>
        <p:spPr>
          <a:xfrm>
            <a:off x="2699792" y="1988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 (ii)</a:t>
            </a:r>
            <a:endParaRPr lang="en-GB" b="1" dirty="0"/>
          </a:p>
        </p:txBody>
      </p:sp>
      <p:sp>
        <p:nvSpPr>
          <p:cNvPr id="35" name="Rectangle 34">
            <a:hlinkClick r:id="rId23" action="ppaction://hlinksldjump"/>
          </p:cNvPr>
          <p:cNvSpPr/>
          <p:nvPr/>
        </p:nvSpPr>
        <p:spPr>
          <a:xfrm>
            <a:off x="2699792" y="25649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 (</a:t>
            </a:r>
            <a:r>
              <a:rPr lang="en-GB" b="1" dirty="0" err="1" smtClean="0"/>
              <a:t>i</a:t>
            </a:r>
            <a:r>
              <a:rPr lang="en-GB" b="1" dirty="0" smtClean="0"/>
              <a:t>)</a:t>
            </a:r>
            <a:endParaRPr lang="en-GB" b="1" dirty="0"/>
          </a:p>
        </p:txBody>
      </p:sp>
      <p:sp>
        <p:nvSpPr>
          <p:cNvPr id="36" name="Rectangle 35">
            <a:hlinkClick r:id="rId24" action="ppaction://hlinksldjump"/>
          </p:cNvPr>
          <p:cNvSpPr/>
          <p:nvPr/>
        </p:nvSpPr>
        <p:spPr>
          <a:xfrm>
            <a:off x="2699920" y="31409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 (ii)</a:t>
            </a:r>
            <a:endParaRPr lang="en-GB" b="1" dirty="0"/>
          </a:p>
        </p:txBody>
      </p:sp>
      <p:sp>
        <p:nvSpPr>
          <p:cNvPr id="37" name="Rectangle 36">
            <a:hlinkClick r:id="rId25" action="ppaction://hlinksldjump"/>
          </p:cNvPr>
          <p:cNvSpPr/>
          <p:nvPr/>
        </p:nvSpPr>
        <p:spPr>
          <a:xfrm>
            <a:off x="2699920" y="37170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a:t>
            </a:r>
            <a:r>
              <a:rPr lang="en-GB" b="1" dirty="0" err="1" smtClean="0"/>
              <a:t>i</a:t>
            </a:r>
            <a:r>
              <a:rPr lang="en-GB" b="1" dirty="0" smtClean="0"/>
              <a:t>)</a:t>
            </a:r>
            <a:endParaRPr lang="en-GB" b="1" dirty="0"/>
          </a:p>
        </p:txBody>
      </p:sp>
      <p:sp>
        <p:nvSpPr>
          <p:cNvPr id="38" name="Rectangle 37">
            <a:hlinkClick r:id="rId26" action="ppaction://hlinksldjump"/>
          </p:cNvPr>
          <p:cNvSpPr/>
          <p:nvPr/>
        </p:nvSpPr>
        <p:spPr>
          <a:xfrm>
            <a:off x="2699920" y="42931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(ii)</a:t>
            </a:r>
            <a:endParaRPr lang="en-GB" b="1" dirty="0"/>
          </a:p>
        </p:txBody>
      </p:sp>
      <p:sp>
        <p:nvSpPr>
          <p:cNvPr id="39" name="Rectangle 38">
            <a:hlinkClick r:id="rId27" action="ppaction://hlinksldjump"/>
          </p:cNvPr>
          <p:cNvSpPr/>
          <p:nvPr/>
        </p:nvSpPr>
        <p:spPr>
          <a:xfrm>
            <a:off x="2699920" y="486926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(iii)</a:t>
            </a:r>
            <a:endParaRPr lang="en-GB" b="1" dirty="0"/>
          </a:p>
        </p:txBody>
      </p:sp>
      <p:sp>
        <p:nvSpPr>
          <p:cNvPr id="40" name="Rectangle 39">
            <a:hlinkClick r:id="rId28" action="ppaction://hlinksldjump"/>
          </p:cNvPr>
          <p:cNvSpPr/>
          <p:nvPr/>
        </p:nvSpPr>
        <p:spPr>
          <a:xfrm>
            <a:off x="2699920" y="54452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a:t>
            </a:r>
            <a:endParaRPr lang="en-GB" b="1" dirty="0"/>
          </a:p>
        </p:txBody>
      </p:sp>
      <p:sp>
        <p:nvSpPr>
          <p:cNvPr id="41" name="Rectangle 40">
            <a:hlinkClick r:id="rId29" action="ppaction://hlinksldjump"/>
          </p:cNvPr>
          <p:cNvSpPr/>
          <p:nvPr/>
        </p:nvSpPr>
        <p:spPr>
          <a:xfrm>
            <a:off x="5292080" y="14127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42" name="Rectangle 41">
            <a:hlinkClick r:id="rId30" action="ppaction://hlinksldjump"/>
          </p:cNvPr>
          <p:cNvSpPr/>
          <p:nvPr/>
        </p:nvSpPr>
        <p:spPr>
          <a:xfrm>
            <a:off x="5292080" y="19887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endParaRPr lang="en-GB" b="1" dirty="0"/>
          </a:p>
        </p:txBody>
      </p:sp>
      <p:sp>
        <p:nvSpPr>
          <p:cNvPr id="43" name="Rectangle 42">
            <a:hlinkClick r:id="rId31" action="ppaction://hlinksldjump"/>
          </p:cNvPr>
          <p:cNvSpPr/>
          <p:nvPr/>
        </p:nvSpPr>
        <p:spPr>
          <a:xfrm>
            <a:off x="5292080" y="25649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44" name="Rectangle 43">
            <a:hlinkClick r:id="rId32" action="ppaction://hlinksldjump"/>
          </p:cNvPr>
          <p:cNvSpPr/>
          <p:nvPr/>
        </p:nvSpPr>
        <p:spPr>
          <a:xfrm>
            <a:off x="5292080" y="31409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a:t>
            </a:r>
            <a:endParaRPr lang="en-GB" b="1" dirty="0"/>
          </a:p>
        </p:txBody>
      </p:sp>
      <p:sp>
        <p:nvSpPr>
          <p:cNvPr id="45" name="Rectangle 44">
            <a:hlinkClick r:id="rId33" action="ppaction://hlinksldjump"/>
          </p:cNvPr>
          <p:cNvSpPr/>
          <p:nvPr/>
        </p:nvSpPr>
        <p:spPr>
          <a:xfrm>
            <a:off x="5299694" y="48691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2009</a:t>
            </a:r>
            <a:endParaRPr lang="en-GB" b="1" dirty="0"/>
          </a:p>
        </p:txBody>
      </p:sp>
      <p:sp>
        <p:nvSpPr>
          <p:cNvPr id="46" name="Rectangle 45">
            <a:hlinkClick r:id="rId34" action="ppaction://hlinksldjump"/>
          </p:cNvPr>
          <p:cNvSpPr/>
          <p:nvPr/>
        </p:nvSpPr>
        <p:spPr>
          <a:xfrm>
            <a:off x="5299694" y="4293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47" name="Rectangle 46">
            <a:hlinkClick r:id="rId35" action="ppaction://hlinksldjump"/>
          </p:cNvPr>
          <p:cNvSpPr/>
          <p:nvPr/>
        </p:nvSpPr>
        <p:spPr>
          <a:xfrm>
            <a:off x="5292080" y="3716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a:t>
            </a:r>
            <a:endParaRPr lang="en-GB" b="1" dirty="0"/>
          </a:p>
        </p:txBody>
      </p:sp>
      <p:sp>
        <p:nvSpPr>
          <p:cNvPr id="48" name="Rectangle 47">
            <a:hlinkClick r:id="rId36" action="ppaction://hlinksldjump"/>
          </p:cNvPr>
          <p:cNvSpPr/>
          <p:nvPr/>
        </p:nvSpPr>
        <p:spPr>
          <a:xfrm>
            <a:off x="5292080" y="5434545"/>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49" name="Rectangle 48">
            <a:hlinkClick r:id="rId37" action="ppaction://hlinksldjump"/>
          </p:cNvPr>
          <p:cNvSpPr/>
          <p:nvPr/>
        </p:nvSpPr>
        <p:spPr>
          <a:xfrm>
            <a:off x="5292080" y="60213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50" name="Rectangle 49">
            <a:hlinkClick r:id="rId38" action="ppaction://hlinksldjump"/>
          </p:cNvPr>
          <p:cNvSpPr/>
          <p:nvPr/>
        </p:nvSpPr>
        <p:spPr>
          <a:xfrm>
            <a:off x="6516216" y="14127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51" name="Rectangle 50">
            <a:hlinkClick r:id="rId39" action="ppaction://hlinksldjump"/>
          </p:cNvPr>
          <p:cNvSpPr/>
          <p:nvPr/>
        </p:nvSpPr>
        <p:spPr>
          <a:xfrm>
            <a:off x="6516216" y="19888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52" name="Rectangle 51">
            <a:hlinkClick r:id="rId40" action="ppaction://hlinksldjump"/>
          </p:cNvPr>
          <p:cNvSpPr/>
          <p:nvPr/>
        </p:nvSpPr>
        <p:spPr>
          <a:xfrm>
            <a:off x="6516216" y="25649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53" name="Rectangle 52">
            <a:hlinkClick r:id="rId41" action="ppaction://hlinksldjump"/>
          </p:cNvPr>
          <p:cNvSpPr/>
          <p:nvPr/>
        </p:nvSpPr>
        <p:spPr>
          <a:xfrm>
            <a:off x="6516216" y="31409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54" name="Rectangle 53">
            <a:hlinkClick r:id="rId42" action="ppaction://hlinksldjump"/>
          </p:cNvPr>
          <p:cNvSpPr/>
          <p:nvPr/>
        </p:nvSpPr>
        <p:spPr>
          <a:xfrm>
            <a:off x="6516216" y="37170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55" name="Rectangle 54">
            <a:hlinkClick r:id="rId43" action="ppaction://hlinksldjump"/>
          </p:cNvPr>
          <p:cNvSpPr/>
          <p:nvPr/>
        </p:nvSpPr>
        <p:spPr>
          <a:xfrm>
            <a:off x="6516344" y="42930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endParaRPr lang="en-GB" b="1" dirty="0"/>
          </a:p>
        </p:txBody>
      </p:sp>
      <p:sp>
        <p:nvSpPr>
          <p:cNvPr id="56" name="Rectangle 55">
            <a:hlinkClick r:id="rId44" action="ppaction://hlinksldjump"/>
          </p:cNvPr>
          <p:cNvSpPr/>
          <p:nvPr/>
        </p:nvSpPr>
        <p:spPr>
          <a:xfrm>
            <a:off x="6516344" y="4869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a:t>
            </a:r>
            <a:endParaRPr lang="en-GB" b="1" dirty="0"/>
          </a:p>
        </p:txBody>
      </p:sp>
      <p:sp>
        <p:nvSpPr>
          <p:cNvPr id="57" name="Rectangle 56">
            <a:hlinkClick r:id="rId45" action="ppaction://hlinksldjump"/>
          </p:cNvPr>
          <p:cNvSpPr/>
          <p:nvPr/>
        </p:nvSpPr>
        <p:spPr>
          <a:xfrm>
            <a:off x="6516344" y="54452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a:t>
            </a:r>
            <a:endParaRPr lang="en-GB" b="1" dirty="0"/>
          </a:p>
        </p:txBody>
      </p:sp>
      <p:sp>
        <p:nvSpPr>
          <p:cNvPr id="58" name="Rectangle 57">
            <a:hlinkClick r:id="rId46" action="ppaction://hlinksldjump"/>
          </p:cNvPr>
          <p:cNvSpPr/>
          <p:nvPr/>
        </p:nvSpPr>
        <p:spPr>
          <a:xfrm>
            <a:off x="6516344" y="60213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a:t>
            </a:r>
            <a:endParaRPr lang="en-GB" b="1" dirty="0"/>
          </a:p>
        </p:txBody>
      </p:sp>
      <p:sp>
        <p:nvSpPr>
          <p:cNvPr id="59" name="Rectangle 58">
            <a:hlinkClick r:id="rId47" action="ppaction://hlinksldjump"/>
          </p:cNvPr>
          <p:cNvSpPr/>
          <p:nvPr/>
        </p:nvSpPr>
        <p:spPr>
          <a:xfrm>
            <a:off x="7740352" y="14127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a:t>
            </a:r>
            <a:endParaRPr lang="en-GB" b="1" dirty="0"/>
          </a:p>
        </p:txBody>
      </p:sp>
      <p:sp>
        <p:nvSpPr>
          <p:cNvPr id="60" name="Rectangle 59">
            <a:hlinkClick r:id="rId48" action="ppaction://hlinksldjump"/>
          </p:cNvPr>
          <p:cNvSpPr/>
          <p:nvPr/>
        </p:nvSpPr>
        <p:spPr>
          <a:xfrm>
            <a:off x="107504" y="44624"/>
            <a:ext cx="2196000" cy="396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61" name="Rectangle 60"/>
          <p:cNvSpPr/>
          <p:nvPr/>
        </p:nvSpPr>
        <p:spPr>
          <a:xfrm>
            <a:off x="467544" y="978758"/>
            <a:ext cx="828000" cy="360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C1</a:t>
            </a:r>
            <a:endParaRPr lang="en-GB" sz="2400" b="1" dirty="0"/>
          </a:p>
        </p:txBody>
      </p:sp>
      <p:sp>
        <p:nvSpPr>
          <p:cNvPr id="62" name="Rectangle 61"/>
          <p:cNvSpPr/>
          <p:nvPr/>
        </p:nvSpPr>
        <p:spPr>
          <a:xfrm>
            <a:off x="5472192" y="980768"/>
            <a:ext cx="828000" cy="360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C2</a:t>
            </a:r>
            <a:endParaRPr lang="en-GB" sz="2400" b="1" dirty="0"/>
          </a:p>
        </p:txBody>
      </p:sp>
    </p:spTree>
    <p:extLst>
      <p:ext uri="{BB962C8B-B14F-4D97-AF65-F5344CB8AC3E}">
        <p14:creationId xmlns:p14="http://schemas.microsoft.com/office/powerpoint/2010/main" val="3209195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124744"/>
            <a:ext cx="8640958" cy="37495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Rectangle 9"/>
          <p:cNvSpPr/>
          <p:nvPr/>
        </p:nvSpPr>
        <p:spPr>
          <a:xfrm>
            <a:off x="251521" y="1124744"/>
            <a:ext cx="8640958" cy="3749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297679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6" name="TextBox 5"/>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pic>
        <p:nvPicPr>
          <p:cNvPr id="2" name="Picture 1"/>
          <p:cNvPicPr>
            <a:picLocks noChangeAspect="1"/>
          </p:cNvPicPr>
          <p:nvPr/>
        </p:nvPicPr>
        <p:blipFill>
          <a:blip r:embed="rId7"/>
          <a:stretch>
            <a:fillRect/>
          </a:stretch>
        </p:blipFill>
        <p:spPr>
          <a:xfrm>
            <a:off x="35496" y="980728"/>
            <a:ext cx="9073008" cy="3611236"/>
          </a:xfrm>
          <a:prstGeom prst="rect">
            <a:avLst/>
          </a:prstGeom>
        </p:spPr>
      </p:pic>
    </p:spTree>
    <p:extLst>
      <p:ext uri="{BB962C8B-B14F-4D97-AF65-F5344CB8AC3E}">
        <p14:creationId xmlns:p14="http://schemas.microsoft.com/office/powerpoint/2010/main" val="3275969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7" y="1268760"/>
            <a:ext cx="9073006" cy="2188150"/>
          </a:xfrm>
          <a:prstGeom prst="rect">
            <a:avLst/>
          </a:prstGeom>
        </p:spPr>
      </p:pic>
      <p:sp>
        <p:nvSpPr>
          <p:cNvPr id="6" name="Rectangle 5"/>
          <p:cNvSpPr/>
          <p:nvPr/>
        </p:nvSpPr>
        <p:spPr>
          <a:xfrm>
            <a:off x="35498" y="1268760"/>
            <a:ext cx="907300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5496" y="1556792"/>
            <a:ext cx="9073007"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5498" y="2348880"/>
            <a:ext cx="9073006" cy="1108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3"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
        <p:nvSpPr>
          <p:cNvPr id="15" name="TextBox 14"/>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spTree>
    <p:extLst>
      <p:ext uri="{BB962C8B-B14F-4D97-AF65-F5344CB8AC3E}">
        <p14:creationId xmlns:p14="http://schemas.microsoft.com/office/powerpoint/2010/main" val="693056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35496" y="44624"/>
            <a:ext cx="1011815" cy="369332"/>
          </a:xfrm>
          <a:prstGeom prst="rect">
            <a:avLst/>
          </a:prstGeom>
          <a:noFill/>
        </p:spPr>
        <p:txBody>
          <a:bodyPr wrap="none" rtlCol="0">
            <a:spAutoFit/>
          </a:bodyPr>
          <a:lstStyle/>
          <a:p>
            <a:r>
              <a:rPr lang="en-GB" dirty="0" smtClean="0"/>
              <a:t>Jan 2010</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2453" y="5949280"/>
            <a:ext cx="1002635" cy="666752"/>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7"/>
          <a:stretch>
            <a:fillRect/>
          </a:stretch>
        </p:blipFill>
        <p:spPr>
          <a:xfrm>
            <a:off x="107504" y="1073146"/>
            <a:ext cx="8928992" cy="3271872"/>
          </a:xfrm>
          <a:prstGeom prst="rect">
            <a:avLst/>
          </a:prstGeom>
        </p:spPr>
      </p:pic>
    </p:spTree>
    <p:extLst>
      <p:ext uri="{BB962C8B-B14F-4D97-AF65-F5344CB8AC3E}">
        <p14:creationId xmlns:p14="http://schemas.microsoft.com/office/powerpoint/2010/main" val="3643516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11721" y="3717032"/>
            <a:ext cx="7724775" cy="2514600"/>
          </a:xfrm>
          <a:prstGeom prst="rect">
            <a:avLst/>
          </a:prstGeom>
        </p:spPr>
      </p:pic>
      <p:pic>
        <p:nvPicPr>
          <p:cNvPr id="3" name="Picture 2"/>
          <p:cNvPicPr>
            <a:picLocks noChangeAspect="1"/>
          </p:cNvPicPr>
          <p:nvPr/>
        </p:nvPicPr>
        <p:blipFill>
          <a:blip r:embed="rId3"/>
          <a:stretch>
            <a:fillRect/>
          </a:stretch>
        </p:blipFill>
        <p:spPr>
          <a:xfrm>
            <a:off x="107504" y="332656"/>
            <a:ext cx="8928992" cy="336637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Rectangle 4"/>
          <p:cNvSpPr/>
          <p:nvPr/>
        </p:nvSpPr>
        <p:spPr>
          <a:xfrm>
            <a:off x="107503" y="332656"/>
            <a:ext cx="8928993" cy="2267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107505" y="2600410"/>
            <a:ext cx="8928991" cy="1080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69647" y="4625080"/>
            <a:ext cx="1242073" cy="1242073"/>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
        <p:nvSpPr>
          <p:cNvPr id="15" name="TextBox 14"/>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16" name="Picture 15"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668344" y="6214862"/>
            <a:ext cx="643138" cy="643138"/>
          </a:xfrm>
          <a:prstGeom prst="rect">
            <a:avLst/>
          </a:prstGeom>
          <a:noFill/>
        </p:spPr>
      </p:pic>
      <p:sp>
        <p:nvSpPr>
          <p:cNvPr id="17" name="Rectangle 16"/>
          <p:cNvSpPr/>
          <p:nvPr/>
        </p:nvSpPr>
        <p:spPr>
          <a:xfrm>
            <a:off x="1311720" y="3680698"/>
            <a:ext cx="7724776" cy="1430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a:t>
            </a:r>
            <a:endParaRPr lang="en-GB" sz="2800" b="1" dirty="0"/>
          </a:p>
        </p:txBody>
      </p:sp>
      <p:sp>
        <p:nvSpPr>
          <p:cNvPr id="18" name="Rectangle 17"/>
          <p:cNvSpPr/>
          <p:nvPr/>
        </p:nvSpPr>
        <p:spPr>
          <a:xfrm>
            <a:off x="1311720" y="5092628"/>
            <a:ext cx="7724776" cy="1116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B</a:t>
            </a:r>
            <a:endParaRPr lang="en-GB" sz="2800" b="1" dirty="0"/>
          </a:p>
        </p:txBody>
      </p:sp>
    </p:spTree>
    <p:extLst>
      <p:ext uri="{BB962C8B-B14F-4D97-AF65-F5344CB8AC3E}">
        <p14:creationId xmlns:p14="http://schemas.microsoft.com/office/powerpoint/2010/main" val="3427197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7"/>
                                        </p:tgtEl>
                                      </p:cBhvr>
                                    </p:animEffect>
                                    <p:set>
                                      <p:cBhvr>
                                        <p:cTn id="19"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8"/>
                                        </p:tgtEl>
                                      </p:cBhvr>
                                    </p:animEffect>
                                    <p:set>
                                      <p:cBhvr>
                                        <p:cTn id="25"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6" grpId="0" animBg="1"/>
      <p:bldP spid="17" grpId="0" animBg="1"/>
      <p:bldP spid="18" grpId="0" animBg="1"/>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5" y="361991"/>
            <a:ext cx="8749813" cy="55063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95535" y="361991"/>
            <a:ext cx="8748463" cy="4003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395535" y="4365104"/>
            <a:ext cx="8748463" cy="1503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419415" y="5695379"/>
            <a:ext cx="1197768" cy="1197768"/>
          </a:xfrm>
          <a:prstGeom prst="rect">
            <a:avLst/>
          </a:prstGeom>
          <a:noFill/>
        </p:spPr>
      </p:pic>
      <p:sp>
        <p:nvSpPr>
          <p:cNvPr id="14" name="TextBox 13"/>
          <p:cNvSpPr txBox="1"/>
          <p:nvPr/>
        </p:nvSpPr>
        <p:spPr>
          <a:xfrm>
            <a:off x="-7195" y="-7341"/>
            <a:ext cx="1011815" cy="369332"/>
          </a:xfrm>
          <a:prstGeom prst="rect">
            <a:avLst/>
          </a:prstGeom>
          <a:noFill/>
        </p:spPr>
        <p:txBody>
          <a:bodyPr wrap="none" rtlCol="0">
            <a:spAutoFit/>
          </a:bodyPr>
          <a:lstStyle/>
          <a:p>
            <a:r>
              <a:rPr lang="en-GB" dirty="0" smtClean="0"/>
              <a:t>Jan 2010</a:t>
            </a:r>
            <a:endParaRPr lang="en-GB"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16" name="Picture 15"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337423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7"/>
          <a:stretch>
            <a:fillRect/>
          </a:stretch>
        </p:blipFill>
        <p:spPr>
          <a:xfrm>
            <a:off x="35497" y="1556792"/>
            <a:ext cx="9073006" cy="2425852"/>
          </a:xfrm>
          <a:prstGeom prst="rect">
            <a:avLst/>
          </a:prstGeom>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4057648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1833992"/>
            <a:ext cx="8928992" cy="31900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sp>
        <p:nvSpPr>
          <p:cNvPr id="8" name="Rectangle 7"/>
          <p:cNvSpPr/>
          <p:nvPr/>
        </p:nvSpPr>
        <p:spPr>
          <a:xfrm>
            <a:off x="107505" y="1833993"/>
            <a:ext cx="8928992" cy="658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7503" y="2492897"/>
            <a:ext cx="8928993" cy="2531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3369415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7"/>
          <a:stretch>
            <a:fillRect/>
          </a:stretch>
        </p:blipFill>
        <p:spPr>
          <a:xfrm>
            <a:off x="107504" y="1124744"/>
            <a:ext cx="8928992" cy="3447906"/>
          </a:xfrm>
          <a:prstGeom prst="rect">
            <a:avLst/>
          </a:prstGeom>
        </p:spPr>
      </p:pic>
    </p:spTree>
    <p:extLst>
      <p:ext uri="{BB962C8B-B14F-4D97-AF65-F5344CB8AC3E}">
        <p14:creationId xmlns:p14="http://schemas.microsoft.com/office/powerpoint/2010/main" val="2898113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830" y="1196752"/>
            <a:ext cx="8940416" cy="34575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419415" y="5695379"/>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9" name="Rectangle 8"/>
          <p:cNvSpPr/>
          <p:nvPr/>
        </p:nvSpPr>
        <p:spPr>
          <a:xfrm>
            <a:off x="81830" y="1196753"/>
            <a:ext cx="8940416" cy="1512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81829" y="2708920"/>
            <a:ext cx="8940417" cy="194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249006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96" y="302073"/>
            <a:ext cx="9083190" cy="5506182"/>
          </a:xfrm>
          <a:prstGeom prst="rect">
            <a:avLst/>
          </a:prstGeom>
        </p:spPr>
      </p:pic>
      <p:sp>
        <p:nvSpPr>
          <p:cNvPr id="5" name="TextBox 4"/>
          <p:cNvSpPr txBox="1"/>
          <p:nvPr/>
        </p:nvSpPr>
        <p:spPr>
          <a:xfrm>
            <a:off x="0" y="-99392"/>
            <a:ext cx="1011815" cy="369332"/>
          </a:xfrm>
          <a:prstGeom prst="rect">
            <a:avLst/>
          </a:prstGeom>
          <a:noFill/>
        </p:spPr>
        <p:txBody>
          <a:bodyPr wrap="none" rtlCol="0">
            <a:spAutoFit/>
          </a:bodyPr>
          <a:lstStyle/>
          <a:p>
            <a:r>
              <a:rPr lang="en-GB" dirty="0" smtClean="0"/>
              <a:t>Jan 2011</a:t>
            </a:r>
            <a:endParaRPr lang="en-GB" dirty="0"/>
          </a:p>
        </p:txBody>
      </p:sp>
      <p:sp>
        <p:nvSpPr>
          <p:cNvPr id="8" name="Rectangle 7"/>
          <p:cNvSpPr/>
          <p:nvPr/>
        </p:nvSpPr>
        <p:spPr>
          <a:xfrm>
            <a:off x="-8332" y="302073"/>
            <a:ext cx="9152331" cy="998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 y="1300894"/>
            <a:ext cx="9152331" cy="2416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
        <p:nvSpPr>
          <p:cNvPr id="12" name="Rectangle 11"/>
          <p:cNvSpPr/>
          <p:nvPr/>
        </p:nvSpPr>
        <p:spPr>
          <a:xfrm>
            <a:off x="-8333" y="4869159"/>
            <a:ext cx="9152331" cy="1027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(long division)</a:t>
            </a:r>
          </a:p>
          <a:p>
            <a:pPr algn="ctr"/>
            <a:endParaRPr lang="en-GB" sz="2800" b="1" dirty="0"/>
          </a:p>
        </p:txBody>
      </p:sp>
      <p:sp>
        <p:nvSpPr>
          <p:cNvPr id="13" name="Rectangle 12"/>
          <p:cNvSpPr/>
          <p:nvPr/>
        </p:nvSpPr>
        <p:spPr>
          <a:xfrm>
            <a:off x="-8333" y="3711257"/>
            <a:ext cx="9152331" cy="1157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(long division)</a:t>
            </a:r>
            <a:endParaRPr lang="en-GB" sz="2800" b="1" dirty="0"/>
          </a:p>
        </p:txBody>
      </p:sp>
    </p:spTree>
    <p:extLst>
      <p:ext uri="{BB962C8B-B14F-4D97-AF65-F5344CB8AC3E}">
        <p14:creationId xmlns:p14="http://schemas.microsoft.com/office/powerpoint/2010/main" val="1080969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6" name="Picture 5"/>
          <p:cNvPicPr>
            <a:picLocks noChangeAspect="1"/>
          </p:cNvPicPr>
          <p:nvPr/>
        </p:nvPicPr>
        <p:blipFill>
          <a:blip r:embed="rId5"/>
          <a:stretch>
            <a:fillRect/>
          </a:stretch>
        </p:blipFill>
        <p:spPr>
          <a:xfrm>
            <a:off x="251520" y="980728"/>
            <a:ext cx="8640960" cy="411923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709832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3" name="Picture 2"/>
          <p:cNvPicPr>
            <a:picLocks noChangeAspect="1"/>
          </p:cNvPicPr>
          <p:nvPr/>
        </p:nvPicPr>
        <p:blipFill>
          <a:blip r:embed="rId7"/>
          <a:stretch>
            <a:fillRect/>
          </a:stretch>
        </p:blipFill>
        <p:spPr>
          <a:xfrm>
            <a:off x="107504" y="980728"/>
            <a:ext cx="8928992" cy="2346420"/>
          </a:xfrm>
          <a:prstGeom prst="rect">
            <a:avLst/>
          </a:prstGeom>
        </p:spPr>
      </p:pic>
    </p:spTree>
    <p:extLst>
      <p:ext uri="{BB962C8B-B14F-4D97-AF65-F5344CB8AC3E}">
        <p14:creationId xmlns:p14="http://schemas.microsoft.com/office/powerpoint/2010/main" val="1808558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2" cstate="print"/>
          <a:srcRect/>
          <a:stretch>
            <a:fillRect/>
          </a:stretch>
        </p:blipFill>
        <p:spPr bwMode="auto">
          <a:xfrm>
            <a:off x="1419415" y="5695379"/>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4" name="Picture 13"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pic>
        <p:nvPicPr>
          <p:cNvPr id="15" name="Picture 14"/>
          <p:cNvPicPr>
            <a:picLocks noChangeAspect="1"/>
          </p:cNvPicPr>
          <p:nvPr/>
        </p:nvPicPr>
        <p:blipFill>
          <a:blip r:embed="rId8"/>
          <a:stretch>
            <a:fillRect/>
          </a:stretch>
        </p:blipFill>
        <p:spPr>
          <a:xfrm>
            <a:off x="16858" y="554450"/>
            <a:ext cx="9127142" cy="2503497"/>
          </a:xfrm>
          <a:prstGeom prst="rect">
            <a:avLst/>
          </a:prstGeom>
        </p:spPr>
      </p:pic>
      <p:sp>
        <p:nvSpPr>
          <p:cNvPr id="16" name="Rectangle 15"/>
          <p:cNvSpPr/>
          <p:nvPr/>
        </p:nvSpPr>
        <p:spPr>
          <a:xfrm>
            <a:off x="16858" y="554450"/>
            <a:ext cx="9127142" cy="793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7" name="Rectangle 16"/>
          <p:cNvSpPr/>
          <p:nvPr/>
        </p:nvSpPr>
        <p:spPr>
          <a:xfrm>
            <a:off x="16858" y="1348398"/>
            <a:ext cx="9127142" cy="78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8" name="Rectangle 17"/>
          <p:cNvSpPr/>
          <p:nvPr/>
        </p:nvSpPr>
        <p:spPr>
          <a:xfrm>
            <a:off x="16858" y="2132856"/>
            <a:ext cx="9127142" cy="925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3" name="Picture 2"/>
          <p:cNvPicPr>
            <a:picLocks noChangeAspect="1"/>
          </p:cNvPicPr>
          <p:nvPr/>
        </p:nvPicPr>
        <p:blipFill>
          <a:blip r:embed="rId9"/>
          <a:stretch>
            <a:fillRect/>
          </a:stretch>
        </p:blipFill>
        <p:spPr>
          <a:xfrm>
            <a:off x="174551" y="3272156"/>
            <a:ext cx="8991600" cy="2257425"/>
          </a:xfrm>
          <a:prstGeom prst="rect">
            <a:avLst/>
          </a:prstGeom>
        </p:spPr>
      </p:pic>
      <p:sp>
        <p:nvSpPr>
          <p:cNvPr id="19" name="Rectangle 18"/>
          <p:cNvSpPr/>
          <p:nvPr/>
        </p:nvSpPr>
        <p:spPr>
          <a:xfrm>
            <a:off x="174551" y="3266386"/>
            <a:ext cx="8969449" cy="1242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20" name="Rectangle 19"/>
          <p:cNvSpPr/>
          <p:nvPr/>
        </p:nvSpPr>
        <p:spPr>
          <a:xfrm>
            <a:off x="171897" y="4509119"/>
            <a:ext cx="8972103" cy="1020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246358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9"/>
                                        </p:tgtEl>
                                      </p:cBhvr>
                                    </p:animEffect>
                                    <p:set>
                                      <p:cBhvr>
                                        <p:cTn id="25"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20"/>
                                        </p:tgtEl>
                                      </p:cBhvr>
                                    </p:animEffect>
                                    <p:set>
                                      <p:cBhvr>
                                        <p:cTn id="31"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6" grpId="0" animBg="1"/>
      <p:bldP spid="17" grpId="0" animBg="1"/>
      <p:bldP spid="18" grpId="0" animBg="1"/>
      <p:bldP spid="19" grpId="0" animBg="1"/>
      <p:bldP spid="20" grpId="0" animBg="1"/>
    </p:bld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5579" y="250518"/>
            <a:ext cx="9029700" cy="6019800"/>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8" name="Rectangle 7"/>
          <p:cNvSpPr/>
          <p:nvPr/>
        </p:nvSpPr>
        <p:spPr>
          <a:xfrm>
            <a:off x="65578" y="250518"/>
            <a:ext cx="9029701" cy="601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6021288"/>
            <a:ext cx="954742" cy="954742"/>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15211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27314" y="44624"/>
            <a:ext cx="1011815" cy="369332"/>
          </a:xfrm>
          <a:prstGeom prst="rect">
            <a:avLst/>
          </a:prstGeom>
          <a:noFill/>
        </p:spPr>
        <p:txBody>
          <a:bodyPr wrap="none" rtlCol="0">
            <a:spAutoFit/>
          </a:bodyPr>
          <a:lstStyle/>
          <a:p>
            <a:r>
              <a:rPr lang="en-GB" dirty="0" smtClean="0"/>
              <a:t>Jan 2012</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6152" y="6011996"/>
            <a:ext cx="1164387" cy="774317"/>
          </a:xfrm>
          <a:prstGeom prst="rect">
            <a:avLst/>
          </a:prstGeom>
          <a:noFill/>
        </p:spPr>
      </p:pic>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42246"/>
            <a:ext cx="643138" cy="643138"/>
          </a:xfrm>
          <a:prstGeom prst="rect">
            <a:avLst/>
          </a:prstGeom>
          <a:noFill/>
        </p:spPr>
      </p:pic>
      <p:pic>
        <p:nvPicPr>
          <p:cNvPr id="3" name="Picture 2"/>
          <p:cNvPicPr>
            <a:picLocks noChangeAspect="1"/>
          </p:cNvPicPr>
          <p:nvPr/>
        </p:nvPicPr>
        <p:blipFill>
          <a:blip r:embed="rId7"/>
          <a:stretch>
            <a:fillRect/>
          </a:stretch>
        </p:blipFill>
        <p:spPr>
          <a:xfrm>
            <a:off x="27314" y="1931976"/>
            <a:ext cx="9089372" cy="2994048"/>
          </a:xfrm>
          <a:prstGeom prst="rect">
            <a:avLst/>
          </a:prstGeom>
        </p:spPr>
      </p:pic>
    </p:spTree>
    <p:extLst>
      <p:ext uri="{BB962C8B-B14F-4D97-AF65-F5344CB8AC3E}">
        <p14:creationId xmlns:p14="http://schemas.microsoft.com/office/powerpoint/2010/main" val="2340268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19075" y="3816052"/>
            <a:ext cx="8705850" cy="2781300"/>
          </a:xfrm>
          <a:prstGeom prst="rect">
            <a:avLst/>
          </a:prstGeom>
        </p:spPr>
      </p:pic>
      <p:pic>
        <p:nvPicPr>
          <p:cNvPr id="3" name="Picture 2"/>
          <p:cNvPicPr>
            <a:picLocks noChangeAspect="1"/>
          </p:cNvPicPr>
          <p:nvPr/>
        </p:nvPicPr>
        <p:blipFill>
          <a:blip r:embed="rId3"/>
          <a:stretch>
            <a:fillRect/>
          </a:stretch>
        </p:blipFill>
        <p:spPr>
          <a:xfrm>
            <a:off x="226418" y="772581"/>
            <a:ext cx="8620125" cy="3038475"/>
          </a:xfrm>
          <a:prstGeom prst="rect">
            <a:avLst/>
          </a:prstGeom>
        </p:spPr>
      </p:pic>
      <p:sp>
        <p:nvSpPr>
          <p:cNvPr id="5" name="TextBox 4"/>
          <p:cNvSpPr txBox="1"/>
          <p:nvPr/>
        </p:nvSpPr>
        <p:spPr>
          <a:xfrm>
            <a:off x="35496" y="44624"/>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226418" y="772581"/>
            <a:ext cx="8709078" cy="1361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226418" y="2134273"/>
            <a:ext cx="8709078" cy="1676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Rectangle 15"/>
          <p:cNvSpPr/>
          <p:nvPr/>
        </p:nvSpPr>
        <p:spPr>
          <a:xfrm>
            <a:off x="226418" y="3790086"/>
            <a:ext cx="8709078" cy="2807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Long Division</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6858" y="5660232"/>
            <a:ext cx="1197768" cy="119776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5" name="Picture 14"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68344" y="6214862"/>
            <a:ext cx="643138" cy="64313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55524" y="5013176"/>
            <a:ext cx="1164387" cy="774317"/>
          </a:xfrm>
          <a:prstGeom prst="rect">
            <a:avLst/>
          </a:prstGeom>
          <a:noFill/>
        </p:spPr>
      </p:pic>
    </p:spTree>
    <p:extLst>
      <p:ext uri="{BB962C8B-B14F-4D97-AF65-F5344CB8AC3E}">
        <p14:creationId xmlns:p14="http://schemas.microsoft.com/office/powerpoint/2010/main" val="2779703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7" grpId="0" animBg="1"/>
      <p:bldP spid="16" grpId="0" animBg="1"/>
    </p:bld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26418" y="1224337"/>
            <a:ext cx="8639175" cy="2781300"/>
          </a:xfrm>
          <a:prstGeom prst="rect">
            <a:avLst/>
          </a:prstGeom>
        </p:spPr>
      </p:pic>
      <p:sp>
        <p:nvSpPr>
          <p:cNvPr id="5" name="TextBox 4"/>
          <p:cNvSpPr txBox="1"/>
          <p:nvPr/>
        </p:nvSpPr>
        <p:spPr>
          <a:xfrm>
            <a:off x="35496" y="44624"/>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226418" y="1224337"/>
            <a:ext cx="8709078" cy="909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226418" y="2134272"/>
            <a:ext cx="8709078" cy="187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14"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73836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3" name="Picture 2"/>
          <p:cNvPicPr>
            <a:picLocks noChangeAspect="1"/>
          </p:cNvPicPr>
          <p:nvPr/>
        </p:nvPicPr>
        <p:blipFill>
          <a:blip r:embed="rId7"/>
          <a:stretch>
            <a:fillRect/>
          </a:stretch>
        </p:blipFill>
        <p:spPr>
          <a:xfrm>
            <a:off x="107505" y="2559942"/>
            <a:ext cx="8928990" cy="1738116"/>
          </a:xfrm>
          <a:prstGeom prst="rect">
            <a:avLst/>
          </a:prstGeom>
        </p:spPr>
      </p:pic>
    </p:spTree>
    <p:extLst>
      <p:ext uri="{BB962C8B-B14F-4D97-AF65-F5344CB8AC3E}">
        <p14:creationId xmlns:p14="http://schemas.microsoft.com/office/powerpoint/2010/main" val="1629479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9830" y="44624"/>
            <a:ext cx="7994170" cy="2574541"/>
          </a:xfrm>
          <a:prstGeom prst="rect">
            <a:avLst/>
          </a:prstGeom>
        </p:spPr>
      </p:pic>
      <p:pic>
        <p:nvPicPr>
          <p:cNvPr id="9" name="Picture 8"/>
          <p:cNvPicPr>
            <a:picLocks noChangeAspect="1"/>
          </p:cNvPicPr>
          <p:nvPr/>
        </p:nvPicPr>
        <p:blipFill>
          <a:blip r:embed="rId3"/>
          <a:stretch>
            <a:fillRect/>
          </a:stretch>
        </p:blipFill>
        <p:spPr>
          <a:xfrm>
            <a:off x="827584" y="2204864"/>
            <a:ext cx="7234833" cy="460851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1149830" y="0"/>
            <a:ext cx="7994170" cy="1264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149830" y="1264261"/>
            <a:ext cx="7994170" cy="1354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827584" y="2204864"/>
            <a:ext cx="7234833"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Rectangle 12"/>
          <p:cNvSpPr/>
          <p:nvPr/>
        </p:nvSpPr>
        <p:spPr>
          <a:xfrm>
            <a:off x="827584" y="3356992"/>
            <a:ext cx="7234833" cy="3455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6858" y="5660232"/>
            <a:ext cx="1197768" cy="1197768"/>
          </a:xfrm>
          <a:prstGeom prst="rect">
            <a:avLst/>
          </a:prstGeom>
          <a:noFill/>
        </p:spPr>
      </p:pic>
      <p:pic>
        <p:nvPicPr>
          <p:cNvPr id="10" name="Picture 9"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3869019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12" grpId="0" animBg="1"/>
      <p:bldP spid="13" grpId="0" animBg="1"/>
    </p:bld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7"/>
          <a:stretch>
            <a:fillRect/>
          </a:stretch>
        </p:blipFill>
        <p:spPr>
          <a:xfrm>
            <a:off x="0" y="1484784"/>
            <a:ext cx="9144000" cy="3020190"/>
          </a:xfrm>
          <a:prstGeom prst="rect">
            <a:avLst/>
          </a:prstGeom>
        </p:spPr>
      </p:pic>
    </p:spTree>
    <p:extLst>
      <p:ext uri="{BB962C8B-B14F-4D97-AF65-F5344CB8AC3E}">
        <p14:creationId xmlns:p14="http://schemas.microsoft.com/office/powerpoint/2010/main" val="419909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858" y="836712"/>
            <a:ext cx="9110284" cy="45551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16858" y="836713"/>
            <a:ext cx="9110284" cy="1398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6858" y="2235048"/>
            <a:ext cx="9127142" cy="315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0" name="Picture 9"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1445522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3" y="548680"/>
            <a:ext cx="8424935" cy="1046429"/>
          </a:xfrm>
          <a:prstGeom prst="rect">
            <a:avLst/>
          </a:prstGeom>
        </p:spPr>
      </p:pic>
      <p:pic>
        <p:nvPicPr>
          <p:cNvPr id="7" name="Picture 6"/>
          <p:cNvPicPr>
            <a:picLocks noChangeAspect="1"/>
          </p:cNvPicPr>
          <p:nvPr/>
        </p:nvPicPr>
        <p:blipFill>
          <a:blip r:embed="rId3"/>
          <a:stretch>
            <a:fillRect/>
          </a:stretch>
        </p:blipFill>
        <p:spPr>
          <a:xfrm>
            <a:off x="251522" y="1597784"/>
            <a:ext cx="8640956" cy="366243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251522" y="548680"/>
            <a:ext cx="8640956" cy="1437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59624"/>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1500" y="5871484"/>
            <a:ext cx="1331640" cy="885540"/>
          </a:xfrm>
          <a:prstGeom prst="rect">
            <a:avLst/>
          </a:prstGeom>
          <a:noFill/>
        </p:spPr>
      </p:pic>
      <p:sp>
        <p:nvSpPr>
          <p:cNvPr id="12" name="Rectangle 11"/>
          <p:cNvSpPr/>
          <p:nvPr/>
        </p:nvSpPr>
        <p:spPr>
          <a:xfrm>
            <a:off x="251522" y="3645025"/>
            <a:ext cx="8640956" cy="1615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sp>
        <p:nvSpPr>
          <p:cNvPr id="16" name="Rectangle 15"/>
          <p:cNvSpPr/>
          <p:nvPr/>
        </p:nvSpPr>
        <p:spPr>
          <a:xfrm>
            <a:off x="251522" y="1988840"/>
            <a:ext cx="8640956" cy="1653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472439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12" grpId="0" animBg="1"/>
      <p:bldP spid="16" grpId="0" animBg="1"/>
    </p:bld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3" name="Picture 2"/>
          <p:cNvPicPr>
            <a:picLocks noChangeAspect="1"/>
          </p:cNvPicPr>
          <p:nvPr/>
        </p:nvPicPr>
        <p:blipFill>
          <a:blip r:embed="rId7"/>
          <a:stretch>
            <a:fillRect/>
          </a:stretch>
        </p:blipFill>
        <p:spPr>
          <a:xfrm>
            <a:off x="35496" y="620688"/>
            <a:ext cx="9073008" cy="4831594"/>
          </a:xfrm>
          <a:prstGeom prst="rect">
            <a:avLst/>
          </a:prstGeom>
        </p:spPr>
      </p:pic>
    </p:spTree>
    <p:extLst>
      <p:ext uri="{BB962C8B-B14F-4D97-AF65-F5344CB8AC3E}">
        <p14:creationId xmlns:p14="http://schemas.microsoft.com/office/powerpoint/2010/main" val="2197761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98" y="332656"/>
            <a:ext cx="9119002" cy="5688632"/>
          </a:xfrm>
          <a:prstGeom prst="rect">
            <a:avLst/>
          </a:prstGeom>
        </p:spPr>
      </p:pic>
      <p:pic>
        <p:nvPicPr>
          <p:cNvPr id="14" name="Picture 13"/>
          <p:cNvPicPr>
            <a:picLocks noChangeAspect="1"/>
          </p:cNvPicPr>
          <p:nvPr/>
        </p:nvPicPr>
        <p:blipFill>
          <a:blip r:embed="rId3"/>
          <a:stretch>
            <a:fillRect/>
          </a:stretch>
        </p:blipFill>
        <p:spPr>
          <a:xfrm>
            <a:off x="8911397" y="5974967"/>
            <a:ext cx="197107" cy="197107"/>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14734" y="332656"/>
            <a:ext cx="9144000"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734" y="2636912"/>
            <a:ext cx="9144000" cy="2310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4734" y="4947746"/>
            <a:ext cx="9144000" cy="1243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1714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7"/>
          <a:stretch>
            <a:fillRect/>
          </a:stretch>
        </p:blipFill>
        <p:spPr>
          <a:xfrm>
            <a:off x="179513" y="1772816"/>
            <a:ext cx="8784974" cy="1775962"/>
          </a:xfrm>
          <a:prstGeom prst="rect">
            <a:avLst/>
          </a:prstGeom>
        </p:spPr>
      </p:pic>
    </p:spTree>
    <p:extLst>
      <p:ext uri="{BB962C8B-B14F-4D97-AF65-F5344CB8AC3E}">
        <p14:creationId xmlns:p14="http://schemas.microsoft.com/office/powerpoint/2010/main" val="2299684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908720"/>
            <a:ext cx="8064896" cy="3760216"/>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539552" y="908720"/>
            <a:ext cx="8064896" cy="3760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05264"/>
            <a:ext cx="1435360" cy="954514"/>
          </a:xfrm>
          <a:prstGeom prst="rect">
            <a:avLst/>
          </a:prstGeom>
          <a:noFill/>
        </p:spPr>
      </p:pic>
    </p:spTree>
    <p:extLst>
      <p:ext uri="{BB962C8B-B14F-4D97-AF65-F5344CB8AC3E}">
        <p14:creationId xmlns:p14="http://schemas.microsoft.com/office/powerpoint/2010/main" val="842850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951841"/>
            <a:ext cx="8784976" cy="4954318"/>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7" name="Rectangle 6"/>
          <p:cNvSpPr/>
          <p:nvPr/>
        </p:nvSpPr>
        <p:spPr>
          <a:xfrm>
            <a:off x="179512" y="951841"/>
            <a:ext cx="8784976" cy="4954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58624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8" y="836712"/>
            <a:ext cx="8496944" cy="3892350"/>
          </a:xfrm>
          <a:prstGeom prst="rect">
            <a:avLst/>
          </a:prstGeom>
        </p:spPr>
      </p:pic>
    </p:spTree>
    <p:extLst>
      <p:ext uri="{BB962C8B-B14F-4D97-AF65-F5344CB8AC3E}">
        <p14:creationId xmlns:p14="http://schemas.microsoft.com/office/powerpoint/2010/main" val="352718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32656"/>
            <a:ext cx="8496944" cy="540977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323528" y="332656"/>
            <a:ext cx="849694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05264"/>
            <a:ext cx="1435360" cy="954514"/>
          </a:xfrm>
          <a:prstGeom prst="rect">
            <a:avLst/>
          </a:prstGeom>
          <a:noFill/>
        </p:spPr>
      </p:pic>
      <p:sp>
        <p:nvSpPr>
          <p:cNvPr id="10" name="Rectangle 9"/>
          <p:cNvSpPr/>
          <p:nvPr/>
        </p:nvSpPr>
        <p:spPr>
          <a:xfrm>
            <a:off x="323528" y="1340768"/>
            <a:ext cx="8496944" cy="1042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323528" y="2383744"/>
            <a:ext cx="8496944" cy="748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sp>
        <p:nvSpPr>
          <p:cNvPr id="14" name="Rectangle 13"/>
          <p:cNvSpPr/>
          <p:nvPr/>
        </p:nvSpPr>
        <p:spPr>
          <a:xfrm>
            <a:off x="323528" y="3132048"/>
            <a:ext cx="8496944" cy="1042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sp>
        <p:nvSpPr>
          <p:cNvPr id="16" name="Rectangle 15"/>
          <p:cNvSpPr/>
          <p:nvPr/>
        </p:nvSpPr>
        <p:spPr>
          <a:xfrm>
            <a:off x="323528" y="4175024"/>
            <a:ext cx="8496944" cy="1567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4263927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10" grpId="0" animBg="1"/>
      <p:bldP spid="11" grpId="0" animBg="1"/>
      <p:bldP spid="14" grpId="0" animBg="1"/>
      <p:bldP spid="16" grpId="0" animBg="1"/>
    </p:bld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260648"/>
            <a:ext cx="8064896" cy="5903314"/>
          </a:xfrm>
          <a:prstGeom prst="rect">
            <a:avLst/>
          </a:prstGeom>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9" name="Rectangle 8"/>
          <p:cNvSpPr/>
          <p:nvPr/>
        </p:nvSpPr>
        <p:spPr>
          <a:xfrm>
            <a:off x="827584" y="260648"/>
            <a:ext cx="8064896" cy="629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Rectangle 9"/>
          <p:cNvSpPr/>
          <p:nvPr/>
        </p:nvSpPr>
        <p:spPr>
          <a:xfrm>
            <a:off x="827584" y="1268760"/>
            <a:ext cx="8064896" cy="1486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Rectangle 10"/>
          <p:cNvSpPr/>
          <p:nvPr/>
        </p:nvSpPr>
        <p:spPr>
          <a:xfrm>
            <a:off x="827584" y="890162"/>
            <a:ext cx="8064896" cy="378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notes</a:t>
            </a:r>
            <a:endParaRPr lang="en-GB" sz="2800" b="1" dirty="0"/>
          </a:p>
        </p:txBody>
      </p:sp>
      <p:sp>
        <p:nvSpPr>
          <p:cNvPr id="14" name="Rectangle 13"/>
          <p:cNvSpPr/>
          <p:nvPr/>
        </p:nvSpPr>
        <p:spPr>
          <a:xfrm>
            <a:off x="827584" y="2754929"/>
            <a:ext cx="806489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sp>
        <p:nvSpPr>
          <p:cNvPr id="15" name="Rectangle 14"/>
          <p:cNvSpPr/>
          <p:nvPr/>
        </p:nvSpPr>
        <p:spPr>
          <a:xfrm>
            <a:off x="827584" y="3547017"/>
            <a:ext cx="8064896" cy="261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Tree>
    <p:extLst>
      <p:ext uri="{BB962C8B-B14F-4D97-AF65-F5344CB8AC3E}">
        <p14:creationId xmlns:p14="http://schemas.microsoft.com/office/powerpoint/2010/main" val="3322421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0" grpId="0" animBg="1"/>
      <p:bldP spid="11" grpId="0" animBg="1"/>
      <p:bldP spid="14" grpId="0" animBg="1"/>
      <p:bldP spid="15" grpId="0" animBg="1"/>
    </p:bld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7"/>
          <a:stretch>
            <a:fillRect/>
          </a:stretch>
        </p:blipFill>
        <p:spPr>
          <a:xfrm>
            <a:off x="251521" y="1340768"/>
            <a:ext cx="8640958" cy="2836006"/>
          </a:xfrm>
          <a:prstGeom prst="rect">
            <a:avLst/>
          </a:prstGeom>
        </p:spPr>
      </p:pic>
    </p:spTree>
    <p:extLst>
      <p:ext uri="{BB962C8B-B14F-4D97-AF65-F5344CB8AC3E}">
        <p14:creationId xmlns:p14="http://schemas.microsoft.com/office/powerpoint/2010/main" val="2863882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92696"/>
            <a:ext cx="8496944" cy="422120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323528" y="692696"/>
            <a:ext cx="8496944" cy="119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05264"/>
            <a:ext cx="1435360" cy="954514"/>
          </a:xfrm>
          <a:prstGeom prst="rect">
            <a:avLst/>
          </a:prstGeom>
          <a:noFill/>
        </p:spPr>
      </p:pic>
      <p:sp>
        <p:nvSpPr>
          <p:cNvPr id="10" name="Rectangle 9"/>
          <p:cNvSpPr/>
          <p:nvPr/>
        </p:nvSpPr>
        <p:spPr>
          <a:xfrm>
            <a:off x="323528" y="1889564"/>
            <a:ext cx="8496944" cy="887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323528" y="3783266"/>
            <a:ext cx="8496944" cy="1130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6" name="Rectangle 15"/>
          <p:cNvSpPr/>
          <p:nvPr/>
        </p:nvSpPr>
        <p:spPr>
          <a:xfrm>
            <a:off x="323528" y="2780928"/>
            <a:ext cx="8496944" cy="1002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558689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10" grpId="0" animBg="1"/>
      <p:bldP spid="11"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32656"/>
            <a:ext cx="8640960" cy="592681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251520" y="332656"/>
            <a:ext cx="8640960"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251520" y="3501008"/>
            <a:ext cx="8640960" cy="2782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1500" y="5877272"/>
            <a:ext cx="1331640" cy="885540"/>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521487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16" grpId="0" animBg="1"/>
    </p:bld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404664"/>
            <a:ext cx="8208912" cy="6305606"/>
          </a:xfrm>
          <a:prstGeom prst="rect">
            <a:avLst/>
          </a:prstGeom>
        </p:spPr>
      </p:pic>
      <p:sp>
        <p:nvSpPr>
          <p:cNvPr id="10" name="Rectangle 9"/>
          <p:cNvSpPr/>
          <p:nvPr/>
        </p:nvSpPr>
        <p:spPr>
          <a:xfrm>
            <a:off x="467544" y="404664"/>
            <a:ext cx="8208912" cy="1364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467544" y="1769104"/>
            <a:ext cx="8208912" cy="4941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59425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5" grpId="0" animBg="1"/>
    </p:bld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3" name="Picture 2"/>
          <p:cNvPicPr>
            <a:picLocks noChangeAspect="1"/>
          </p:cNvPicPr>
          <p:nvPr/>
        </p:nvPicPr>
        <p:blipFill>
          <a:blip r:embed="rId7"/>
          <a:stretch>
            <a:fillRect/>
          </a:stretch>
        </p:blipFill>
        <p:spPr>
          <a:xfrm>
            <a:off x="179513" y="908720"/>
            <a:ext cx="8784974" cy="3976764"/>
          </a:xfrm>
          <a:prstGeom prst="rect">
            <a:avLst/>
          </a:prstGeom>
        </p:spPr>
      </p:pic>
    </p:spTree>
    <p:extLst>
      <p:ext uri="{BB962C8B-B14F-4D97-AF65-F5344CB8AC3E}">
        <p14:creationId xmlns:p14="http://schemas.microsoft.com/office/powerpoint/2010/main" val="680354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692696"/>
            <a:ext cx="8496942" cy="4223628"/>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690272"/>
            <a:ext cx="8496944" cy="722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05264"/>
            <a:ext cx="1435360" cy="954514"/>
          </a:xfrm>
          <a:prstGeom prst="rect">
            <a:avLst/>
          </a:prstGeom>
          <a:noFill/>
        </p:spPr>
      </p:pic>
      <p:sp>
        <p:nvSpPr>
          <p:cNvPr id="10" name="Rectangle 9"/>
          <p:cNvSpPr/>
          <p:nvPr/>
        </p:nvSpPr>
        <p:spPr>
          <a:xfrm>
            <a:off x="323528" y="1412776"/>
            <a:ext cx="8496944" cy="770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Rectangle 15"/>
          <p:cNvSpPr/>
          <p:nvPr/>
        </p:nvSpPr>
        <p:spPr>
          <a:xfrm>
            <a:off x="323528" y="3717032"/>
            <a:ext cx="8496944" cy="1199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323528" y="2183686"/>
            <a:ext cx="8496944" cy="1101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1</a:t>
            </a:r>
            <a:endParaRPr lang="en-GB" sz="2800" b="1" dirty="0"/>
          </a:p>
        </p:txBody>
      </p:sp>
      <p:sp>
        <p:nvSpPr>
          <p:cNvPr id="17" name="Rectangle 16"/>
          <p:cNvSpPr/>
          <p:nvPr/>
        </p:nvSpPr>
        <p:spPr>
          <a:xfrm>
            <a:off x="323528" y="3275596"/>
            <a:ext cx="8496944" cy="441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2</a:t>
            </a:r>
            <a:endParaRPr lang="en-GB" sz="2800" b="1" dirty="0"/>
          </a:p>
        </p:txBody>
      </p:sp>
    </p:spTree>
    <p:extLst>
      <p:ext uri="{BB962C8B-B14F-4D97-AF65-F5344CB8AC3E}">
        <p14:creationId xmlns:p14="http://schemas.microsoft.com/office/powerpoint/2010/main" val="1554214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10" grpId="0" animBg="1"/>
      <p:bldP spid="16" grpId="0" animBg="1"/>
      <p:bldP spid="14" grpId="0" animBg="1"/>
      <p:bldP spid="17" grpId="0" animBg="1"/>
    </p:bld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371910"/>
            <a:ext cx="7920880" cy="6009418"/>
          </a:xfrm>
          <a:prstGeom prst="rect">
            <a:avLst/>
          </a:prstGeom>
        </p:spPr>
      </p:pic>
      <p:sp>
        <p:nvSpPr>
          <p:cNvPr id="10" name="Rectangle 9"/>
          <p:cNvSpPr/>
          <p:nvPr/>
        </p:nvSpPr>
        <p:spPr>
          <a:xfrm>
            <a:off x="611560" y="1266182"/>
            <a:ext cx="7920880" cy="3312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611560" y="4581128"/>
            <a:ext cx="7920880" cy="1832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611560" y="369332"/>
            <a:ext cx="7920880" cy="89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4252188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5" grpId="0" animBg="1"/>
      <p:bldP spid="11" grpId="0" animBg="1"/>
    </p:bld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526974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7"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3893949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4831152"/>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323526" y="548680"/>
            <a:ext cx="8496945" cy="171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05264"/>
            <a:ext cx="1435360" cy="954514"/>
          </a:xfrm>
          <a:prstGeom prst="rect">
            <a:avLst/>
          </a:prstGeom>
          <a:noFill/>
        </p:spPr>
      </p:pic>
      <p:sp>
        <p:nvSpPr>
          <p:cNvPr id="10" name="Rectangle 9"/>
          <p:cNvSpPr/>
          <p:nvPr/>
        </p:nvSpPr>
        <p:spPr>
          <a:xfrm>
            <a:off x="323528" y="2267484"/>
            <a:ext cx="8496944" cy="123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Rectangle 15"/>
          <p:cNvSpPr/>
          <p:nvPr/>
        </p:nvSpPr>
        <p:spPr>
          <a:xfrm>
            <a:off x="323528" y="3501008"/>
            <a:ext cx="849694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7" name="Rectangle 16"/>
          <p:cNvSpPr/>
          <p:nvPr/>
        </p:nvSpPr>
        <p:spPr>
          <a:xfrm>
            <a:off x="323529" y="4293096"/>
            <a:ext cx="8496944" cy="1086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2879510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10" grpId="0" animBg="1"/>
      <p:bldP spid="16" grpId="0" animBg="1"/>
      <p:bldP spid="17" grpId="0" animBg="1"/>
    </p:bld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3318" y="57390"/>
            <a:ext cx="7923178" cy="6041252"/>
          </a:xfrm>
          <a:prstGeom prst="rect">
            <a:avLst/>
          </a:prstGeom>
        </p:spPr>
      </p:pic>
      <p:sp>
        <p:nvSpPr>
          <p:cNvPr id="10" name="Rectangle 9"/>
          <p:cNvSpPr/>
          <p:nvPr/>
        </p:nvSpPr>
        <p:spPr>
          <a:xfrm>
            <a:off x="1113316" y="1656134"/>
            <a:ext cx="7923180" cy="1124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1113316" y="3861049"/>
            <a:ext cx="792318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234"/>
            <a:ext cx="1170766" cy="1170766"/>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1113317" y="764703"/>
            <a:ext cx="7923179" cy="891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notes</a:t>
            </a:r>
            <a:endParaRPr lang="en-GB" sz="2800" b="1" dirty="0"/>
          </a:p>
        </p:txBody>
      </p:sp>
      <p:sp>
        <p:nvSpPr>
          <p:cNvPr id="14" name="Rectangle 13"/>
          <p:cNvSpPr/>
          <p:nvPr/>
        </p:nvSpPr>
        <p:spPr>
          <a:xfrm>
            <a:off x="1113317" y="57391"/>
            <a:ext cx="7923179" cy="704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6" name="Rectangle 15"/>
          <p:cNvSpPr/>
          <p:nvPr/>
        </p:nvSpPr>
        <p:spPr>
          <a:xfrm>
            <a:off x="1113316" y="2780928"/>
            <a:ext cx="792318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sp>
        <p:nvSpPr>
          <p:cNvPr id="17" name="Rectangle 16"/>
          <p:cNvSpPr/>
          <p:nvPr/>
        </p:nvSpPr>
        <p:spPr>
          <a:xfrm>
            <a:off x="1113316" y="4509120"/>
            <a:ext cx="7923180" cy="1589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4042594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0" grpId="0" animBg="1"/>
      <p:bldP spid="15" grpId="0" animBg="1"/>
      <p:bldP spid="11" grpId="0" animBg="1"/>
      <p:bldP spid="14" grpId="0" animBg="1"/>
      <p:bldP spid="16" grpId="0" animBg="1"/>
      <p:bldP spid="17" grpId="0" animBg="1"/>
    </p:bld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02007" y="548680"/>
            <a:ext cx="3126177" cy="769441"/>
          </a:xfrm>
          <a:prstGeom prst="rect">
            <a:avLst/>
          </a:prstGeom>
          <a:noFill/>
        </p:spPr>
        <p:txBody>
          <a:bodyPr wrap="none" rtlCol="0">
            <a:spAutoFit/>
          </a:bodyPr>
          <a:lstStyle/>
          <a:p>
            <a:r>
              <a:rPr lang="en-GB" sz="4400" dirty="0" smtClean="0">
                <a:latin typeface="Comic Sans MS" pitchFamily="66" charset="0"/>
              </a:rPr>
              <a:t>Polynomials</a:t>
            </a:r>
            <a:endParaRPr lang="en-GB" sz="4400" dirty="0">
              <a:latin typeface="Comic Sans MS" pitchFamily="66" charset="0"/>
            </a:endParaRPr>
          </a:p>
        </p:txBody>
      </p:sp>
      <p:pic>
        <p:nvPicPr>
          <p:cNvPr id="20"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2" name="Rectangle 21">
            <a:hlinkClick r:id="rId4" action="ppaction://hlinksldjump"/>
          </p:cNvPr>
          <p:cNvSpPr/>
          <p:nvPr/>
        </p:nvSpPr>
        <p:spPr>
          <a:xfrm>
            <a:off x="4356104" y="299695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a:t>
            </a:r>
            <a:endParaRPr lang="en-GB" b="1" dirty="0"/>
          </a:p>
        </p:txBody>
      </p:sp>
      <p:sp>
        <p:nvSpPr>
          <p:cNvPr id="6" name="Rectangle 5">
            <a:hlinkClick r:id="rId5" action="ppaction://hlinksldjump"/>
          </p:cNvPr>
          <p:cNvSpPr/>
          <p:nvPr/>
        </p:nvSpPr>
        <p:spPr>
          <a:xfrm>
            <a:off x="4356104" y="364502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endParaRPr lang="en-GB" b="1" dirty="0"/>
          </a:p>
        </p:txBody>
      </p:sp>
      <p:sp>
        <p:nvSpPr>
          <p:cNvPr id="7" name="Rectangle 6">
            <a:hlinkClick r:id="rId6" action="ppaction://hlinksldjump"/>
          </p:cNvPr>
          <p:cNvSpPr/>
          <p:nvPr/>
        </p:nvSpPr>
        <p:spPr>
          <a:xfrm>
            <a:off x="4356104" y="429309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8" name="Rectangle 7">
            <a:hlinkClick r:id="rId7" action="ppaction://hlinksldjump"/>
          </p:cNvPr>
          <p:cNvSpPr/>
          <p:nvPr/>
        </p:nvSpPr>
        <p:spPr>
          <a:xfrm>
            <a:off x="4356104" y="1772816"/>
            <a:ext cx="1152000" cy="54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Practice </a:t>
            </a:r>
            <a:r>
              <a:rPr lang="en-GB" b="1" dirty="0" smtClean="0"/>
              <a:t>C</a:t>
            </a:r>
            <a:endParaRPr lang="en-GB" b="1" dirty="0"/>
          </a:p>
        </p:txBody>
      </p:sp>
      <p:sp>
        <p:nvSpPr>
          <p:cNvPr id="9" name="Rectangle 8">
            <a:hlinkClick r:id="rId8" action="ppaction://hlinksldjump"/>
          </p:cNvPr>
          <p:cNvSpPr/>
          <p:nvPr/>
        </p:nvSpPr>
        <p:spPr>
          <a:xfrm>
            <a:off x="4356104" y="2384984"/>
            <a:ext cx="1152000" cy="539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Practice </a:t>
            </a:r>
            <a:r>
              <a:rPr lang="en-GB" b="1" dirty="0" smtClean="0"/>
              <a:t>D</a:t>
            </a:r>
            <a:endParaRPr lang="en-GB" b="1" dirty="0"/>
          </a:p>
        </p:txBody>
      </p:sp>
      <p:sp>
        <p:nvSpPr>
          <p:cNvPr id="10" name="Rectangle 9">
            <a:hlinkClick r:id="rId9" action="ppaction://hlinksldjump"/>
          </p:cNvPr>
          <p:cNvSpPr/>
          <p:nvPr/>
        </p:nvSpPr>
        <p:spPr>
          <a:xfrm>
            <a:off x="107504" y="116632"/>
            <a:ext cx="2253172" cy="454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750416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14846"/>
            <a:ext cx="1435360" cy="954514"/>
          </a:xfrm>
          <a:prstGeom prst="rect">
            <a:avLst/>
          </a:prstGeom>
          <a:noFill/>
        </p:spPr>
      </p:pic>
      <p:sp>
        <p:nvSpPr>
          <p:cNvPr id="13" name="TextBox 12"/>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323528" y="2276872"/>
            <a:ext cx="8496944" cy="1088928"/>
          </a:xfrm>
          <a:prstGeom prst="rect">
            <a:avLst/>
          </a:prstGeom>
        </p:spPr>
      </p:pic>
    </p:spTree>
    <p:extLst>
      <p:ext uri="{BB962C8B-B14F-4D97-AF65-F5344CB8AC3E}">
        <p14:creationId xmlns:p14="http://schemas.microsoft.com/office/powerpoint/2010/main" val="18588457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9632" y="44624"/>
            <a:ext cx="7370312" cy="6192688"/>
          </a:xfrm>
          <a:prstGeom prst="rect">
            <a:avLst/>
          </a:prstGeom>
        </p:spPr>
      </p:pic>
      <p:sp>
        <p:nvSpPr>
          <p:cNvPr id="6" name="Rectangle 5"/>
          <p:cNvSpPr/>
          <p:nvPr/>
        </p:nvSpPr>
        <p:spPr>
          <a:xfrm>
            <a:off x="1259632" y="44624"/>
            <a:ext cx="7370312" cy="6216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10"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226975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548680"/>
            <a:ext cx="8640958" cy="51178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Rectangle 9"/>
          <p:cNvSpPr/>
          <p:nvPr/>
        </p:nvSpPr>
        <p:spPr>
          <a:xfrm>
            <a:off x="251521" y="4269482"/>
            <a:ext cx="8640958" cy="1420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251521" y="2253258"/>
            <a:ext cx="8640958"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Rectangle 10"/>
          <p:cNvSpPr/>
          <p:nvPr/>
        </p:nvSpPr>
        <p:spPr>
          <a:xfrm>
            <a:off x="251522" y="548680"/>
            <a:ext cx="8640958" cy="1704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68482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9" grpId="0" animBg="1"/>
      <p:bldP spid="11" grpId="0" animBg="1"/>
    </p:bld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9687" y="2366962"/>
            <a:ext cx="6524625" cy="21240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1309687" y="2366962"/>
            <a:ext cx="6524626" cy="2147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30543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14846"/>
            <a:ext cx="1435360" cy="954514"/>
          </a:xfrm>
          <a:prstGeom prst="rect">
            <a:avLst/>
          </a:prstGeom>
          <a:noFill/>
        </p:spPr>
      </p:pic>
      <p:sp>
        <p:nvSpPr>
          <p:cNvPr id="13" name="TextBox 12"/>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8" y="1556792"/>
            <a:ext cx="8496944" cy="2901100"/>
          </a:xfrm>
          <a:prstGeom prst="rect">
            <a:avLst/>
          </a:prstGeom>
        </p:spPr>
      </p:pic>
    </p:spTree>
    <p:extLst>
      <p:ext uri="{BB962C8B-B14F-4D97-AF65-F5344CB8AC3E}">
        <p14:creationId xmlns:p14="http://schemas.microsoft.com/office/powerpoint/2010/main" val="1792935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7545" y="4437112"/>
            <a:ext cx="8208910" cy="243132"/>
          </a:xfrm>
          <a:prstGeom prst="rect">
            <a:avLst/>
          </a:prstGeom>
        </p:spPr>
      </p:pic>
      <p:pic>
        <p:nvPicPr>
          <p:cNvPr id="2" name="Picture 1"/>
          <p:cNvPicPr>
            <a:picLocks noChangeAspect="1"/>
          </p:cNvPicPr>
          <p:nvPr/>
        </p:nvPicPr>
        <p:blipFill>
          <a:blip r:embed="rId3"/>
          <a:stretch>
            <a:fillRect/>
          </a:stretch>
        </p:blipFill>
        <p:spPr>
          <a:xfrm>
            <a:off x="323528" y="811272"/>
            <a:ext cx="8496944" cy="355383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323528" y="811272"/>
            <a:ext cx="8496944" cy="3868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92424" y="5714846"/>
            <a:ext cx="1435360" cy="954514"/>
          </a:xfrm>
          <a:prstGeom prst="rect">
            <a:avLst/>
          </a:prstGeom>
          <a:noFill/>
        </p:spPr>
      </p:pic>
    </p:spTree>
    <p:extLst>
      <p:ext uri="{BB962C8B-B14F-4D97-AF65-F5344CB8AC3E}">
        <p14:creationId xmlns:p14="http://schemas.microsoft.com/office/powerpoint/2010/main" val="7395052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404664"/>
            <a:ext cx="8496944" cy="5302882"/>
          </a:xfrm>
          <a:prstGeom prst="rect">
            <a:avLst/>
          </a:prstGeom>
        </p:spPr>
      </p:pic>
      <p:pic>
        <p:nvPicPr>
          <p:cNvPr id="7" name="Picture 6"/>
          <p:cNvPicPr>
            <a:picLocks noChangeAspect="1"/>
          </p:cNvPicPr>
          <p:nvPr/>
        </p:nvPicPr>
        <p:blipFill>
          <a:blip r:embed="rId3"/>
          <a:stretch>
            <a:fillRect/>
          </a:stretch>
        </p:blipFill>
        <p:spPr>
          <a:xfrm>
            <a:off x="971600" y="4869160"/>
            <a:ext cx="6840760" cy="1333470"/>
          </a:xfrm>
          <a:prstGeom prst="rect">
            <a:avLst/>
          </a:prstGeom>
        </p:spPr>
      </p:pic>
      <p:sp>
        <p:nvSpPr>
          <p:cNvPr id="11" name="Rectangle 10"/>
          <p:cNvSpPr/>
          <p:nvPr/>
        </p:nvSpPr>
        <p:spPr>
          <a:xfrm>
            <a:off x="323528" y="381564"/>
            <a:ext cx="8496944" cy="5809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TextBox 7"/>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01881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7"/>
          <a:stretch>
            <a:fillRect/>
          </a:stretch>
        </p:blipFill>
        <p:spPr>
          <a:xfrm>
            <a:off x="323529" y="980728"/>
            <a:ext cx="8496942" cy="3332614"/>
          </a:xfrm>
          <a:prstGeom prst="rect">
            <a:avLst/>
          </a:prstGeom>
        </p:spPr>
      </p:pic>
    </p:spTree>
    <p:extLst>
      <p:ext uri="{BB962C8B-B14F-4D97-AF65-F5344CB8AC3E}">
        <p14:creationId xmlns:p14="http://schemas.microsoft.com/office/powerpoint/2010/main" val="1338798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1340768"/>
            <a:ext cx="8496940" cy="2779318"/>
          </a:xfrm>
          <a:prstGeom prst="rect">
            <a:avLst/>
          </a:prstGeom>
        </p:spPr>
      </p:pic>
      <p:sp>
        <p:nvSpPr>
          <p:cNvPr id="5" name="Rectangle 4"/>
          <p:cNvSpPr/>
          <p:nvPr/>
        </p:nvSpPr>
        <p:spPr>
          <a:xfrm>
            <a:off x="323529" y="1351804"/>
            <a:ext cx="8496942" cy="1240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sp>
        <p:nvSpPr>
          <p:cNvPr id="10" name="Rectangle 9"/>
          <p:cNvSpPr/>
          <p:nvPr/>
        </p:nvSpPr>
        <p:spPr>
          <a:xfrm>
            <a:off x="323529" y="2592288"/>
            <a:ext cx="8496941" cy="1527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282276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10" grpId="0" animBg="1"/>
    </p:bld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219" y="1362144"/>
            <a:ext cx="8653562" cy="2763322"/>
          </a:xfrm>
          <a:prstGeom prst="rect">
            <a:avLst/>
          </a:prstGeom>
        </p:spPr>
      </p:pic>
      <p:sp>
        <p:nvSpPr>
          <p:cNvPr id="5" name="Rectangle 4"/>
          <p:cNvSpPr/>
          <p:nvPr/>
        </p:nvSpPr>
        <p:spPr>
          <a:xfrm>
            <a:off x="245219" y="1362144"/>
            <a:ext cx="8653562" cy="2786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4233753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052736"/>
            <a:ext cx="8784972" cy="3729302"/>
          </a:xfrm>
          <a:prstGeom prst="rect">
            <a:avLst/>
          </a:prstGeom>
        </p:spPr>
      </p:pic>
      <p:sp>
        <p:nvSpPr>
          <p:cNvPr id="5" name="Rectangle 4"/>
          <p:cNvSpPr/>
          <p:nvPr/>
        </p:nvSpPr>
        <p:spPr>
          <a:xfrm>
            <a:off x="179513" y="1008112"/>
            <a:ext cx="8784974" cy="105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sp>
        <p:nvSpPr>
          <p:cNvPr id="8" name="TextBox 7"/>
          <p:cNvSpPr txBox="1"/>
          <p:nvPr/>
        </p:nvSpPr>
        <p:spPr>
          <a:xfrm>
            <a:off x="0" y="0"/>
            <a:ext cx="1152880" cy="369332"/>
          </a:xfrm>
          <a:prstGeom prst="rect">
            <a:avLst/>
          </a:prstGeom>
          <a:noFill/>
        </p:spPr>
        <p:txBody>
          <a:bodyPr wrap="none" rtlCol="0">
            <a:spAutoFit/>
          </a:bodyPr>
          <a:lstStyle/>
          <a:p>
            <a:r>
              <a:rPr lang="en-GB" dirty="0" smtClean="0"/>
              <a:t>Specimen </a:t>
            </a:r>
            <a:endParaRPr lang="en-GB"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Rectangle 12"/>
          <p:cNvSpPr/>
          <p:nvPr/>
        </p:nvSpPr>
        <p:spPr>
          <a:xfrm>
            <a:off x="179513" y="2060848"/>
            <a:ext cx="8784974" cy="2744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1112710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13" grpId="0" animBg="1"/>
    </p:bld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1951" y="1124744"/>
            <a:ext cx="8500098" cy="2633048"/>
          </a:xfrm>
          <a:prstGeom prst="rect">
            <a:avLst/>
          </a:prstGeom>
        </p:spPr>
      </p:pic>
      <p:pic>
        <p:nvPicPr>
          <p:cNvPr id="4" name="Picture 3"/>
          <p:cNvPicPr>
            <a:picLocks noChangeAspect="1"/>
          </p:cNvPicPr>
          <p:nvPr/>
        </p:nvPicPr>
        <p:blipFill>
          <a:blip r:embed="rId3"/>
          <a:stretch>
            <a:fillRect/>
          </a:stretch>
        </p:blipFill>
        <p:spPr>
          <a:xfrm>
            <a:off x="467544" y="3809420"/>
            <a:ext cx="8208912" cy="625738"/>
          </a:xfrm>
          <a:prstGeom prst="rect">
            <a:avLst/>
          </a:prstGeom>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5" name="Rectangle 14"/>
          <p:cNvSpPr/>
          <p:nvPr/>
        </p:nvSpPr>
        <p:spPr>
          <a:xfrm>
            <a:off x="179512" y="1124744"/>
            <a:ext cx="8784976" cy="3310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80115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7"/>
          <a:stretch>
            <a:fillRect/>
          </a:stretch>
        </p:blipFill>
        <p:spPr>
          <a:xfrm>
            <a:off x="395537" y="1628800"/>
            <a:ext cx="8352926" cy="1888954"/>
          </a:xfrm>
          <a:prstGeom prst="rect">
            <a:avLst/>
          </a:prstGeom>
        </p:spPr>
      </p:pic>
    </p:spTree>
    <p:extLst>
      <p:ext uri="{BB962C8B-B14F-4D97-AF65-F5344CB8AC3E}">
        <p14:creationId xmlns:p14="http://schemas.microsoft.com/office/powerpoint/2010/main" val="39558592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5"/>
          <a:stretch>
            <a:fillRect/>
          </a:stretch>
        </p:blipFill>
        <p:spPr>
          <a:xfrm>
            <a:off x="251521" y="548680"/>
            <a:ext cx="8640958" cy="501733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4984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92696"/>
            <a:ext cx="8784974" cy="4728946"/>
          </a:xfrm>
          <a:prstGeom prst="rect">
            <a:avLst/>
          </a:prstGeom>
        </p:spPr>
      </p:pic>
      <p:sp>
        <p:nvSpPr>
          <p:cNvPr id="5" name="Rectangle 4"/>
          <p:cNvSpPr/>
          <p:nvPr/>
        </p:nvSpPr>
        <p:spPr>
          <a:xfrm>
            <a:off x="179512" y="692696"/>
            <a:ext cx="878497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179512" y="2060848"/>
            <a:ext cx="8784976" cy="336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Tree>
    <p:extLst>
      <p:ext uri="{BB962C8B-B14F-4D97-AF65-F5344CB8AC3E}">
        <p14:creationId xmlns:p14="http://schemas.microsoft.com/office/powerpoint/2010/main" val="28874417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1268760"/>
            <a:ext cx="8784974" cy="3104516"/>
          </a:xfrm>
          <a:prstGeom prst="rect">
            <a:avLst/>
          </a:prstGeom>
        </p:spPr>
      </p:pic>
      <p:sp>
        <p:nvSpPr>
          <p:cNvPr id="5" name="Rectangle 4"/>
          <p:cNvSpPr/>
          <p:nvPr/>
        </p:nvSpPr>
        <p:spPr>
          <a:xfrm>
            <a:off x="179512" y="1268760"/>
            <a:ext cx="8784976" cy="918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179512" y="2187304"/>
            <a:ext cx="8784976" cy="2185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29836485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363382"/>
            <a:ext cx="8640958" cy="1945938"/>
          </a:xfrm>
          <a:prstGeom prst="rect">
            <a:avLst/>
          </a:prstGeom>
        </p:spPr>
      </p:pic>
      <p:pic>
        <p:nvPicPr>
          <p:cNvPr id="2" name="Picture 1"/>
          <p:cNvPicPr>
            <a:picLocks noChangeAspect="1"/>
          </p:cNvPicPr>
          <p:nvPr/>
        </p:nvPicPr>
        <p:blipFill>
          <a:blip r:embed="rId3"/>
          <a:stretch>
            <a:fillRect/>
          </a:stretch>
        </p:blipFill>
        <p:spPr>
          <a:xfrm>
            <a:off x="251520" y="44624"/>
            <a:ext cx="8640960" cy="2026584"/>
          </a:xfrm>
          <a:prstGeom prst="rect">
            <a:avLst/>
          </a:prstGeom>
        </p:spPr>
      </p:pic>
      <p:pic>
        <p:nvPicPr>
          <p:cNvPr id="5"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4" name="Picture 3"/>
          <p:cNvPicPr>
            <a:picLocks noChangeAspect="1"/>
          </p:cNvPicPr>
          <p:nvPr/>
        </p:nvPicPr>
        <p:blipFill>
          <a:blip r:embed="rId9"/>
          <a:stretch>
            <a:fillRect/>
          </a:stretch>
        </p:blipFill>
        <p:spPr>
          <a:xfrm>
            <a:off x="2469895" y="1844824"/>
            <a:ext cx="4046321" cy="2520280"/>
          </a:xfrm>
          <a:prstGeom prst="rect">
            <a:avLst/>
          </a:prstGeom>
        </p:spPr>
      </p:pic>
      <p:pic>
        <p:nvPicPr>
          <p:cNvPr id="7" name="Picture 6"/>
          <p:cNvPicPr>
            <a:picLocks noChangeAspect="1"/>
          </p:cNvPicPr>
          <p:nvPr/>
        </p:nvPicPr>
        <p:blipFill>
          <a:blip r:embed="rId10"/>
          <a:stretch>
            <a:fillRect/>
          </a:stretch>
        </p:blipFill>
        <p:spPr>
          <a:xfrm>
            <a:off x="1191110" y="3060863"/>
            <a:ext cx="951630" cy="312864"/>
          </a:xfrm>
          <a:prstGeom prst="rect">
            <a:avLst/>
          </a:prstGeom>
        </p:spPr>
      </p:pic>
    </p:spTree>
    <p:extLst>
      <p:ext uri="{BB962C8B-B14F-4D97-AF65-F5344CB8AC3E}">
        <p14:creationId xmlns:p14="http://schemas.microsoft.com/office/powerpoint/2010/main" val="41872557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692696"/>
            <a:ext cx="8784976" cy="4748304"/>
          </a:xfrm>
          <a:prstGeom prst="rect">
            <a:avLst/>
          </a:prstGeom>
        </p:spPr>
      </p:pic>
      <p:sp>
        <p:nvSpPr>
          <p:cNvPr id="5" name="Rectangle 4"/>
          <p:cNvSpPr/>
          <p:nvPr/>
        </p:nvSpPr>
        <p:spPr>
          <a:xfrm>
            <a:off x="179512" y="669082"/>
            <a:ext cx="8784976" cy="1391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179512" y="3573016"/>
            <a:ext cx="8784976" cy="1891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59632" y="5949280"/>
            <a:ext cx="1191110" cy="792088"/>
          </a:xfrm>
          <a:prstGeom prst="rect">
            <a:avLst/>
          </a:prstGeom>
          <a:noFill/>
        </p:spPr>
      </p:pic>
      <p:sp>
        <p:nvSpPr>
          <p:cNvPr id="11" name="Rectangle 10"/>
          <p:cNvSpPr/>
          <p:nvPr/>
        </p:nvSpPr>
        <p:spPr>
          <a:xfrm>
            <a:off x="179512" y="2060848"/>
            <a:ext cx="878497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6923014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5" grpId="0" animBg="1"/>
      <p:bldP spid="11" grpId="0" animBg="1"/>
    </p:bld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908720"/>
            <a:ext cx="8784976" cy="4207152"/>
          </a:xfrm>
          <a:prstGeom prst="rect">
            <a:avLst/>
          </a:prstGeom>
        </p:spPr>
      </p:pic>
      <p:sp>
        <p:nvSpPr>
          <p:cNvPr id="5" name="Rectangle 4"/>
          <p:cNvSpPr/>
          <p:nvPr/>
        </p:nvSpPr>
        <p:spPr>
          <a:xfrm>
            <a:off x="179512" y="900348"/>
            <a:ext cx="8784976" cy="4215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59632" y="5949280"/>
            <a:ext cx="1191110" cy="792088"/>
          </a:xfrm>
          <a:prstGeom prst="rect">
            <a:avLst/>
          </a:prstGeom>
          <a:noFill/>
        </p:spPr>
      </p:pic>
    </p:spTree>
    <p:extLst>
      <p:ext uri="{BB962C8B-B14F-4D97-AF65-F5344CB8AC3E}">
        <p14:creationId xmlns:p14="http://schemas.microsoft.com/office/powerpoint/2010/main" val="4088998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5923"/>
          <a:stretch/>
        </p:blipFill>
        <p:spPr>
          <a:xfrm>
            <a:off x="179512" y="1062611"/>
            <a:ext cx="8712968" cy="4238597"/>
          </a:xfrm>
          <a:prstGeom prst="rect">
            <a:avLst/>
          </a:prstGeom>
        </p:spPr>
      </p:pic>
      <p:sp>
        <p:nvSpPr>
          <p:cNvPr id="5" name="Rectangle 4"/>
          <p:cNvSpPr/>
          <p:nvPr/>
        </p:nvSpPr>
        <p:spPr>
          <a:xfrm>
            <a:off x="179512" y="1062610"/>
            <a:ext cx="8784976" cy="1502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87616"/>
            <a:ext cx="1197768" cy="1197768"/>
          </a:xfrm>
          <a:prstGeom prst="rect">
            <a:avLst/>
          </a:prstGeom>
          <a:noFill/>
        </p:spPr>
      </p:pic>
      <p:sp>
        <p:nvSpPr>
          <p:cNvPr id="15" name="Rectangle 14"/>
          <p:cNvSpPr/>
          <p:nvPr/>
        </p:nvSpPr>
        <p:spPr>
          <a:xfrm>
            <a:off x="179512" y="2564904"/>
            <a:ext cx="8784976"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1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59632" y="6021288"/>
            <a:ext cx="1191110" cy="792088"/>
          </a:xfrm>
          <a:prstGeom prst="rect">
            <a:avLst/>
          </a:prstGeom>
          <a:noFill/>
        </p:spPr>
      </p:pic>
    </p:spTree>
    <p:extLst>
      <p:ext uri="{BB962C8B-B14F-4D97-AF65-F5344CB8AC3E}">
        <p14:creationId xmlns:p14="http://schemas.microsoft.com/office/powerpoint/2010/main" val="19446508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2996952"/>
            <a:ext cx="8784976" cy="2799676"/>
          </a:xfrm>
          <a:prstGeom prst="rect">
            <a:avLst/>
          </a:prstGeom>
        </p:spPr>
      </p:pic>
      <p:pic>
        <p:nvPicPr>
          <p:cNvPr id="2" name="Picture 1"/>
          <p:cNvPicPr>
            <a:picLocks noChangeAspect="1"/>
          </p:cNvPicPr>
          <p:nvPr/>
        </p:nvPicPr>
        <p:blipFill rotWithShape="1">
          <a:blip r:embed="rId3"/>
          <a:srcRect t="64154"/>
          <a:stretch/>
        </p:blipFill>
        <p:spPr>
          <a:xfrm>
            <a:off x="179512" y="480746"/>
            <a:ext cx="8784976" cy="2390760"/>
          </a:xfrm>
          <a:prstGeom prst="rect">
            <a:avLst/>
          </a:prstGeom>
        </p:spPr>
      </p:pic>
      <p:sp>
        <p:nvSpPr>
          <p:cNvPr id="5" name="Rectangle 4"/>
          <p:cNvSpPr/>
          <p:nvPr/>
        </p:nvSpPr>
        <p:spPr>
          <a:xfrm>
            <a:off x="179512" y="480745"/>
            <a:ext cx="8784976" cy="1611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 (SF)</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5" name="Rectangle 14"/>
          <p:cNvSpPr/>
          <p:nvPr/>
        </p:nvSpPr>
        <p:spPr>
          <a:xfrm>
            <a:off x="179512" y="2091866"/>
            <a:ext cx="8784976" cy="833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(SF)</a:t>
            </a:r>
            <a:endParaRPr lang="en-GB" sz="2800" b="1"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259632" y="5949280"/>
            <a:ext cx="1191110" cy="792088"/>
          </a:xfrm>
          <a:prstGeom prst="rect">
            <a:avLst/>
          </a:prstGeom>
          <a:noFill/>
        </p:spPr>
      </p:pic>
      <p:sp>
        <p:nvSpPr>
          <p:cNvPr id="11" name="Rectangle 10"/>
          <p:cNvSpPr/>
          <p:nvPr/>
        </p:nvSpPr>
        <p:spPr>
          <a:xfrm>
            <a:off x="179512" y="2996952"/>
            <a:ext cx="8784976" cy="279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1746169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5" grpId="0" animBg="1"/>
      <p:bldP spid="11" grpId="0" animBg="1"/>
    </p:bld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20688"/>
            <a:ext cx="8784974" cy="3946598"/>
          </a:xfrm>
          <a:prstGeom prst="rect">
            <a:avLst/>
          </a:prstGeom>
        </p:spPr>
      </p:pic>
      <p:sp>
        <p:nvSpPr>
          <p:cNvPr id="5" name="Rectangle 4"/>
          <p:cNvSpPr/>
          <p:nvPr/>
        </p:nvSpPr>
        <p:spPr>
          <a:xfrm>
            <a:off x="179512" y="620688"/>
            <a:ext cx="8784976" cy="3970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59632" y="5949280"/>
            <a:ext cx="1191110" cy="792088"/>
          </a:xfrm>
          <a:prstGeom prst="rect">
            <a:avLst/>
          </a:prstGeom>
          <a:noFill/>
        </p:spPr>
      </p:pic>
    </p:spTree>
    <p:extLst>
      <p:ext uri="{BB962C8B-B14F-4D97-AF65-F5344CB8AC3E}">
        <p14:creationId xmlns:p14="http://schemas.microsoft.com/office/powerpoint/2010/main" val="1528665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877564"/>
            <a:ext cx="8496942" cy="3618740"/>
          </a:xfrm>
          <a:prstGeom prst="rect">
            <a:avLst/>
          </a:prstGeom>
        </p:spPr>
      </p:pic>
      <p:pic>
        <p:nvPicPr>
          <p:cNvPr id="4" name="Picture 3"/>
          <p:cNvPicPr>
            <a:picLocks noChangeAspect="1"/>
          </p:cNvPicPr>
          <p:nvPr/>
        </p:nvPicPr>
        <p:blipFill>
          <a:blip r:embed="rId3"/>
          <a:stretch>
            <a:fillRect/>
          </a:stretch>
        </p:blipFill>
        <p:spPr>
          <a:xfrm>
            <a:off x="323530" y="620688"/>
            <a:ext cx="8496940" cy="1256876"/>
          </a:xfrm>
          <a:prstGeom prst="rect">
            <a:avLst/>
          </a:prstGeom>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5" name="Rectangle 14"/>
          <p:cNvSpPr/>
          <p:nvPr/>
        </p:nvSpPr>
        <p:spPr>
          <a:xfrm>
            <a:off x="323528" y="533260"/>
            <a:ext cx="8496942" cy="4963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4592172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393168" y="404664"/>
            <a:ext cx="2258952" cy="769441"/>
          </a:xfrm>
          <a:prstGeom prst="rect">
            <a:avLst/>
          </a:prstGeom>
          <a:noFill/>
        </p:spPr>
        <p:txBody>
          <a:bodyPr wrap="none" rtlCol="0">
            <a:spAutoFit/>
          </a:bodyPr>
          <a:lstStyle/>
          <a:p>
            <a:r>
              <a:rPr lang="en-GB" sz="4400" dirty="0" smtClean="0">
                <a:latin typeface="Comic Sans MS" pitchFamily="66" charset="0"/>
              </a:rPr>
              <a:t>Vectors</a:t>
            </a:r>
            <a:endParaRPr lang="en-GB" sz="4400" dirty="0">
              <a:latin typeface="Comic Sans MS" pitchFamily="66" charset="0"/>
            </a:endParaRPr>
          </a:p>
        </p:txBody>
      </p:sp>
      <p:pic>
        <p:nvPicPr>
          <p:cNvPr id="20"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492008" y="278092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 (</a:t>
            </a:r>
            <a:r>
              <a:rPr lang="en-GB" b="1" dirty="0" err="1" smtClean="0"/>
              <a:t>i</a:t>
            </a:r>
            <a:r>
              <a:rPr lang="en-GB" b="1" dirty="0" smtClean="0"/>
              <a:t>)</a:t>
            </a:r>
            <a:endParaRPr lang="en-GB" b="1" dirty="0"/>
          </a:p>
        </p:txBody>
      </p:sp>
      <p:sp>
        <p:nvSpPr>
          <p:cNvPr id="6" name="Rectangle 5">
            <a:hlinkClick r:id="rId5" action="ppaction://hlinksldjump"/>
          </p:cNvPr>
          <p:cNvSpPr/>
          <p:nvPr/>
        </p:nvSpPr>
        <p:spPr>
          <a:xfrm>
            <a:off x="3492008" y="148478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 (</a:t>
            </a:r>
            <a:r>
              <a:rPr lang="en-GB" b="1" dirty="0" err="1" smtClean="0"/>
              <a:t>i</a:t>
            </a:r>
            <a:r>
              <a:rPr lang="en-GB" b="1" dirty="0" smtClean="0"/>
              <a:t>)</a:t>
            </a:r>
            <a:endParaRPr lang="en-GB" b="1" dirty="0"/>
          </a:p>
        </p:txBody>
      </p:sp>
      <p:sp>
        <p:nvSpPr>
          <p:cNvPr id="9" name="Rectangle 8">
            <a:hlinkClick r:id="rId6" action="ppaction://hlinksldjump"/>
          </p:cNvPr>
          <p:cNvSpPr/>
          <p:nvPr/>
        </p:nvSpPr>
        <p:spPr>
          <a:xfrm>
            <a:off x="3492008" y="407707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a:t>
            </a:r>
            <a:r>
              <a:rPr lang="en-GB" b="1" dirty="0" err="1" smtClean="0"/>
              <a:t>i</a:t>
            </a:r>
            <a:r>
              <a:rPr lang="en-GB" b="1" dirty="0" smtClean="0"/>
              <a:t>)</a:t>
            </a:r>
            <a:endParaRPr lang="en-GB" b="1" dirty="0"/>
          </a:p>
        </p:txBody>
      </p:sp>
      <p:sp>
        <p:nvSpPr>
          <p:cNvPr id="10" name="Rectangle 9">
            <a:hlinkClick r:id="rId7" action="ppaction://hlinksldjump"/>
          </p:cNvPr>
          <p:cNvSpPr/>
          <p:nvPr/>
        </p:nvSpPr>
        <p:spPr>
          <a:xfrm>
            <a:off x="4788152" y="148478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a:t>
            </a:r>
            <a:endParaRPr lang="en-GB" b="1" dirty="0"/>
          </a:p>
        </p:txBody>
      </p:sp>
      <p:sp>
        <p:nvSpPr>
          <p:cNvPr id="14" name="Rectangle 13">
            <a:hlinkClick r:id="rId8" action="ppaction://hlinksldjump"/>
          </p:cNvPr>
          <p:cNvSpPr/>
          <p:nvPr/>
        </p:nvSpPr>
        <p:spPr>
          <a:xfrm>
            <a:off x="4788152" y="213285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a:t>
            </a:r>
            <a:endParaRPr lang="en-GB" b="1" dirty="0"/>
          </a:p>
        </p:txBody>
      </p:sp>
      <p:sp>
        <p:nvSpPr>
          <p:cNvPr id="16" name="Rectangle 15">
            <a:hlinkClick r:id="rId9" action="ppaction://hlinksldjump"/>
          </p:cNvPr>
          <p:cNvSpPr/>
          <p:nvPr/>
        </p:nvSpPr>
        <p:spPr>
          <a:xfrm>
            <a:off x="4788152" y="278092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p>
        </p:txBody>
      </p:sp>
      <p:sp>
        <p:nvSpPr>
          <p:cNvPr id="18" name="Rectangle 17">
            <a:hlinkClick r:id="rId10" action="ppaction://hlinksldjump"/>
          </p:cNvPr>
          <p:cNvSpPr/>
          <p:nvPr/>
        </p:nvSpPr>
        <p:spPr>
          <a:xfrm>
            <a:off x="4788152" y="342900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p>
        </p:txBody>
      </p:sp>
      <p:sp>
        <p:nvSpPr>
          <p:cNvPr id="21" name="Rectangle 20">
            <a:hlinkClick r:id="rId11" action="ppaction://hlinksldjump"/>
          </p:cNvPr>
          <p:cNvSpPr/>
          <p:nvPr/>
        </p:nvSpPr>
        <p:spPr>
          <a:xfrm>
            <a:off x="3492008" y="213285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 (ii)</a:t>
            </a:r>
            <a:endParaRPr lang="en-GB" b="1" dirty="0"/>
          </a:p>
        </p:txBody>
      </p:sp>
      <p:sp>
        <p:nvSpPr>
          <p:cNvPr id="22" name="Rectangle 21">
            <a:hlinkClick r:id="rId12" action="ppaction://hlinksldjump"/>
          </p:cNvPr>
          <p:cNvSpPr/>
          <p:nvPr/>
        </p:nvSpPr>
        <p:spPr>
          <a:xfrm>
            <a:off x="3492008" y="342900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 (ii)</a:t>
            </a:r>
            <a:endParaRPr lang="en-GB" b="1" dirty="0"/>
          </a:p>
        </p:txBody>
      </p:sp>
      <p:sp>
        <p:nvSpPr>
          <p:cNvPr id="23" name="Rectangle 22">
            <a:hlinkClick r:id="rId6" action="ppaction://hlinksldjump"/>
          </p:cNvPr>
          <p:cNvSpPr/>
          <p:nvPr/>
        </p:nvSpPr>
        <p:spPr>
          <a:xfrm>
            <a:off x="3275984" y="4725144"/>
            <a:ext cx="158404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(ii) (mainly trig)</a:t>
            </a:r>
            <a:endParaRPr lang="en-GB" b="1" dirty="0"/>
          </a:p>
        </p:txBody>
      </p:sp>
      <p:sp>
        <p:nvSpPr>
          <p:cNvPr id="15" name="Rectangle 14"/>
          <p:cNvSpPr>
            <a:spLocks/>
          </p:cNvSpPr>
          <p:nvPr/>
        </p:nvSpPr>
        <p:spPr>
          <a:xfrm>
            <a:off x="107504" y="134664"/>
            <a:ext cx="3024336" cy="91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Due to the large change in spec, I have not included any old spec questions on vectors</a:t>
            </a:r>
            <a:endParaRPr lang="en-GB" b="1" dirty="0"/>
          </a:p>
        </p:txBody>
      </p:sp>
    </p:spTree>
    <p:extLst>
      <p:ext uri="{BB962C8B-B14F-4D97-AF65-F5344CB8AC3E}">
        <p14:creationId xmlns:p14="http://schemas.microsoft.com/office/powerpoint/2010/main" val="3523393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404664"/>
            <a:ext cx="8640954" cy="53660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251522" y="404664"/>
            <a:ext cx="8640956"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1500" y="5871484"/>
            <a:ext cx="1331640" cy="885540"/>
          </a:xfrm>
          <a:prstGeom prst="rect">
            <a:avLst/>
          </a:prstGeom>
          <a:noFill/>
        </p:spPr>
      </p:pic>
      <p:sp>
        <p:nvSpPr>
          <p:cNvPr id="12" name="Rectangle 11"/>
          <p:cNvSpPr/>
          <p:nvPr/>
        </p:nvSpPr>
        <p:spPr>
          <a:xfrm>
            <a:off x="251522" y="2458369"/>
            <a:ext cx="8640956" cy="1330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251522" y="1844824"/>
            <a:ext cx="8640956" cy="613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251522" y="3789040"/>
            <a:ext cx="8640956" cy="1970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95390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2" grpId="0" animBg="1"/>
      <p:bldP spid="16" grpId="0" animBg="1"/>
      <p:bldP spid="15" grpId="0" animBg="1"/>
    </p:bld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0" y="1412776"/>
            <a:ext cx="8640960" cy="2500308"/>
          </a:xfrm>
          <a:prstGeom prst="rect">
            <a:avLst/>
          </a:prstGeom>
        </p:spPr>
      </p:pic>
    </p:spTree>
    <p:extLst>
      <p:ext uri="{BB962C8B-B14F-4D97-AF65-F5344CB8AC3E}">
        <p14:creationId xmlns:p14="http://schemas.microsoft.com/office/powerpoint/2010/main" val="2207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404664"/>
            <a:ext cx="8064894" cy="56648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539553" y="3645024"/>
            <a:ext cx="8064894" cy="2424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sp>
        <p:nvSpPr>
          <p:cNvPr id="9" name="Rectangle 8"/>
          <p:cNvSpPr/>
          <p:nvPr/>
        </p:nvSpPr>
        <p:spPr>
          <a:xfrm>
            <a:off x="539553" y="404664"/>
            <a:ext cx="8064894"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606377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animBg="1"/>
      <p:bldP spid="9" grpId="0" animBg="1"/>
    </p:bld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79513" y="1268760"/>
            <a:ext cx="8784974" cy="3088210"/>
          </a:xfrm>
          <a:prstGeom prst="rect">
            <a:avLst/>
          </a:prstGeom>
        </p:spPr>
      </p:pic>
    </p:spTree>
    <p:extLst>
      <p:ext uri="{BB962C8B-B14F-4D97-AF65-F5344CB8AC3E}">
        <p14:creationId xmlns:p14="http://schemas.microsoft.com/office/powerpoint/2010/main" val="94688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404664"/>
            <a:ext cx="8352928" cy="56634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395536" y="2132856"/>
            <a:ext cx="8352928" cy="3936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sp>
        <p:nvSpPr>
          <p:cNvPr id="9" name="Rectangle 8"/>
          <p:cNvSpPr/>
          <p:nvPr/>
        </p:nvSpPr>
        <p:spPr>
          <a:xfrm>
            <a:off x="395536" y="404664"/>
            <a:ext cx="8352928"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49815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animBg="1"/>
      <p:bldP spid="9" grpId="0" animBg="1"/>
    </p:bld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589240"/>
            <a:ext cx="1435360" cy="954514"/>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07504" y="3139785"/>
            <a:ext cx="8928992" cy="578430"/>
          </a:xfrm>
          <a:prstGeom prst="rect">
            <a:avLst/>
          </a:prstGeom>
        </p:spPr>
      </p:pic>
    </p:spTree>
    <p:extLst>
      <p:ext uri="{BB962C8B-B14F-4D97-AF65-F5344CB8AC3E}">
        <p14:creationId xmlns:p14="http://schemas.microsoft.com/office/powerpoint/2010/main" val="4115775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0" y="1870934"/>
            <a:ext cx="8784980" cy="26381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6" name="Rectangle 5"/>
          <p:cNvSpPr/>
          <p:nvPr/>
        </p:nvSpPr>
        <p:spPr>
          <a:xfrm>
            <a:off x="179511" y="1870934"/>
            <a:ext cx="8784975" cy="2638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67009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589240"/>
            <a:ext cx="1435360" cy="954514"/>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323529" y="764704"/>
            <a:ext cx="8496942" cy="4314430"/>
          </a:xfrm>
          <a:prstGeom prst="rect">
            <a:avLst/>
          </a:prstGeom>
        </p:spPr>
      </p:pic>
    </p:spTree>
    <p:extLst>
      <p:ext uri="{BB962C8B-B14F-4D97-AF65-F5344CB8AC3E}">
        <p14:creationId xmlns:p14="http://schemas.microsoft.com/office/powerpoint/2010/main" val="3851710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412066"/>
            <a:ext cx="8208912" cy="6401310"/>
          </a:xfrm>
          <a:prstGeom prst="rect">
            <a:avLst/>
          </a:prstGeom>
        </p:spPr>
      </p:pic>
      <p:sp>
        <p:nvSpPr>
          <p:cNvPr id="6" name="Rectangle 5"/>
          <p:cNvSpPr/>
          <p:nvPr/>
        </p:nvSpPr>
        <p:spPr>
          <a:xfrm>
            <a:off x="107505" y="367442"/>
            <a:ext cx="8208911" cy="1693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7503" y="2060848"/>
            <a:ext cx="8208913"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07503" y="3789040"/>
            <a:ext cx="8208913"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9" name="TextBox 8"/>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876256" y="6214862"/>
            <a:ext cx="643138" cy="643138"/>
          </a:xfrm>
          <a:prstGeom prst="rect">
            <a:avLst/>
          </a:prstGeom>
          <a:noFill/>
        </p:spPr>
      </p:pic>
    </p:spTree>
    <p:extLst>
      <p:ext uri="{BB962C8B-B14F-4D97-AF65-F5344CB8AC3E}">
        <p14:creationId xmlns:p14="http://schemas.microsoft.com/office/powerpoint/2010/main" val="2383554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0" grpId="0" animBg="1"/>
      <p:bldP spid="11" grpId="0" animBg="1"/>
    </p:bld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1" y="476672"/>
            <a:ext cx="7920878" cy="50447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8017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692696"/>
            <a:ext cx="8784976" cy="45484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6" name="Rectangle 5"/>
          <p:cNvSpPr/>
          <p:nvPr/>
        </p:nvSpPr>
        <p:spPr>
          <a:xfrm>
            <a:off x="179511" y="692696"/>
            <a:ext cx="8784975" cy="280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Rectangle 9"/>
          <p:cNvSpPr/>
          <p:nvPr/>
        </p:nvSpPr>
        <p:spPr>
          <a:xfrm>
            <a:off x="179511" y="3501008"/>
            <a:ext cx="8784975" cy="174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121454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587"/>
          <a:stretch/>
        </p:blipFill>
        <p:spPr>
          <a:xfrm>
            <a:off x="1403648" y="44624"/>
            <a:ext cx="7344816" cy="5014764"/>
          </a:xfrm>
          <a:prstGeom prst="rect">
            <a:avLst/>
          </a:prstGeom>
        </p:spPr>
      </p:pic>
      <p:pic>
        <p:nvPicPr>
          <p:cNvPr id="7" name="Picture 6"/>
          <p:cNvPicPr>
            <a:picLocks noChangeAspect="1"/>
          </p:cNvPicPr>
          <p:nvPr/>
        </p:nvPicPr>
        <p:blipFill>
          <a:blip r:embed="rId3"/>
          <a:stretch>
            <a:fillRect/>
          </a:stretch>
        </p:blipFill>
        <p:spPr>
          <a:xfrm>
            <a:off x="1403648" y="5092698"/>
            <a:ext cx="7344816" cy="1000598"/>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1403648" y="44624"/>
            <a:ext cx="734481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sp>
        <p:nvSpPr>
          <p:cNvPr id="16" name="Rectangle 15"/>
          <p:cNvSpPr/>
          <p:nvPr/>
        </p:nvSpPr>
        <p:spPr>
          <a:xfrm>
            <a:off x="1403648" y="1340768"/>
            <a:ext cx="7344816" cy="4752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1 </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59624"/>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1500" y="5877272"/>
            <a:ext cx="1331640" cy="885540"/>
          </a:xfrm>
          <a:prstGeom prst="rect">
            <a:avLst/>
          </a:prstGeom>
          <a:noFill/>
        </p:spPr>
      </p:pic>
      <p:sp>
        <p:nvSpPr>
          <p:cNvPr id="12" name="Rectangle 11"/>
          <p:cNvSpPr/>
          <p:nvPr/>
        </p:nvSpPr>
        <p:spPr>
          <a:xfrm>
            <a:off x="1403648" y="836712"/>
            <a:ext cx="734481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4"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4036710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6" grpId="0" animBg="1"/>
      <p:bldP spid="12" grpId="0" animBg="1"/>
    </p:bld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3" name="Picture 2"/>
          <p:cNvPicPr>
            <a:picLocks noChangeAspect="1"/>
          </p:cNvPicPr>
          <p:nvPr/>
        </p:nvPicPr>
        <p:blipFill>
          <a:blip r:embed="rId5"/>
          <a:stretch>
            <a:fillRect/>
          </a:stretch>
        </p:blipFill>
        <p:spPr>
          <a:xfrm>
            <a:off x="251521" y="620688"/>
            <a:ext cx="8640958" cy="4900718"/>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45495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980728"/>
            <a:ext cx="8352926" cy="4118692"/>
          </a:xfrm>
          <a:prstGeom prst="rect">
            <a:avLst/>
          </a:prstGeom>
        </p:spPr>
      </p:pic>
      <p:sp>
        <p:nvSpPr>
          <p:cNvPr id="5" name="Rectangle 4"/>
          <p:cNvSpPr/>
          <p:nvPr/>
        </p:nvSpPr>
        <p:spPr>
          <a:xfrm>
            <a:off x="395536" y="930144"/>
            <a:ext cx="8352928" cy="4169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877272"/>
            <a:ext cx="1191110" cy="792088"/>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212267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1340768"/>
            <a:ext cx="8352926" cy="3297744"/>
          </a:xfrm>
          <a:prstGeom prst="rect">
            <a:avLst/>
          </a:prstGeom>
        </p:spPr>
      </p:pic>
      <p:sp>
        <p:nvSpPr>
          <p:cNvPr id="5" name="Rectangle 4"/>
          <p:cNvSpPr/>
          <p:nvPr/>
        </p:nvSpPr>
        <p:spPr>
          <a:xfrm>
            <a:off x="395536" y="1340768"/>
            <a:ext cx="8352928" cy="329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1600086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260648"/>
            <a:ext cx="7344816" cy="59541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99200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9021" y="980728"/>
            <a:ext cx="8565958" cy="39106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6" name="Rectangle 5"/>
          <p:cNvSpPr/>
          <p:nvPr/>
        </p:nvSpPr>
        <p:spPr>
          <a:xfrm>
            <a:off x="289020" y="980728"/>
            <a:ext cx="8565960" cy="1967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64432" y="5786854"/>
            <a:ext cx="1435360" cy="954514"/>
          </a:xfrm>
          <a:prstGeom prst="rect">
            <a:avLst/>
          </a:prstGeom>
          <a:noFill/>
        </p:spPr>
      </p:pic>
      <p:sp>
        <p:nvSpPr>
          <p:cNvPr id="11" name="Rectangle 10"/>
          <p:cNvSpPr/>
          <p:nvPr/>
        </p:nvSpPr>
        <p:spPr>
          <a:xfrm>
            <a:off x="289020" y="2948414"/>
            <a:ext cx="8565960" cy="1966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550238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82281" y="188640"/>
            <a:ext cx="7037472" cy="60262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982280" y="188640"/>
            <a:ext cx="7037473" cy="6026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264432" y="5786854"/>
            <a:ext cx="1435360" cy="954514"/>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8899970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5457" y="1416111"/>
            <a:ext cx="3752320" cy="5253249"/>
          </a:xfrm>
          <a:prstGeom prst="rect">
            <a:avLst/>
          </a:prstGeom>
        </p:spPr>
      </p:pic>
      <p:pic>
        <p:nvPicPr>
          <p:cNvPr id="7" name="Picture 6"/>
          <p:cNvPicPr>
            <a:picLocks noChangeAspect="1"/>
          </p:cNvPicPr>
          <p:nvPr/>
        </p:nvPicPr>
        <p:blipFill>
          <a:blip r:embed="rId3"/>
          <a:stretch>
            <a:fillRect/>
          </a:stretch>
        </p:blipFill>
        <p:spPr>
          <a:xfrm>
            <a:off x="437117" y="461724"/>
            <a:ext cx="8269761" cy="861995"/>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6" name="Rectangle 5"/>
          <p:cNvSpPr/>
          <p:nvPr/>
        </p:nvSpPr>
        <p:spPr>
          <a:xfrm>
            <a:off x="437117" y="392946"/>
            <a:ext cx="8269761" cy="930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Rectangle 9"/>
          <p:cNvSpPr/>
          <p:nvPr/>
        </p:nvSpPr>
        <p:spPr>
          <a:xfrm>
            <a:off x="2855458" y="1416110"/>
            <a:ext cx="3752320" cy="5253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spTree>
    <p:extLst>
      <p:ext uri="{BB962C8B-B14F-4D97-AF65-F5344CB8AC3E}">
        <p14:creationId xmlns:p14="http://schemas.microsoft.com/office/powerpoint/2010/main" val="3614527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589240"/>
            <a:ext cx="1435360" cy="954514"/>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7"/>
          <a:stretch>
            <a:fillRect/>
          </a:stretch>
        </p:blipFill>
        <p:spPr>
          <a:xfrm>
            <a:off x="179512" y="2394405"/>
            <a:ext cx="8784976" cy="2069190"/>
          </a:xfrm>
          <a:prstGeom prst="rect">
            <a:avLst/>
          </a:prstGeom>
        </p:spPr>
      </p:pic>
    </p:spTree>
    <p:extLst>
      <p:ext uri="{BB962C8B-B14F-4D97-AF65-F5344CB8AC3E}">
        <p14:creationId xmlns:p14="http://schemas.microsoft.com/office/powerpoint/2010/main" val="3289691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9621" y="332656"/>
            <a:ext cx="8204758" cy="55244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469620" y="332656"/>
            <a:ext cx="8204759"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1" name="Rectangle 10"/>
          <p:cNvSpPr/>
          <p:nvPr/>
        </p:nvSpPr>
        <p:spPr>
          <a:xfrm>
            <a:off x="469620" y="1484784"/>
            <a:ext cx="8204759"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469620" y="3356992"/>
            <a:ext cx="8204759"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Rectangle 12"/>
          <p:cNvSpPr/>
          <p:nvPr/>
        </p:nvSpPr>
        <p:spPr>
          <a:xfrm>
            <a:off x="469620" y="4725144"/>
            <a:ext cx="8204759" cy="113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810707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1" grpId="0" animBg="1"/>
      <p:bldP spid="12" grpId="0" animBg="1"/>
      <p:bldP spid="13" grpId="0" animBg="1"/>
    </p:bld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589240"/>
            <a:ext cx="1435360" cy="954514"/>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7"/>
          <a:stretch>
            <a:fillRect/>
          </a:stretch>
        </p:blipFill>
        <p:spPr>
          <a:xfrm>
            <a:off x="323528" y="1988840"/>
            <a:ext cx="8496944" cy="1717034"/>
          </a:xfrm>
          <a:prstGeom prst="rect">
            <a:avLst/>
          </a:prstGeom>
        </p:spPr>
      </p:pic>
    </p:spTree>
    <p:extLst>
      <p:ext uri="{BB962C8B-B14F-4D97-AF65-F5344CB8AC3E}">
        <p14:creationId xmlns:p14="http://schemas.microsoft.com/office/powerpoint/2010/main" val="37231297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052736"/>
            <a:ext cx="8640958" cy="39177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Rectangle 9"/>
          <p:cNvSpPr/>
          <p:nvPr/>
        </p:nvSpPr>
        <p:spPr>
          <a:xfrm>
            <a:off x="251521" y="4082376"/>
            <a:ext cx="8640958" cy="888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251521" y="1815906"/>
            <a:ext cx="8640958" cy="2266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Rectangle 10"/>
          <p:cNvSpPr/>
          <p:nvPr/>
        </p:nvSpPr>
        <p:spPr>
          <a:xfrm>
            <a:off x="251522" y="1052736"/>
            <a:ext cx="8640958" cy="763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1500" y="5877272"/>
            <a:ext cx="1331640" cy="885540"/>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521954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9" grpId="0" animBg="1"/>
      <p:bldP spid="11" grpId="0" animBg="1"/>
    </p:bld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625" y="340802"/>
            <a:ext cx="8076750" cy="2656150"/>
          </a:xfrm>
          <a:prstGeom prst="rect">
            <a:avLst/>
          </a:prstGeom>
        </p:spPr>
      </p:pic>
      <p:pic>
        <p:nvPicPr>
          <p:cNvPr id="7" name="Picture 6"/>
          <p:cNvPicPr>
            <a:picLocks noChangeAspect="1"/>
          </p:cNvPicPr>
          <p:nvPr/>
        </p:nvPicPr>
        <p:blipFill>
          <a:blip r:embed="rId3"/>
          <a:stretch>
            <a:fillRect/>
          </a:stretch>
        </p:blipFill>
        <p:spPr>
          <a:xfrm>
            <a:off x="533624" y="2996952"/>
            <a:ext cx="8076752" cy="2903164"/>
          </a:xfrm>
          <a:prstGeom prst="rect">
            <a:avLst/>
          </a:prstGeom>
        </p:spPr>
      </p:pic>
      <p:sp>
        <p:nvSpPr>
          <p:cNvPr id="13" name="Rectangle 12"/>
          <p:cNvSpPr/>
          <p:nvPr/>
        </p:nvSpPr>
        <p:spPr>
          <a:xfrm>
            <a:off x="533624" y="2996953"/>
            <a:ext cx="8076752" cy="1151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533624" y="275877"/>
            <a:ext cx="8076752" cy="1208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
        <p:nvSpPr>
          <p:cNvPr id="11" name="Rectangle 10"/>
          <p:cNvSpPr/>
          <p:nvPr/>
        </p:nvSpPr>
        <p:spPr>
          <a:xfrm>
            <a:off x="533624" y="4148064"/>
            <a:ext cx="8076751" cy="1775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
        <p:nvSpPr>
          <p:cNvPr id="12" name="Rectangle 11"/>
          <p:cNvSpPr/>
          <p:nvPr/>
        </p:nvSpPr>
        <p:spPr>
          <a:xfrm>
            <a:off x="533624" y="1484784"/>
            <a:ext cx="8076751" cy="1520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033123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6" grpId="0" animBg="1"/>
      <p:bldP spid="11" grpId="0" animBg="1"/>
      <p:bldP spid="12" grpId="0" animBg="1"/>
    </p:bld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14846"/>
            <a:ext cx="1435360" cy="954514"/>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2" name="Picture 1"/>
          <p:cNvPicPr>
            <a:picLocks noChangeAspect="1"/>
          </p:cNvPicPr>
          <p:nvPr/>
        </p:nvPicPr>
        <p:blipFill>
          <a:blip r:embed="rId7"/>
          <a:stretch>
            <a:fillRect/>
          </a:stretch>
        </p:blipFill>
        <p:spPr>
          <a:xfrm>
            <a:off x="611561" y="1474550"/>
            <a:ext cx="7920878" cy="2026458"/>
          </a:xfrm>
          <a:prstGeom prst="rect">
            <a:avLst/>
          </a:prstGeom>
        </p:spPr>
      </p:pic>
    </p:spTree>
    <p:extLst>
      <p:ext uri="{BB962C8B-B14F-4D97-AF65-F5344CB8AC3E}">
        <p14:creationId xmlns:p14="http://schemas.microsoft.com/office/powerpoint/2010/main" val="38801362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397092"/>
            <a:ext cx="8496944" cy="2607972"/>
          </a:xfrm>
          <a:prstGeom prst="rect">
            <a:avLst/>
          </a:prstGeom>
        </p:spPr>
      </p:pic>
      <p:sp>
        <p:nvSpPr>
          <p:cNvPr id="13" name="Rectangle 12"/>
          <p:cNvSpPr/>
          <p:nvPr/>
        </p:nvSpPr>
        <p:spPr>
          <a:xfrm>
            <a:off x="323528" y="2549220"/>
            <a:ext cx="8496944" cy="1455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1397092"/>
            <a:ext cx="8496944"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64432" y="5877272"/>
            <a:ext cx="1299393" cy="864096"/>
          </a:xfrm>
          <a:prstGeom prst="rect">
            <a:avLst/>
          </a:prstGeom>
          <a:noFill/>
        </p:spPr>
      </p:pic>
      <p:sp>
        <p:nvSpPr>
          <p:cNvPr id="12" name="TextBox 11"/>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898561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1412776"/>
            <a:ext cx="8496942" cy="3126734"/>
          </a:xfrm>
          <a:prstGeom prst="rect">
            <a:avLst/>
          </a:prstGeom>
        </p:spPr>
      </p:pic>
      <p:sp>
        <p:nvSpPr>
          <p:cNvPr id="13" name="Rectangle 12"/>
          <p:cNvSpPr/>
          <p:nvPr/>
        </p:nvSpPr>
        <p:spPr>
          <a:xfrm>
            <a:off x="323528" y="3138022"/>
            <a:ext cx="8496944" cy="1401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1397092"/>
            <a:ext cx="8496944" cy="1740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64432" y="5877272"/>
            <a:ext cx="1299393" cy="864096"/>
          </a:xfrm>
          <a:prstGeom prst="rect">
            <a:avLst/>
          </a:prstGeom>
          <a:noFill/>
        </p:spPr>
      </p:pic>
      <p:sp>
        <p:nvSpPr>
          <p:cNvPr id="12" name="TextBox 11"/>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8374915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2996952"/>
            <a:ext cx="8496944" cy="3036772"/>
          </a:xfrm>
          <a:prstGeom prst="rect">
            <a:avLst/>
          </a:prstGeom>
        </p:spPr>
      </p:pic>
      <p:sp>
        <p:nvSpPr>
          <p:cNvPr id="13" name="Rectangle 12"/>
          <p:cNvSpPr/>
          <p:nvPr/>
        </p:nvSpPr>
        <p:spPr>
          <a:xfrm>
            <a:off x="323528" y="2977400"/>
            <a:ext cx="8496943" cy="3056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11" name="Picture 10"/>
          <p:cNvPicPr>
            <a:picLocks noChangeAspect="1"/>
          </p:cNvPicPr>
          <p:nvPr/>
        </p:nvPicPr>
        <p:blipFill>
          <a:blip r:embed="rId8"/>
          <a:stretch>
            <a:fillRect/>
          </a:stretch>
        </p:blipFill>
        <p:spPr>
          <a:xfrm>
            <a:off x="323528" y="562344"/>
            <a:ext cx="8496944" cy="2362600"/>
          </a:xfrm>
          <a:prstGeom prst="rect">
            <a:avLst/>
          </a:prstGeom>
        </p:spPr>
      </p:pic>
      <p:sp>
        <p:nvSpPr>
          <p:cNvPr id="14" name="Rectangle 13"/>
          <p:cNvSpPr/>
          <p:nvPr/>
        </p:nvSpPr>
        <p:spPr>
          <a:xfrm>
            <a:off x="323528" y="509888"/>
            <a:ext cx="8496944" cy="241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144382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2" action="ppaction://hlinksldjump"/>
          </p:cNvPr>
          <p:cNvSpPr/>
          <p:nvPr/>
        </p:nvSpPr>
        <p:spPr>
          <a:xfrm>
            <a:off x="2771800" y="20609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 (</a:t>
            </a:r>
            <a:r>
              <a:rPr lang="en-GB" b="1" dirty="0" err="1" smtClean="0"/>
              <a:t>i</a:t>
            </a:r>
            <a:r>
              <a:rPr lang="en-GB" b="1" dirty="0" smtClean="0"/>
              <a:t>)</a:t>
            </a:r>
            <a:endParaRPr lang="en-GB" b="1" dirty="0"/>
          </a:p>
        </p:txBody>
      </p:sp>
      <p:sp>
        <p:nvSpPr>
          <p:cNvPr id="12" name="Rectangle 11">
            <a:hlinkClick r:id="rId3" action="ppaction://hlinksldjump"/>
          </p:cNvPr>
          <p:cNvSpPr/>
          <p:nvPr/>
        </p:nvSpPr>
        <p:spPr>
          <a:xfrm>
            <a:off x="2771928" y="37890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(ii)</a:t>
            </a:r>
            <a:endParaRPr lang="en-GB" b="1" dirty="0"/>
          </a:p>
        </p:txBody>
      </p:sp>
      <p:sp>
        <p:nvSpPr>
          <p:cNvPr id="13" name="Rectangle 12">
            <a:hlinkClick r:id="rId4" action="ppaction://hlinksldjump"/>
          </p:cNvPr>
          <p:cNvSpPr/>
          <p:nvPr/>
        </p:nvSpPr>
        <p:spPr>
          <a:xfrm>
            <a:off x="3996064" y="20608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2009</a:t>
            </a:r>
            <a:endParaRPr lang="en-GB" b="1" dirty="0"/>
          </a:p>
        </p:txBody>
      </p:sp>
      <p:sp>
        <p:nvSpPr>
          <p:cNvPr id="14" name="Rectangle 13">
            <a:hlinkClick r:id="rId5" action="ppaction://hlinksldjump"/>
          </p:cNvPr>
          <p:cNvSpPr/>
          <p:nvPr/>
        </p:nvSpPr>
        <p:spPr>
          <a:xfrm>
            <a:off x="2771928" y="49412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6" name="Rectangle 15">
            <a:hlinkClick r:id="rId6" action="ppaction://hlinksldjump"/>
          </p:cNvPr>
          <p:cNvSpPr/>
          <p:nvPr/>
        </p:nvSpPr>
        <p:spPr>
          <a:xfrm>
            <a:off x="3996064" y="14847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9" name="TextBox 18"/>
          <p:cNvSpPr txBox="1"/>
          <p:nvPr/>
        </p:nvSpPr>
        <p:spPr>
          <a:xfrm>
            <a:off x="1691680" y="427311"/>
            <a:ext cx="5803192" cy="769441"/>
          </a:xfrm>
          <a:prstGeom prst="rect">
            <a:avLst/>
          </a:prstGeom>
          <a:noFill/>
        </p:spPr>
        <p:txBody>
          <a:bodyPr wrap="none" rtlCol="0">
            <a:spAutoFit/>
          </a:bodyPr>
          <a:lstStyle/>
          <a:p>
            <a:r>
              <a:rPr lang="en-GB" sz="4400" dirty="0" smtClean="0">
                <a:latin typeface="Comic Sans MS" pitchFamily="66" charset="0"/>
              </a:rPr>
              <a:t>Old Spec Integration</a:t>
            </a:r>
            <a:endParaRPr lang="en-GB" sz="4400" dirty="0">
              <a:latin typeface="Comic Sans MS" pitchFamily="66" charset="0"/>
            </a:endParaRPr>
          </a:p>
        </p:txBody>
      </p:sp>
      <p:pic>
        <p:nvPicPr>
          <p:cNvPr id="2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21" name="Rectangle 20">
            <a:hlinkClick r:id="rId9" action="ppaction://hlinksldjump"/>
          </p:cNvPr>
          <p:cNvSpPr/>
          <p:nvPr/>
        </p:nvSpPr>
        <p:spPr>
          <a:xfrm>
            <a:off x="2771928" y="43651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a:t>
            </a:r>
            <a:endParaRPr lang="en-GB" b="1" dirty="0"/>
          </a:p>
        </p:txBody>
      </p:sp>
      <p:sp>
        <p:nvSpPr>
          <p:cNvPr id="15" name="Rectangle 14">
            <a:hlinkClick r:id="rId10" action="ppaction://hlinksldjump"/>
          </p:cNvPr>
          <p:cNvSpPr/>
          <p:nvPr/>
        </p:nvSpPr>
        <p:spPr>
          <a:xfrm>
            <a:off x="3996064" y="26369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22" name="Rectangle 21">
            <a:hlinkClick r:id="rId11" action="ppaction://hlinksldjump"/>
          </p:cNvPr>
          <p:cNvSpPr/>
          <p:nvPr/>
        </p:nvSpPr>
        <p:spPr>
          <a:xfrm>
            <a:off x="3996064" y="3789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3" name="Rectangle 22">
            <a:hlinkClick r:id="rId12" action="ppaction://hlinksldjump"/>
          </p:cNvPr>
          <p:cNvSpPr/>
          <p:nvPr/>
        </p:nvSpPr>
        <p:spPr>
          <a:xfrm>
            <a:off x="3995936" y="4365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25" name="Rectangle 24">
            <a:hlinkClick r:id="rId13" action="ppaction://hlinksldjump"/>
          </p:cNvPr>
          <p:cNvSpPr/>
          <p:nvPr/>
        </p:nvSpPr>
        <p:spPr>
          <a:xfrm>
            <a:off x="3995936" y="4941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T</a:t>
            </a:r>
            <a:endParaRPr lang="en-GB" b="1" dirty="0"/>
          </a:p>
        </p:txBody>
      </p:sp>
      <p:sp>
        <p:nvSpPr>
          <p:cNvPr id="26" name="Rectangle 25">
            <a:hlinkClick r:id="rId14" action="ppaction://hlinksldjump"/>
          </p:cNvPr>
          <p:cNvSpPr/>
          <p:nvPr/>
        </p:nvSpPr>
        <p:spPr>
          <a:xfrm>
            <a:off x="3995936" y="55172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27" name="Rectangle 26">
            <a:hlinkClick r:id="rId15" action="ppaction://hlinksldjump"/>
          </p:cNvPr>
          <p:cNvSpPr/>
          <p:nvPr/>
        </p:nvSpPr>
        <p:spPr>
          <a:xfrm>
            <a:off x="5228142" y="14847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T</a:t>
            </a:r>
            <a:endParaRPr lang="en-GB" b="1" dirty="0"/>
          </a:p>
        </p:txBody>
      </p:sp>
      <p:sp>
        <p:nvSpPr>
          <p:cNvPr id="29" name="Rectangle 28">
            <a:hlinkClick r:id="rId16" action="ppaction://hlinksldjump"/>
          </p:cNvPr>
          <p:cNvSpPr/>
          <p:nvPr/>
        </p:nvSpPr>
        <p:spPr>
          <a:xfrm>
            <a:off x="2771928" y="14848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30" name="Rectangle 29">
            <a:hlinkClick r:id="rId17" action="ppaction://hlinksldjump"/>
          </p:cNvPr>
          <p:cNvSpPr/>
          <p:nvPr/>
        </p:nvSpPr>
        <p:spPr>
          <a:xfrm>
            <a:off x="5228142" y="20609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32" name="Rectangle 31">
            <a:hlinkClick r:id="rId18" action="ppaction://hlinksldjump"/>
          </p:cNvPr>
          <p:cNvSpPr/>
          <p:nvPr/>
        </p:nvSpPr>
        <p:spPr>
          <a:xfrm>
            <a:off x="3996064" y="3212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a:t>
            </a:r>
            <a:endParaRPr lang="en-GB" b="1" dirty="0"/>
          </a:p>
        </p:txBody>
      </p:sp>
      <p:sp>
        <p:nvSpPr>
          <p:cNvPr id="34" name="Rectangle 33">
            <a:hlinkClick r:id="rId19" action="ppaction://hlinksldjump"/>
          </p:cNvPr>
          <p:cNvSpPr/>
          <p:nvPr/>
        </p:nvSpPr>
        <p:spPr>
          <a:xfrm>
            <a:off x="2766351" y="26369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 (ii)</a:t>
            </a:r>
            <a:endParaRPr lang="en-GB" b="1" dirty="0"/>
          </a:p>
        </p:txBody>
      </p:sp>
      <p:sp>
        <p:nvSpPr>
          <p:cNvPr id="35" name="Rectangle 34">
            <a:hlinkClick r:id="rId20" action="ppaction://hlinksldjump"/>
          </p:cNvPr>
          <p:cNvSpPr/>
          <p:nvPr/>
        </p:nvSpPr>
        <p:spPr>
          <a:xfrm>
            <a:off x="2766351" y="32130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a:t>
            </a:r>
            <a:endParaRPr lang="en-GB" b="1" dirty="0"/>
          </a:p>
        </p:txBody>
      </p:sp>
      <p:sp>
        <p:nvSpPr>
          <p:cNvPr id="37" name="Rectangle 36">
            <a:hlinkClick r:id="rId21" action="ppaction://hlinksldjump"/>
          </p:cNvPr>
          <p:cNvSpPr/>
          <p:nvPr/>
        </p:nvSpPr>
        <p:spPr>
          <a:xfrm>
            <a:off x="2771928" y="55172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a:t>
            </a:r>
            <a:endParaRPr lang="en-GB" b="1" dirty="0"/>
          </a:p>
        </p:txBody>
      </p:sp>
      <p:sp>
        <p:nvSpPr>
          <p:cNvPr id="41" name="Rectangle 40">
            <a:hlinkClick r:id="rId22" action="ppaction://hlinksldjump"/>
          </p:cNvPr>
          <p:cNvSpPr/>
          <p:nvPr/>
        </p:nvSpPr>
        <p:spPr>
          <a:xfrm>
            <a:off x="5228142" y="26369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endParaRPr lang="en-GB" b="1" dirty="0"/>
          </a:p>
        </p:txBody>
      </p:sp>
      <p:sp>
        <p:nvSpPr>
          <p:cNvPr id="42" name="Rectangle 41">
            <a:hlinkClick r:id="rId23" action="ppaction://hlinksldjump"/>
          </p:cNvPr>
          <p:cNvSpPr/>
          <p:nvPr/>
        </p:nvSpPr>
        <p:spPr>
          <a:xfrm>
            <a:off x="5228142" y="32130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a:t>
            </a:r>
            <a:endParaRPr lang="en-GB" b="1" dirty="0"/>
          </a:p>
        </p:txBody>
      </p:sp>
      <p:sp>
        <p:nvSpPr>
          <p:cNvPr id="44" name="Rectangle 43">
            <a:hlinkClick r:id="rId24" action="ppaction://hlinksldjump"/>
          </p:cNvPr>
          <p:cNvSpPr/>
          <p:nvPr/>
        </p:nvSpPr>
        <p:spPr>
          <a:xfrm>
            <a:off x="5220072" y="37890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a:t>
            </a:r>
            <a:endParaRPr lang="en-GB" b="1" dirty="0"/>
          </a:p>
        </p:txBody>
      </p:sp>
      <p:sp>
        <p:nvSpPr>
          <p:cNvPr id="46" name="Rectangle 45">
            <a:hlinkClick r:id="rId25" action="ppaction://hlinksldjump"/>
          </p:cNvPr>
          <p:cNvSpPr/>
          <p:nvPr/>
        </p:nvSpPr>
        <p:spPr>
          <a:xfrm>
            <a:off x="5220072" y="4365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a:t>
            </a:r>
            <a:endParaRPr lang="en-GB" b="1" dirty="0"/>
          </a:p>
        </p:txBody>
      </p:sp>
      <p:sp>
        <p:nvSpPr>
          <p:cNvPr id="48" name="Rectangle 47">
            <a:hlinkClick r:id="rId26" action="ppaction://hlinksldjump"/>
          </p:cNvPr>
          <p:cNvSpPr/>
          <p:nvPr/>
        </p:nvSpPr>
        <p:spPr>
          <a:xfrm>
            <a:off x="5220072" y="49412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a:t>
            </a:r>
            <a:endParaRPr lang="en-GB" b="1" dirty="0"/>
          </a:p>
        </p:txBody>
      </p:sp>
      <p:sp>
        <p:nvSpPr>
          <p:cNvPr id="49" name="Rectangle 48">
            <a:hlinkClick r:id="rId27" action="ppaction://hlinksldjump"/>
          </p:cNvPr>
          <p:cNvSpPr/>
          <p:nvPr/>
        </p:nvSpPr>
        <p:spPr>
          <a:xfrm>
            <a:off x="107504" y="80704"/>
            <a:ext cx="2252616" cy="395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91094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5360" y="0"/>
            <a:ext cx="7708640" cy="6237761"/>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30870"/>
            <a:ext cx="1435360" cy="954514"/>
          </a:xfrm>
          <a:prstGeom prst="rect">
            <a:avLst/>
          </a:prstGeom>
          <a:noFill/>
        </p:spPr>
      </p:pic>
    </p:spTree>
    <p:extLst>
      <p:ext uri="{BB962C8B-B14F-4D97-AF65-F5344CB8AC3E}">
        <p14:creationId xmlns:p14="http://schemas.microsoft.com/office/powerpoint/2010/main" val="834876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3479" y="34810"/>
            <a:ext cx="8095025" cy="61564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6" name="Rectangle 5"/>
          <p:cNvSpPr/>
          <p:nvPr/>
        </p:nvSpPr>
        <p:spPr>
          <a:xfrm>
            <a:off x="1011814" y="11196"/>
            <a:ext cx="8155851" cy="2049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11814" y="2060848"/>
            <a:ext cx="8155851" cy="413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Tree>
    <p:extLst>
      <p:ext uri="{BB962C8B-B14F-4D97-AF65-F5344CB8AC3E}">
        <p14:creationId xmlns:p14="http://schemas.microsoft.com/office/powerpoint/2010/main" val="3897313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7"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2" name="Picture 1"/>
          <p:cNvPicPr>
            <a:picLocks noChangeAspect="1"/>
          </p:cNvPicPr>
          <p:nvPr/>
        </p:nvPicPr>
        <p:blipFill>
          <a:blip r:embed="rId7"/>
          <a:stretch>
            <a:fillRect/>
          </a:stretch>
        </p:blipFill>
        <p:spPr>
          <a:xfrm>
            <a:off x="107504" y="1988840"/>
            <a:ext cx="8928992" cy="1086596"/>
          </a:xfrm>
          <a:prstGeom prst="rect">
            <a:avLst/>
          </a:prstGeom>
        </p:spPr>
      </p:pic>
    </p:spTree>
    <p:extLst>
      <p:ext uri="{BB962C8B-B14F-4D97-AF65-F5344CB8AC3E}">
        <p14:creationId xmlns:p14="http://schemas.microsoft.com/office/powerpoint/2010/main" val="840063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2773515"/>
            <a:ext cx="8928990" cy="13109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107505" y="2773515"/>
            <a:ext cx="8928990" cy="1310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822360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6" y="332656"/>
            <a:ext cx="7632848" cy="57062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sp>
        <p:nvSpPr>
          <p:cNvPr id="10" name="Rectangle 9"/>
          <p:cNvSpPr/>
          <p:nvPr/>
        </p:nvSpPr>
        <p:spPr>
          <a:xfrm>
            <a:off x="755575" y="2276872"/>
            <a:ext cx="7632849"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1 notes</a:t>
            </a:r>
            <a:endParaRPr lang="en-GB" sz="2800" b="1" dirty="0"/>
          </a:p>
        </p:txBody>
      </p:sp>
      <p:sp>
        <p:nvSpPr>
          <p:cNvPr id="11" name="Rectangle 10"/>
          <p:cNvSpPr/>
          <p:nvPr/>
        </p:nvSpPr>
        <p:spPr>
          <a:xfrm>
            <a:off x="755576" y="332656"/>
            <a:ext cx="7632848"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t>
            </a:r>
            <a:r>
              <a:rPr lang="en-GB" sz="2800" b="1" dirty="0"/>
              <a:t>notes</a:t>
            </a:r>
          </a:p>
        </p:txBody>
      </p:sp>
      <p:sp>
        <p:nvSpPr>
          <p:cNvPr id="15" name="Rectangle 14"/>
          <p:cNvSpPr/>
          <p:nvPr/>
        </p:nvSpPr>
        <p:spPr>
          <a:xfrm>
            <a:off x="755575" y="4509120"/>
            <a:ext cx="7632849" cy="1529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 Alternative </a:t>
            </a:r>
            <a:r>
              <a:rPr lang="en-GB" sz="2800" b="1" dirty="0" smtClean="0"/>
              <a:t>2 </a:t>
            </a:r>
            <a:r>
              <a:rPr lang="en-GB" sz="2800" b="1" dirty="0"/>
              <a:t>notes</a:t>
            </a:r>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87616"/>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681396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1" grpId="0" animBg="1"/>
      <p:bldP spid="15" grpId="0" animBg="1"/>
    </p:bld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9643" y="2706000"/>
            <a:ext cx="7416824" cy="41073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218794" cy="810498"/>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3" name="Picture 2"/>
          <p:cNvPicPr>
            <a:picLocks noChangeAspect="1"/>
          </p:cNvPicPr>
          <p:nvPr/>
        </p:nvPicPr>
        <p:blipFill>
          <a:blip r:embed="rId6"/>
          <a:stretch>
            <a:fillRect/>
          </a:stretch>
        </p:blipFill>
        <p:spPr>
          <a:xfrm>
            <a:off x="2123728" y="67132"/>
            <a:ext cx="4248472" cy="2604612"/>
          </a:xfrm>
          <a:prstGeom prst="rect">
            <a:avLst/>
          </a:prstGeom>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452320" y="6214862"/>
            <a:ext cx="643138" cy="643138"/>
          </a:xfrm>
          <a:prstGeom prst="rect">
            <a:avLst/>
          </a:prstGeom>
          <a:noFill/>
        </p:spPr>
      </p:pic>
    </p:spTree>
    <p:extLst>
      <p:ext uri="{BB962C8B-B14F-4D97-AF65-F5344CB8AC3E}">
        <p14:creationId xmlns:p14="http://schemas.microsoft.com/office/powerpoint/2010/main" val="1419688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28" y="692696"/>
            <a:ext cx="8972944" cy="54726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85528" y="692696"/>
            <a:ext cx="897294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85528" y="1916832"/>
            <a:ext cx="897294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85528" y="2852936"/>
            <a:ext cx="897294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TextBox 10"/>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
        <p:nvSpPr>
          <p:cNvPr id="12" name="Rectangle 11"/>
          <p:cNvSpPr/>
          <p:nvPr/>
        </p:nvSpPr>
        <p:spPr>
          <a:xfrm>
            <a:off x="85528" y="3429000"/>
            <a:ext cx="8972944"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38301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8" grpId="0" animBg="1"/>
      <p:bldP spid="9" grpId="0" animBg="1"/>
      <p:bldP spid="12" grpId="0" animBg="1"/>
    </p:bld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5"/>
          <a:stretch>
            <a:fillRect/>
          </a:stretch>
        </p:blipFill>
        <p:spPr>
          <a:xfrm>
            <a:off x="107504" y="2060360"/>
            <a:ext cx="8928992" cy="273728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5195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39552" y="3138762"/>
            <a:ext cx="8136904" cy="2810518"/>
          </a:xfrm>
          <a:prstGeom prst="rect">
            <a:avLst/>
          </a:prstGeom>
        </p:spPr>
      </p:pic>
      <p:pic>
        <p:nvPicPr>
          <p:cNvPr id="3" name="Picture 2"/>
          <p:cNvPicPr>
            <a:picLocks noChangeAspect="1"/>
          </p:cNvPicPr>
          <p:nvPr/>
        </p:nvPicPr>
        <p:blipFill>
          <a:blip r:embed="rId3"/>
          <a:stretch>
            <a:fillRect/>
          </a:stretch>
        </p:blipFill>
        <p:spPr>
          <a:xfrm>
            <a:off x="107504" y="332656"/>
            <a:ext cx="8928992" cy="943950"/>
          </a:xfrm>
          <a:prstGeom prst="rect">
            <a:avLst/>
          </a:prstGeom>
        </p:spPr>
      </p:pic>
      <p:pic>
        <p:nvPicPr>
          <p:cNvPr id="14" name="Picture 13"/>
          <p:cNvPicPr>
            <a:picLocks noChangeAspect="1"/>
          </p:cNvPicPr>
          <p:nvPr/>
        </p:nvPicPr>
        <p:blipFill>
          <a:blip r:embed="rId4"/>
          <a:stretch>
            <a:fillRect/>
          </a:stretch>
        </p:blipFill>
        <p:spPr>
          <a:xfrm>
            <a:off x="107505" y="1358671"/>
            <a:ext cx="8928990" cy="1709288"/>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9" name="Rectangle 8"/>
          <p:cNvSpPr/>
          <p:nvPr/>
        </p:nvSpPr>
        <p:spPr>
          <a:xfrm>
            <a:off x="107504" y="332656"/>
            <a:ext cx="8928991" cy="943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7504" y="1358671"/>
            <a:ext cx="8928991" cy="170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Rectangle 15"/>
          <p:cNvSpPr/>
          <p:nvPr/>
        </p:nvSpPr>
        <p:spPr>
          <a:xfrm>
            <a:off x="539553" y="3150022"/>
            <a:ext cx="8136904" cy="2799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850904"/>
            <a:ext cx="1080120" cy="1080120"/>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49280"/>
            <a:ext cx="1366497" cy="908720"/>
          </a:xfrm>
          <a:prstGeom prst="rect">
            <a:avLst/>
          </a:prstGeom>
          <a:noFill/>
        </p:spPr>
      </p:pic>
      <p:pic>
        <p:nvPicPr>
          <p:cNvPr id="13" name="Picture 11" descr="Back Icon - back, go back, green, previous, return, hand drawn">
            <a:hlinkClick r:id="rId9" action="ppaction://hlinksldjump"/>
          </p:cNvPr>
          <p:cNvPicPr>
            <a:picLocks noChangeAspect="1" noChangeArrowheads="1"/>
          </p:cNvPicPr>
          <p:nvPr/>
        </p:nvPicPr>
        <p:blipFill>
          <a:blip r:embed="rId10"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58858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10" grpId="0" animBg="1"/>
      <p:bldP spid="16" grpId="0" animBg="1"/>
    </p:bld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404664"/>
            <a:ext cx="8640960" cy="56214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251519" y="409926"/>
            <a:ext cx="8631435" cy="5651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945577"/>
            <a:ext cx="1011815" cy="1011815"/>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15417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4176068"/>
            <a:ext cx="8928992" cy="18452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8"/>
          <a:stretch>
            <a:fillRect/>
          </a:stretch>
        </p:blipFill>
        <p:spPr>
          <a:xfrm>
            <a:off x="2339752" y="52259"/>
            <a:ext cx="4032447" cy="3978997"/>
          </a:xfrm>
          <a:prstGeom prst="rect">
            <a:avLst/>
          </a:prstGeom>
        </p:spPr>
      </p:pic>
    </p:spTree>
    <p:extLst>
      <p:ext uri="{BB962C8B-B14F-4D97-AF65-F5344CB8AC3E}">
        <p14:creationId xmlns:p14="http://schemas.microsoft.com/office/powerpoint/2010/main" val="2167576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99594" y="3338602"/>
            <a:ext cx="8064894" cy="2898710"/>
          </a:xfrm>
          <a:prstGeom prst="rect">
            <a:avLst/>
          </a:prstGeom>
        </p:spPr>
      </p:pic>
      <p:pic>
        <p:nvPicPr>
          <p:cNvPr id="3" name="Picture 2"/>
          <p:cNvPicPr>
            <a:picLocks noChangeAspect="1"/>
          </p:cNvPicPr>
          <p:nvPr/>
        </p:nvPicPr>
        <p:blipFill>
          <a:blip r:embed="rId3"/>
          <a:stretch>
            <a:fillRect/>
          </a:stretch>
        </p:blipFill>
        <p:spPr>
          <a:xfrm>
            <a:off x="1011815" y="44624"/>
            <a:ext cx="7952672" cy="3239082"/>
          </a:xfrm>
          <a:prstGeom prst="rect">
            <a:avLst/>
          </a:prstGeom>
        </p:spPr>
      </p:pic>
      <p:sp>
        <p:nvSpPr>
          <p:cNvPr id="5" name="Rectangle 4"/>
          <p:cNvSpPr/>
          <p:nvPr/>
        </p:nvSpPr>
        <p:spPr>
          <a:xfrm>
            <a:off x="1011815" y="44624"/>
            <a:ext cx="7952672" cy="3232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2" name="Rectangle 11"/>
          <p:cNvSpPr/>
          <p:nvPr/>
        </p:nvSpPr>
        <p:spPr>
          <a:xfrm>
            <a:off x="899594" y="3338602"/>
            <a:ext cx="8064893" cy="2898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 for first 4 marks</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42341" y="4724740"/>
            <a:ext cx="1054156" cy="1054156"/>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6185142"/>
            <a:ext cx="1011815" cy="672857"/>
          </a:xfrm>
          <a:prstGeom prst="rect">
            <a:avLst/>
          </a:prstGeom>
          <a:noFill/>
        </p:spPr>
      </p:pic>
    </p:spTree>
    <p:extLst>
      <p:ext uri="{BB962C8B-B14F-4D97-AF65-F5344CB8AC3E}">
        <p14:creationId xmlns:p14="http://schemas.microsoft.com/office/powerpoint/2010/main" val="250025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5" grpId="0" animBg="1"/>
      <p:bldP spid="12" grpId="0" animBg="1"/>
    </p:bld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1814" y="44624"/>
            <a:ext cx="8096689" cy="58406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011812" y="44624"/>
            <a:ext cx="8096691" cy="5840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 for last 5 marks</a:t>
            </a:r>
            <a:endParaRPr lang="en-GB" sz="2800" b="1" dirty="0"/>
          </a:p>
        </p:txBody>
      </p:sp>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70156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79513" y="1293078"/>
            <a:ext cx="8784974" cy="983794"/>
          </a:xfrm>
          <a:prstGeom prst="rect">
            <a:avLst/>
          </a:prstGeom>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Tree>
    <p:extLst>
      <p:ext uri="{BB962C8B-B14F-4D97-AF65-F5344CB8AC3E}">
        <p14:creationId xmlns:p14="http://schemas.microsoft.com/office/powerpoint/2010/main" val="91944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1268760"/>
            <a:ext cx="9073008" cy="297032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5496" y="1268760"/>
            <a:ext cx="9073008" cy="297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30016"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
        <p:nvSpPr>
          <p:cNvPr id="15" name="TextBox 14"/>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Tree>
    <p:extLst>
      <p:ext uri="{BB962C8B-B14F-4D97-AF65-F5344CB8AC3E}">
        <p14:creationId xmlns:p14="http://schemas.microsoft.com/office/powerpoint/2010/main" val="1873972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3246" y="44624"/>
            <a:ext cx="7179280" cy="61702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661248"/>
            <a:ext cx="1435360" cy="95451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218356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5122" name="Picture 2"/>
          <p:cNvPicPr>
            <a:picLocks noChangeAspect="1" noChangeArrowheads="1"/>
          </p:cNvPicPr>
          <p:nvPr/>
        </p:nvPicPr>
        <p:blipFill>
          <a:blip r:embed="rId5" cstate="print"/>
          <a:srcRect/>
          <a:stretch>
            <a:fillRect/>
          </a:stretch>
        </p:blipFill>
        <p:spPr bwMode="auto">
          <a:xfrm>
            <a:off x="72008" y="2105025"/>
            <a:ext cx="8964488" cy="1962305"/>
          </a:xfrm>
          <a:prstGeom prst="rect">
            <a:avLst/>
          </a:prstGeom>
          <a:noFill/>
          <a:ln w="9525">
            <a:noFill/>
            <a:miter lim="800000"/>
            <a:headEnd/>
            <a:tailEnd/>
          </a:ln>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350117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5875" y="19050"/>
            <a:ext cx="6572250" cy="68389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1285874" y="0"/>
            <a:ext cx="657225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Tree>
    <p:extLst>
      <p:ext uri="{BB962C8B-B14F-4D97-AF65-F5344CB8AC3E}">
        <p14:creationId xmlns:p14="http://schemas.microsoft.com/office/powerpoint/2010/main" val="1352083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7705" y="44624"/>
            <a:ext cx="5328590" cy="3370612"/>
          </a:xfrm>
          <a:prstGeom prst="rect">
            <a:avLst/>
          </a:prstGeom>
        </p:spPr>
      </p:pic>
      <p:pic>
        <p:nvPicPr>
          <p:cNvPr id="2" name="Picture 1"/>
          <p:cNvPicPr>
            <a:picLocks noChangeAspect="1"/>
          </p:cNvPicPr>
          <p:nvPr/>
        </p:nvPicPr>
        <p:blipFill>
          <a:blip r:embed="rId3"/>
          <a:stretch>
            <a:fillRect/>
          </a:stretch>
        </p:blipFill>
        <p:spPr>
          <a:xfrm>
            <a:off x="107504" y="3122090"/>
            <a:ext cx="8928992" cy="304321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647286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353272"/>
            <a:ext cx="8928990" cy="47319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6" name="Rectangle 5"/>
          <p:cNvSpPr/>
          <p:nvPr/>
        </p:nvSpPr>
        <p:spPr>
          <a:xfrm>
            <a:off x="107504" y="353272"/>
            <a:ext cx="8928991" cy="664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4" y="1017404"/>
            <a:ext cx="8928991" cy="89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07504" y="1916833"/>
            <a:ext cx="8928991"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977908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3728" y="6309320"/>
            <a:ext cx="4608510" cy="413284"/>
          </a:xfrm>
          <a:prstGeom prst="rect">
            <a:avLst/>
          </a:prstGeom>
        </p:spPr>
      </p:pic>
      <p:pic>
        <p:nvPicPr>
          <p:cNvPr id="2" name="Picture 1"/>
          <p:cNvPicPr>
            <a:picLocks noChangeAspect="1"/>
          </p:cNvPicPr>
          <p:nvPr/>
        </p:nvPicPr>
        <p:blipFill>
          <a:blip r:embed="rId3"/>
          <a:stretch>
            <a:fillRect/>
          </a:stretch>
        </p:blipFill>
        <p:spPr>
          <a:xfrm>
            <a:off x="1140186" y="44624"/>
            <a:ext cx="6863628" cy="619269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8" name="Rectangle 7"/>
          <p:cNvSpPr/>
          <p:nvPr/>
        </p:nvSpPr>
        <p:spPr>
          <a:xfrm>
            <a:off x="1140186" y="44624"/>
            <a:ext cx="686362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9" name="Rectangle 8"/>
          <p:cNvSpPr/>
          <p:nvPr/>
        </p:nvSpPr>
        <p:spPr>
          <a:xfrm>
            <a:off x="1140186" y="1340768"/>
            <a:ext cx="6863628" cy="5381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 and alternative method</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314596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2971336"/>
            <a:ext cx="8928992" cy="31939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3" name="Picture 2"/>
          <p:cNvPicPr>
            <a:picLocks noChangeAspect="1"/>
          </p:cNvPicPr>
          <p:nvPr/>
        </p:nvPicPr>
        <p:blipFill>
          <a:blip r:embed="rId6"/>
          <a:stretch>
            <a:fillRect/>
          </a:stretch>
        </p:blipFill>
        <p:spPr>
          <a:xfrm>
            <a:off x="2051720" y="44624"/>
            <a:ext cx="4878779" cy="2880320"/>
          </a:xfrm>
          <a:prstGeom prst="rect">
            <a:avLst/>
          </a:prstGeom>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13773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300342"/>
            <a:ext cx="8928990" cy="42573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6" name="Rectangle 5"/>
          <p:cNvSpPr/>
          <p:nvPr/>
        </p:nvSpPr>
        <p:spPr>
          <a:xfrm>
            <a:off x="107504" y="1300342"/>
            <a:ext cx="8928991" cy="1120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4" y="2420888"/>
            <a:ext cx="8928991"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199813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4285058"/>
            <a:ext cx="8928990" cy="18802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8"/>
          <a:stretch>
            <a:fillRect/>
          </a:stretch>
        </p:blipFill>
        <p:spPr>
          <a:xfrm>
            <a:off x="2411760" y="53879"/>
            <a:ext cx="4320480" cy="4157954"/>
          </a:xfrm>
          <a:prstGeom prst="rect">
            <a:avLst/>
          </a:prstGeom>
        </p:spPr>
      </p:pic>
    </p:spTree>
    <p:extLst>
      <p:ext uri="{BB962C8B-B14F-4D97-AF65-F5344CB8AC3E}">
        <p14:creationId xmlns:p14="http://schemas.microsoft.com/office/powerpoint/2010/main" val="2111422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67542" y="2584750"/>
            <a:ext cx="7344818" cy="4228626"/>
          </a:xfrm>
          <a:prstGeom prst="rect">
            <a:avLst/>
          </a:prstGeom>
        </p:spPr>
      </p:pic>
      <p:pic>
        <p:nvPicPr>
          <p:cNvPr id="2" name="Picture 1"/>
          <p:cNvPicPr>
            <a:picLocks noChangeAspect="1"/>
          </p:cNvPicPr>
          <p:nvPr/>
        </p:nvPicPr>
        <p:blipFill>
          <a:blip r:embed="rId3"/>
          <a:stretch>
            <a:fillRect/>
          </a:stretch>
        </p:blipFill>
        <p:spPr>
          <a:xfrm>
            <a:off x="107505" y="44624"/>
            <a:ext cx="8928990" cy="237321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107504" y="44624"/>
            <a:ext cx="8928991" cy="2398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467544" y="2559246"/>
            <a:ext cx="7344816" cy="317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4365104"/>
            <a:ext cx="1197768" cy="1197768"/>
          </a:xfrm>
          <a:prstGeom prst="rect">
            <a:avLst/>
          </a:prstGeom>
          <a:noFill/>
        </p:spPr>
      </p:pic>
      <p:sp>
        <p:nvSpPr>
          <p:cNvPr id="3" name="TextBox 2"/>
          <p:cNvSpPr txBox="1"/>
          <p:nvPr/>
        </p:nvSpPr>
        <p:spPr>
          <a:xfrm>
            <a:off x="0" y="251356"/>
            <a:ext cx="1011815" cy="369332"/>
          </a:xfrm>
          <a:prstGeom prst="rect">
            <a:avLst/>
          </a:prstGeom>
          <a:noFill/>
        </p:spPr>
        <p:txBody>
          <a:bodyPr wrap="none" rtlCol="0">
            <a:spAutoFit/>
          </a:bodyPr>
          <a:lstStyle/>
          <a:p>
            <a:r>
              <a:rPr lang="en-GB" dirty="0" smtClean="0"/>
              <a:t>Jan 2009</a:t>
            </a:r>
            <a:endParaRPr lang="en-GB" dirty="0"/>
          </a:p>
        </p:txBody>
      </p:sp>
      <p:sp>
        <p:nvSpPr>
          <p:cNvPr id="15" name="Rectangle 14"/>
          <p:cNvSpPr/>
          <p:nvPr/>
        </p:nvSpPr>
        <p:spPr>
          <a:xfrm>
            <a:off x="467542" y="5733256"/>
            <a:ext cx="7344818" cy="1103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Cases</a:t>
            </a:r>
            <a:endParaRPr lang="en-GB" sz="2800" b="1" dirty="0"/>
          </a:p>
        </p:txBody>
      </p:sp>
      <p:pic>
        <p:nvPicPr>
          <p:cNvPr id="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863713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8" grpId="0" animBg="1"/>
      <p:bldP spid="15" grpId="0" animBg="1"/>
    </p:bld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8" name="TextBox 7"/>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pic>
        <p:nvPicPr>
          <p:cNvPr id="2" name="Picture 1"/>
          <p:cNvPicPr>
            <a:picLocks noChangeAspect="1"/>
          </p:cNvPicPr>
          <p:nvPr/>
        </p:nvPicPr>
        <p:blipFill>
          <a:blip r:embed="rId7"/>
          <a:stretch>
            <a:fillRect/>
          </a:stretch>
        </p:blipFill>
        <p:spPr>
          <a:xfrm>
            <a:off x="107505" y="2786816"/>
            <a:ext cx="8928990" cy="1284368"/>
          </a:xfrm>
          <a:prstGeom prst="rect">
            <a:avLst/>
          </a:prstGeom>
        </p:spPr>
      </p:pic>
    </p:spTree>
    <p:extLst>
      <p:ext uri="{BB962C8B-B14F-4D97-AF65-F5344CB8AC3E}">
        <p14:creationId xmlns:p14="http://schemas.microsoft.com/office/powerpoint/2010/main" val="2109217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2309992"/>
            <a:ext cx="8928992" cy="22380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107504" y="2309992"/>
            <a:ext cx="8928992" cy="223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TextBox 14"/>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spTree>
    <p:extLst>
      <p:ext uri="{BB962C8B-B14F-4D97-AF65-F5344CB8AC3E}">
        <p14:creationId xmlns:p14="http://schemas.microsoft.com/office/powerpoint/2010/main" val="3226450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72008" y="1071563"/>
            <a:ext cx="8964488" cy="3348997"/>
          </a:xfrm>
          <a:prstGeom prst="rect">
            <a:avLst/>
          </a:prstGeom>
          <a:noFill/>
          <a:ln w="9525">
            <a:noFill/>
            <a:miter lim="800000"/>
            <a:headEnd/>
            <a:tailEnd/>
          </a:ln>
        </p:spPr>
      </p:pic>
      <p:sp>
        <p:nvSpPr>
          <p:cNvPr id="7" name="Rectangle 6"/>
          <p:cNvSpPr/>
          <p:nvPr/>
        </p:nvSpPr>
        <p:spPr>
          <a:xfrm>
            <a:off x="72008" y="1052957"/>
            <a:ext cx="8964488" cy="647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72008" y="1700808"/>
            <a:ext cx="8964488"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35332"/>
            <a:ext cx="1011815" cy="369332"/>
          </a:xfrm>
          <a:prstGeom prst="rect">
            <a:avLst/>
          </a:prstGeom>
          <a:noFill/>
        </p:spPr>
        <p:txBody>
          <a:bodyPr wrap="none" rtlCol="0">
            <a:spAutoFit/>
          </a:bodyPr>
          <a:lstStyle/>
          <a:p>
            <a:r>
              <a:rPr lang="en-GB" dirty="0" smtClean="0"/>
              <a:t>Jan 2006</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29188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2879502"/>
            <a:ext cx="6768752" cy="32858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8"/>
          <a:stretch>
            <a:fillRect/>
          </a:stretch>
        </p:blipFill>
        <p:spPr>
          <a:xfrm>
            <a:off x="2987824" y="44623"/>
            <a:ext cx="3240360" cy="2802197"/>
          </a:xfrm>
          <a:prstGeom prst="rect">
            <a:avLst/>
          </a:prstGeom>
        </p:spPr>
      </p:pic>
    </p:spTree>
    <p:extLst>
      <p:ext uri="{BB962C8B-B14F-4D97-AF65-F5344CB8AC3E}">
        <p14:creationId xmlns:p14="http://schemas.microsoft.com/office/powerpoint/2010/main" val="196409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115616" y="5249762"/>
            <a:ext cx="7776864" cy="1572370"/>
          </a:xfrm>
          <a:prstGeom prst="rect">
            <a:avLst/>
          </a:prstGeom>
        </p:spPr>
      </p:pic>
      <p:sp>
        <p:nvSpPr>
          <p:cNvPr id="14" name="Rectangle 13"/>
          <p:cNvSpPr/>
          <p:nvPr/>
        </p:nvSpPr>
        <p:spPr>
          <a:xfrm>
            <a:off x="1115616" y="5249762"/>
            <a:ext cx="7776864" cy="1608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D (i)</a:t>
            </a:r>
            <a:endParaRPr lang="en-GB" sz="2800" b="1" dirty="0"/>
          </a:p>
        </p:txBody>
      </p:sp>
      <p:pic>
        <p:nvPicPr>
          <p:cNvPr id="12" name="Picture 11"/>
          <p:cNvPicPr>
            <a:picLocks noChangeAspect="1"/>
          </p:cNvPicPr>
          <p:nvPr/>
        </p:nvPicPr>
        <p:blipFill>
          <a:blip r:embed="rId3"/>
          <a:stretch>
            <a:fillRect/>
          </a:stretch>
        </p:blipFill>
        <p:spPr>
          <a:xfrm>
            <a:off x="107505" y="332657"/>
            <a:ext cx="8928990" cy="477471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Rectangle 4"/>
          <p:cNvSpPr/>
          <p:nvPr/>
        </p:nvSpPr>
        <p:spPr>
          <a:xfrm>
            <a:off x="107504" y="332656"/>
            <a:ext cx="8928991" cy="64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899592" y="-16892"/>
            <a:ext cx="1011815" cy="369332"/>
          </a:xfrm>
          <a:prstGeom prst="rect">
            <a:avLst/>
          </a:prstGeom>
          <a:noFill/>
        </p:spPr>
        <p:txBody>
          <a:bodyPr wrap="none" rtlCol="0">
            <a:spAutoFit/>
          </a:bodyPr>
          <a:lstStyle/>
          <a:p>
            <a:r>
              <a:rPr lang="en-GB" dirty="0" smtClean="0"/>
              <a:t>Jan 2010</a:t>
            </a:r>
            <a:endParaRPr lang="en-GB" dirty="0"/>
          </a:p>
        </p:txBody>
      </p:sp>
      <p:sp>
        <p:nvSpPr>
          <p:cNvPr id="6" name="Rectangle 5"/>
          <p:cNvSpPr/>
          <p:nvPr/>
        </p:nvSpPr>
        <p:spPr>
          <a:xfrm>
            <a:off x="107504" y="1004344"/>
            <a:ext cx="8928991" cy="48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107504" y="1484786"/>
            <a:ext cx="8928991"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107505" y="2132858"/>
            <a:ext cx="8928990" cy="2974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23198" y="4800547"/>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650286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5" grpId="0" animBg="1"/>
      <p:bldP spid="6" grpId="0" animBg="1"/>
      <p:bldP spid="7" grpId="0" animBg="1"/>
      <p:bldP spid="8" grpId="0" animBg="1"/>
    </p:bld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1815" y="28965"/>
            <a:ext cx="7560840" cy="4109947"/>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TextBox 6"/>
          <p:cNvSpPr txBox="1"/>
          <p:nvPr/>
        </p:nvSpPr>
        <p:spPr>
          <a:xfrm>
            <a:off x="0" y="-99392"/>
            <a:ext cx="1011815" cy="369332"/>
          </a:xfrm>
          <a:prstGeom prst="rect">
            <a:avLst/>
          </a:prstGeom>
          <a:noFill/>
        </p:spPr>
        <p:txBody>
          <a:bodyPr wrap="none" rtlCol="0">
            <a:spAutoFit/>
          </a:bodyPr>
          <a:lstStyle/>
          <a:p>
            <a:r>
              <a:rPr lang="en-GB" dirty="0" smtClean="0"/>
              <a:t>Jan 2010</a:t>
            </a:r>
            <a:endParaRPr lang="en-GB" dirty="0"/>
          </a:p>
        </p:txBody>
      </p:sp>
      <p:sp>
        <p:nvSpPr>
          <p:cNvPr id="8" name="Rectangle 7"/>
          <p:cNvSpPr/>
          <p:nvPr/>
        </p:nvSpPr>
        <p:spPr>
          <a:xfrm>
            <a:off x="1011814" y="28964"/>
            <a:ext cx="7560841" cy="932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11814" y="961403"/>
            <a:ext cx="7560841" cy="953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011814" y="1915316"/>
            <a:ext cx="7560842" cy="1369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011814" y="3284984"/>
            <a:ext cx="7560841" cy="853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p:cNvPicPr>
            <a:picLocks noChangeAspect="1"/>
          </p:cNvPicPr>
          <p:nvPr/>
        </p:nvPicPr>
        <p:blipFill>
          <a:blip r:embed="rId8"/>
          <a:stretch>
            <a:fillRect/>
          </a:stretch>
        </p:blipFill>
        <p:spPr>
          <a:xfrm>
            <a:off x="1825092" y="4203879"/>
            <a:ext cx="5316344" cy="2630930"/>
          </a:xfrm>
          <a:prstGeom prst="rect">
            <a:avLst/>
          </a:prstGeom>
        </p:spPr>
      </p:pic>
      <p:sp>
        <p:nvSpPr>
          <p:cNvPr id="13" name="Rectangle 12"/>
          <p:cNvSpPr/>
          <p:nvPr/>
        </p:nvSpPr>
        <p:spPr>
          <a:xfrm>
            <a:off x="1825093" y="4203878"/>
            <a:ext cx="5316344" cy="1601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D (ii)</a:t>
            </a:r>
            <a:endParaRPr lang="en-GB" sz="2800" b="1" dirty="0"/>
          </a:p>
        </p:txBody>
      </p:sp>
      <p:sp>
        <p:nvSpPr>
          <p:cNvPr id="14" name="Rectangle 13"/>
          <p:cNvSpPr/>
          <p:nvPr/>
        </p:nvSpPr>
        <p:spPr>
          <a:xfrm>
            <a:off x="1825091" y="5805263"/>
            <a:ext cx="5316345" cy="1029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D (iii)</a:t>
            </a:r>
            <a:endParaRPr lang="en-GB" sz="2800" b="1" dirty="0"/>
          </a:p>
        </p:txBody>
      </p:sp>
    </p:spTree>
    <p:extLst>
      <p:ext uri="{BB962C8B-B14F-4D97-AF65-F5344CB8AC3E}">
        <p14:creationId xmlns:p14="http://schemas.microsoft.com/office/powerpoint/2010/main" val="661013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4"/>
                                        </p:tgtEl>
                                      </p:cBhvr>
                                    </p:animEffect>
                                    <p:set>
                                      <p:cBhvr>
                                        <p:cTn id="3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9" grpId="0" animBg="1"/>
      <p:bldP spid="10" grpId="0" animBg="1"/>
      <p:bldP spid="11" grpId="0" animBg="1"/>
      <p:bldP spid="13" grpId="0" animBg="1"/>
      <p:bldP spid="14" grpId="0" animBg="1"/>
    </p:bld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497" y="1480978"/>
            <a:ext cx="9073006" cy="47563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pic>
        <p:nvPicPr>
          <p:cNvPr id="8" name="Picture 7"/>
          <p:cNvPicPr>
            <a:picLocks noChangeAspect="1"/>
          </p:cNvPicPr>
          <p:nvPr/>
        </p:nvPicPr>
        <p:blipFill>
          <a:blip r:embed="rId8"/>
          <a:stretch>
            <a:fillRect/>
          </a:stretch>
        </p:blipFill>
        <p:spPr>
          <a:xfrm>
            <a:off x="5652120" y="104109"/>
            <a:ext cx="3456383" cy="3036857"/>
          </a:xfrm>
          <a:prstGeom prst="rect">
            <a:avLst/>
          </a:prstGeom>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3391009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337984"/>
            <a:ext cx="7776863" cy="64033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35496" y="337984"/>
            <a:ext cx="7776863" cy="3091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5498" y="3429000"/>
            <a:ext cx="7776861" cy="333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08520" y="5759624"/>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1347351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9" grpId="0" animBg="1"/>
    </p:bld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2773372"/>
            <a:ext cx="8928990" cy="33919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8"/>
          <a:stretch>
            <a:fillRect/>
          </a:stretch>
        </p:blipFill>
        <p:spPr>
          <a:xfrm>
            <a:off x="2483768" y="6490"/>
            <a:ext cx="3417218" cy="2766882"/>
          </a:xfrm>
          <a:prstGeom prst="rect">
            <a:avLst/>
          </a:prstGeom>
        </p:spPr>
      </p:pic>
    </p:spTree>
    <p:extLst>
      <p:ext uri="{BB962C8B-B14F-4D97-AF65-F5344CB8AC3E}">
        <p14:creationId xmlns:p14="http://schemas.microsoft.com/office/powerpoint/2010/main" val="2171854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002" y="836712"/>
            <a:ext cx="8973996" cy="46085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85003" y="836712"/>
            <a:ext cx="897399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85001" y="1580406"/>
            <a:ext cx="8973997"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16702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918876" y="116632"/>
            <a:ext cx="8189628" cy="5848473"/>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918876" y="116632"/>
            <a:ext cx="8189628"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918876" y="1220367"/>
            <a:ext cx="8189628" cy="4744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484818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75919" y="484481"/>
            <a:ext cx="9032585" cy="5320783"/>
          </a:xfrm>
          <a:prstGeom prst="rect">
            <a:avLst/>
          </a:prstGeom>
        </p:spPr>
      </p:pic>
    </p:spTree>
    <p:extLst>
      <p:ext uri="{BB962C8B-B14F-4D97-AF65-F5344CB8AC3E}">
        <p14:creationId xmlns:p14="http://schemas.microsoft.com/office/powerpoint/2010/main" val="1352887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548680"/>
            <a:ext cx="9031733" cy="4859619"/>
          </a:xfrm>
          <a:prstGeom prst="rect">
            <a:avLst/>
          </a:prstGeom>
        </p:spPr>
      </p:pic>
      <p:sp>
        <p:nvSpPr>
          <p:cNvPr id="5" name="TextBox 4"/>
          <p:cNvSpPr txBox="1"/>
          <p:nvPr/>
        </p:nvSpPr>
        <p:spPr>
          <a:xfrm>
            <a:off x="0" y="11663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5496" y="548679"/>
            <a:ext cx="9031733" cy="1512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5496" y="2060848"/>
            <a:ext cx="9031733" cy="3347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56660"/>
            <a:ext cx="1435360" cy="954514"/>
          </a:xfrm>
          <a:prstGeom prst="rect">
            <a:avLst/>
          </a:prstGeom>
          <a:noFill/>
        </p:spPr>
      </p:pic>
    </p:spTree>
    <p:extLst>
      <p:ext uri="{BB962C8B-B14F-4D97-AF65-F5344CB8AC3E}">
        <p14:creationId xmlns:p14="http://schemas.microsoft.com/office/powerpoint/2010/main" val="189207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2233" y="5877272"/>
            <a:ext cx="1411665" cy="938756"/>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41986" name="Picture 2"/>
          <p:cNvPicPr>
            <a:picLocks noChangeAspect="1" noChangeArrowheads="1"/>
          </p:cNvPicPr>
          <p:nvPr/>
        </p:nvPicPr>
        <p:blipFill>
          <a:blip r:embed="rId5" cstate="print"/>
          <a:srcRect/>
          <a:stretch>
            <a:fillRect/>
          </a:stretch>
        </p:blipFill>
        <p:spPr bwMode="auto">
          <a:xfrm>
            <a:off x="71438" y="980728"/>
            <a:ext cx="9001125" cy="4000500"/>
          </a:xfrm>
          <a:prstGeom prst="rect">
            <a:avLst/>
          </a:prstGeom>
          <a:noFill/>
          <a:ln w="9525">
            <a:noFill/>
            <a:miter lim="800000"/>
            <a:headEnd/>
            <a:tailEnd/>
          </a:ln>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60609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75950"/>
            <a:ext cx="8194102" cy="6090331"/>
          </a:xfrm>
          <a:prstGeom prst="rect">
            <a:avLst/>
          </a:prstGeom>
        </p:spPr>
      </p:pic>
      <p:sp>
        <p:nvSpPr>
          <p:cNvPr id="6" name="Rectangle 5"/>
          <p:cNvSpPr/>
          <p:nvPr/>
        </p:nvSpPr>
        <p:spPr>
          <a:xfrm>
            <a:off x="914400" y="-1"/>
            <a:ext cx="8229600" cy="2996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914400" y="2996952"/>
            <a:ext cx="8229600" cy="316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5" name="TextBox 4"/>
          <p:cNvSpPr txBox="1"/>
          <p:nvPr/>
        </p:nvSpPr>
        <p:spPr>
          <a:xfrm>
            <a:off x="0" y="116632"/>
            <a:ext cx="1113318" cy="369332"/>
          </a:xfrm>
          <a:prstGeom prst="rect">
            <a:avLst/>
          </a:prstGeom>
          <a:noFill/>
        </p:spPr>
        <p:txBody>
          <a:bodyPr wrap="none" rtlCol="0">
            <a:spAutoFit/>
          </a:bodyPr>
          <a:lstStyle/>
          <a:p>
            <a:r>
              <a:rPr lang="en-GB" dirty="0" smtClean="0"/>
              <a:t>May 2011</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56660"/>
            <a:ext cx="1435360" cy="954514"/>
          </a:xfrm>
          <a:prstGeom prst="rect">
            <a:avLst/>
          </a:prstGeom>
          <a:noFill/>
        </p:spPr>
      </p:pic>
    </p:spTree>
    <p:extLst>
      <p:ext uri="{BB962C8B-B14F-4D97-AF65-F5344CB8AC3E}">
        <p14:creationId xmlns:p14="http://schemas.microsoft.com/office/powerpoint/2010/main" val="1644734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50" y="716140"/>
            <a:ext cx="8972550" cy="4343400"/>
          </a:xfrm>
          <a:prstGeom prst="rect">
            <a:avLst/>
          </a:prstGeom>
        </p:spPr>
      </p:pic>
      <p:sp>
        <p:nvSpPr>
          <p:cNvPr id="7" name="Rectangle 6"/>
          <p:cNvSpPr/>
          <p:nvPr/>
        </p:nvSpPr>
        <p:spPr>
          <a:xfrm>
            <a:off x="171450" y="716140"/>
            <a:ext cx="8972550" cy="4367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B</a:t>
            </a:r>
            <a:endParaRPr lang="en-GB" sz="2800" b="1" dirty="0"/>
          </a:p>
        </p:txBody>
      </p:sp>
      <p:pic>
        <p:nvPicPr>
          <p:cNvPr id="1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5" name="TextBox 4"/>
          <p:cNvSpPr txBox="1"/>
          <p:nvPr/>
        </p:nvSpPr>
        <p:spPr>
          <a:xfrm>
            <a:off x="0" y="116632"/>
            <a:ext cx="1113318" cy="369332"/>
          </a:xfrm>
          <a:prstGeom prst="rect">
            <a:avLst/>
          </a:prstGeom>
          <a:noFill/>
        </p:spPr>
        <p:txBody>
          <a:bodyPr wrap="none" rtlCol="0">
            <a:spAutoFit/>
          </a:bodyPr>
          <a:lstStyle/>
          <a:p>
            <a:r>
              <a:rPr lang="en-GB" dirty="0" smtClean="0"/>
              <a:t>May 2011</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56660"/>
            <a:ext cx="1435360" cy="954514"/>
          </a:xfrm>
          <a:prstGeom prst="rect">
            <a:avLst/>
          </a:prstGeom>
          <a:noFill/>
        </p:spPr>
      </p:pic>
    </p:spTree>
    <p:extLst>
      <p:ext uri="{BB962C8B-B14F-4D97-AF65-F5344CB8AC3E}">
        <p14:creationId xmlns:p14="http://schemas.microsoft.com/office/powerpoint/2010/main" val="4170838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44624"/>
            <a:ext cx="8136902" cy="6219232"/>
          </a:xfrm>
          <a:prstGeom prst="rect">
            <a:avLst/>
          </a:prstGeom>
        </p:spPr>
      </p:pic>
      <p:sp>
        <p:nvSpPr>
          <p:cNvPr id="7" name="Rectangle 6"/>
          <p:cNvSpPr/>
          <p:nvPr/>
        </p:nvSpPr>
        <p:spPr>
          <a:xfrm>
            <a:off x="971600" y="44624"/>
            <a:ext cx="8136902" cy="6219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 on Alternative B</a:t>
            </a:r>
            <a:endParaRPr lang="en-GB" sz="2800" b="1" dirty="0"/>
          </a:p>
        </p:txBody>
      </p:sp>
      <p:pic>
        <p:nvPicPr>
          <p:cNvPr id="1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5" name="TextBox 4"/>
          <p:cNvSpPr txBox="1"/>
          <p:nvPr/>
        </p:nvSpPr>
        <p:spPr>
          <a:xfrm>
            <a:off x="0" y="116632"/>
            <a:ext cx="1113318" cy="369332"/>
          </a:xfrm>
          <a:prstGeom prst="rect">
            <a:avLst/>
          </a:prstGeom>
          <a:noFill/>
        </p:spPr>
        <p:txBody>
          <a:bodyPr wrap="none" rtlCol="0">
            <a:spAutoFit/>
          </a:bodyPr>
          <a:lstStyle/>
          <a:p>
            <a:r>
              <a:rPr lang="en-GB" dirty="0" smtClean="0"/>
              <a:t>May 2011</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884" y="4657144"/>
            <a:ext cx="1435360" cy="954514"/>
          </a:xfrm>
          <a:prstGeom prst="rect">
            <a:avLst/>
          </a:prstGeom>
          <a:noFill/>
        </p:spPr>
      </p:pic>
    </p:spTree>
    <p:extLst>
      <p:ext uri="{BB962C8B-B14F-4D97-AF65-F5344CB8AC3E}">
        <p14:creationId xmlns:p14="http://schemas.microsoft.com/office/powerpoint/2010/main" val="4118995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0975" y="400769"/>
            <a:ext cx="8782050" cy="6124575"/>
          </a:xfrm>
          <a:prstGeom prst="rect">
            <a:avLst/>
          </a:prstGeom>
        </p:spPr>
      </p:pic>
      <p:sp>
        <p:nvSpPr>
          <p:cNvPr id="7" name="Rectangle 6"/>
          <p:cNvSpPr/>
          <p:nvPr/>
        </p:nvSpPr>
        <p:spPr>
          <a:xfrm>
            <a:off x="180976" y="400769"/>
            <a:ext cx="8782050" cy="6124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2 more methods for B</a:t>
            </a:r>
            <a:endParaRPr lang="en-GB" sz="2800" b="1" dirty="0"/>
          </a:p>
        </p:txBody>
      </p:sp>
      <p:pic>
        <p:nvPicPr>
          <p:cNvPr id="1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5" name="TextBox 4"/>
          <p:cNvSpPr txBox="1"/>
          <p:nvPr/>
        </p:nvSpPr>
        <p:spPr>
          <a:xfrm>
            <a:off x="0" y="116632"/>
            <a:ext cx="1113318" cy="369332"/>
          </a:xfrm>
          <a:prstGeom prst="rect">
            <a:avLst/>
          </a:prstGeom>
          <a:noFill/>
        </p:spPr>
        <p:txBody>
          <a:bodyPr wrap="none" rtlCol="0">
            <a:spAutoFit/>
          </a:bodyPr>
          <a:lstStyle/>
          <a:p>
            <a:r>
              <a:rPr lang="en-GB" dirty="0" smtClean="0"/>
              <a:t>May 2011</a:t>
            </a:r>
            <a:endParaRPr lang="en-GB" dirty="0"/>
          </a:p>
        </p:txBody>
      </p:sp>
    </p:spTree>
    <p:extLst>
      <p:ext uri="{BB962C8B-B14F-4D97-AF65-F5344CB8AC3E}">
        <p14:creationId xmlns:p14="http://schemas.microsoft.com/office/powerpoint/2010/main" val="3460295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2650967"/>
            <a:ext cx="7396076" cy="4192679"/>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99392"/>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39684" y="544522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877272"/>
            <a:ext cx="1259632" cy="837655"/>
          </a:xfrm>
          <a:prstGeom prst="rect">
            <a:avLst/>
          </a:prstGeom>
          <a:noFill/>
        </p:spPr>
      </p:pic>
      <p:pic>
        <p:nvPicPr>
          <p:cNvPr id="3" name="Picture 2"/>
          <p:cNvPicPr>
            <a:picLocks noChangeAspect="1"/>
          </p:cNvPicPr>
          <p:nvPr/>
        </p:nvPicPr>
        <p:blipFill>
          <a:blip r:embed="rId8"/>
          <a:stretch>
            <a:fillRect/>
          </a:stretch>
        </p:blipFill>
        <p:spPr>
          <a:xfrm>
            <a:off x="2195736" y="0"/>
            <a:ext cx="5112568" cy="2615997"/>
          </a:xfrm>
          <a:prstGeom prst="rect">
            <a:avLst/>
          </a:prstGeom>
        </p:spPr>
      </p:pic>
    </p:spTree>
    <p:extLst>
      <p:ext uri="{BB962C8B-B14F-4D97-AF65-F5344CB8AC3E}">
        <p14:creationId xmlns:p14="http://schemas.microsoft.com/office/powerpoint/2010/main" val="36781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0487" y="1190625"/>
            <a:ext cx="8963025" cy="44767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99392"/>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0" y="1190626"/>
            <a:ext cx="9144000" cy="1618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2809505"/>
            <a:ext cx="9144000" cy="743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3553197"/>
            <a:ext cx="9144000" cy="2107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40288"/>
            <a:ext cx="1259632" cy="837655"/>
          </a:xfrm>
          <a:prstGeom prst="rect">
            <a:avLst/>
          </a:prstGeom>
          <a:noFill/>
        </p:spPr>
      </p:pic>
    </p:spTree>
    <p:extLst>
      <p:ext uri="{BB962C8B-B14F-4D97-AF65-F5344CB8AC3E}">
        <p14:creationId xmlns:p14="http://schemas.microsoft.com/office/powerpoint/2010/main" val="3426807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162" y="332656"/>
            <a:ext cx="8829675" cy="5905500"/>
          </a:xfrm>
          <a:prstGeom prst="rect">
            <a:avLst/>
          </a:prstGeom>
        </p:spPr>
      </p:pic>
      <p:sp>
        <p:nvSpPr>
          <p:cNvPr id="5" name="TextBox 4"/>
          <p:cNvSpPr txBox="1"/>
          <p:nvPr/>
        </p:nvSpPr>
        <p:spPr>
          <a:xfrm>
            <a:off x="-45293" y="-99392"/>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0" y="332657"/>
            <a:ext cx="9144000"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572295"/>
            <a:ext cx="9144000" cy="285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3429001"/>
            <a:ext cx="914400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0" y="4892775"/>
            <a:ext cx="9144000" cy="1345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000575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12" grpId="0" animBg="1"/>
    </p:bld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760" y="3356992"/>
            <a:ext cx="8629650" cy="27336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8"/>
          <a:stretch>
            <a:fillRect/>
          </a:stretch>
        </p:blipFill>
        <p:spPr>
          <a:xfrm>
            <a:off x="1835696" y="-108408"/>
            <a:ext cx="3888432" cy="3401589"/>
          </a:xfrm>
          <a:prstGeom prst="rect">
            <a:avLst/>
          </a:prstGeom>
        </p:spPr>
      </p:pic>
    </p:spTree>
    <p:extLst>
      <p:ext uri="{BB962C8B-B14F-4D97-AF65-F5344CB8AC3E}">
        <p14:creationId xmlns:p14="http://schemas.microsoft.com/office/powerpoint/2010/main" val="1398858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7240" y="44624"/>
            <a:ext cx="8003631" cy="60486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1107240" y="44624"/>
            <a:ext cx="8003631"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107240" y="2492896"/>
            <a:ext cx="8003631" cy="3624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02607" y="5695889"/>
            <a:ext cx="1197768" cy="1197768"/>
          </a:xfrm>
          <a:prstGeom prst="rect">
            <a:avLst/>
          </a:prstGeom>
          <a:noFill/>
        </p:spPr>
      </p:pic>
      <p:sp>
        <p:nvSpPr>
          <p:cNvPr id="13" name="TextBox 12"/>
          <p:cNvSpPr txBox="1"/>
          <p:nvPr/>
        </p:nvSpPr>
        <p:spPr>
          <a:xfrm>
            <a:off x="42225" y="877116"/>
            <a:ext cx="1108380" cy="369332"/>
          </a:xfrm>
          <a:prstGeom prst="rect">
            <a:avLst/>
          </a:prstGeom>
          <a:noFill/>
        </p:spPr>
        <p:txBody>
          <a:bodyPr wrap="none" rtlCol="0">
            <a:spAutoFit/>
          </a:bodyPr>
          <a:lstStyle/>
          <a:p>
            <a:r>
              <a:rPr lang="en-GB" dirty="0" smtClean="0"/>
              <a:t>Method 1</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359928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095" y="1720992"/>
            <a:ext cx="9045776" cy="413895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65096" y="1685335"/>
            <a:ext cx="9045775" cy="963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5094" y="2649180"/>
            <a:ext cx="9045777" cy="3234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02607" y="5695889"/>
            <a:ext cx="1197768" cy="1197768"/>
          </a:xfrm>
          <a:prstGeom prst="rect">
            <a:avLst/>
          </a:prstGeom>
          <a:noFill/>
        </p:spPr>
      </p:pic>
      <p:sp>
        <p:nvSpPr>
          <p:cNvPr id="13" name="TextBox 12"/>
          <p:cNvSpPr txBox="1"/>
          <p:nvPr/>
        </p:nvSpPr>
        <p:spPr>
          <a:xfrm>
            <a:off x="42225" y="877116"/>
            <a:ext cx="1108380" cy="369332"/>
          </a:xfrm>
          <a:prstGeom prst="rect">
            <a:avLst/>
          </a:prstGeom>
          <a:noFill/>
        </p:spPr>
        <p:txBody>
          <a:bodyPr wrap="none" rtlCol="0">
            <a:spAutoFit/>
          </a:bodyPr>
          <a:lstStyle/>
          <a:p>
            <a:r>
              <a:rPr lang="en-GB" dirty="0" smtClean="0"/>
              <a:t>Method 1</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
        <p:nvSpPr>
          <p:cNvPr id="15" name="TextBox 14"/>
          <p:cNvSpPr txBox="1"/>
          <p:nvPr/>
        </p:nvSpPr>
        <p:spPr>
          <a:xfrm>
            <a:off x="53710" y="1195375"/>
            <a:ext cx="735201" cy="369332"/>
          </a:xfrm>
          <a:prstGeom prst="rect">
            <a:avLst/>
          </a:prstGeom>
          <a:noFill/>
        </p:spPr>
        <p:txBody>
          <a:bodyPr wrap="none" rtlCol="0">
            <a:spAutoFit/>
          </a:bodyPr>
          <a:lstStyle/>
          <a:p>
            <a:r>
              <a:rPr lang="en-GB" dirty="0" smtClean="0"/>
              <a:t>Notes</a:t>
            </a:r>
            <a:endParaRPr lang="en-GB" dirty="0"/>
          </a:p>
        </p:txBody>
      </p:sp>
    </p:spTree>
    <p:extLst>
      <p:ext uri="{BB962C8B-B14F-4D97-AF65-F5344CB8AC3E}">
        <p14:creationId xmlns:p14="http://schemas.microsoft.com/office/powerpoint/2010/main" val="1670411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85725" y="524619"/>
            <a:ext cx="8972550" cy="4200525"/>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l="8893" r="-404"/>
          <a:stretch>
            <a:fillRect/>
          </a:stretch>
        </p:blipFill>
        <p:spPr bwMode="auto">
          <a:xfrm>
            <a:off x="107445" y="4795986"/>
            <a:ext cx="8149845" cy="1657350"/>
          </a:xfrm>
          <a:prstGeom prst="rect">
            <a:avLst/>
          </a:prstGeom>
          <a:noFill/>
          <a:ln w="9525">
            <a:noFill/>
            <a:miter lim="800000"/>
            <a:headEnd/>
            <a:tailEnd/>
          </a:ln>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9" name="Rectangle 8"/>
          <p:cNvSpPr/>
          <p:nvPr/>
        </p:nvSpPr>
        <p:spPr>
          <a:xfrm>
            <a:off x="0" y="476672"/>
            <a:ext cx="914400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0" y="2276872"/>
            <a:ext cx="9144000"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0" y="3933056"/>
            <a:ext cx="9144000" cy="815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0" y="4797152"/>
            <a:ext cx="8244408"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975648"/>
            <a:ext cx="981744" cy="981744"/>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8393358" y="5517232"/>
            <a:ext cx="643138" cy="643138"/>
          </a:xfrm>
          <a:prstGeom prst="rect">
            <a:avLst/>
          </a:prstGeom>
          <a:noFill/>
        </p:spPr>
      </p:pic>
    </p:spTree>
    <p:extLst>
      <p:ext uri="{BB962C8B-B14F-4D97-AF65-F5344CB8AC3E}">
        <p14:creationId xmlns:p14="http://schemas.microsoft.com/office/powerpoint/2010/main" val="2170047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2675" y="4005064"/>
            <a:ext cx="6973217" cy="2796745"/>
          </a:xfrm>
          <a:prstGeom prst="rect">
            <a:avLst/>
          </a:prstGeom>
        </p:spPr>
      </p:pic>
      <p:pic>
        <p:nvPicPr>
          <p:cNvPr id="2" name="Picture 1"/>
          <p:cNvPicPr>
            <a:picLocks noChangeAspect="1"/>
          </p:cNvPicPr>
          <p:nvPr/>
        </p:nvPicPr>
        <p:blipFill>
          <a:blip r:embed="rId3"/>
          <a:stretch>
            <a:fillRect/>
          </a:stretch>
        </p:blipFill>
        <p:spPr>
          <a:xfrm>
            <a:off x="1125966" y="72008"/>
            <a:ext cx="8018033" cy="393305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7" name="Rectangle 6"/>
          <p:cNvSpPr/>
          <p:nvPr/>
        </p:nvSpPr>
        <p:spPr>
          <a:xfrm>
            <a:off x="1107240" y="72009"/>
            <a:ext cx="8036760" cy="3933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470273" y="5403436"/>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50672" y="4705717"/>
            <a:ext cx="1197768" cy="1197768"/>
          </a:xfrm>
          <a:prstGeom prst="rect">
            <a:avLst/>
          </a:prstGeom>
          <a:noFill/>
        </p:spPr>
      </p:pic>
      <p:sp>
        <p:nvSpPr>
          <p:cNvPr id="13" name="TextBox 12"/>
          <p:cNvSpPr txBox="1"/>
          <p:nvPr/>
        </p:nvSpPr>
        <p:spPr>
          <a:xfrm>
            <a:off x="42225" y="877116"/>
            <a:ext cx="1108380" cy="369332"/>
          </a:xfrm>
          <a:prstGeom prst="rect">
            <a:avLst/>
          </a:prstGeom>
          <a:noFill/>
        </p:spPr>
        <p:txBody>
          <a:bodyPr wrap="none" rtlCol="0">
            <a:spAutoFit/>
          </a:bodyPr>
          <a:lstStyle/>
          <a:p>
            <a:r>
              <a:rPr lang="en-GB" dirty="0" smtClean="0"/>
              <a:t>Method 2</a:t>
            </a:r>
            <a:endParaRPr lang="en-GB" dirty="0"/>
          </a:p>
        </p:txBody>
      </p:sp>
      <p:sp>
        <p:nvSpPr>
          <p:cNvPr id="15" name="Rectangle 14"/>
          <p:cNvSpPr/>
          <p:nvPr/>
        </p:nvSpPr>
        <p:spPr>
          <a:xfrm>
            <a:off x="1102674" y="3996094"/>
            <a:ext cx="7048746" cy="2861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 for above method</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877028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15" grpId="0" animBg="1"/>
    </p:bld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62090" y="770488"/>
            <a:ext cx="7334250" cy="33528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7" name="Rectangle 6"/>
          <p:cNvSpPr/>
          <p:nvPr/>
        </p:nvSpPr>
        <p:spPr>
          <a:xfrm>
            <a:off x="1162089" y="770488"/>
            <a:ext cx="7334251" cy="1171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 2</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02607" y="5695889"/>
            <a:ext cx="1197768" cy="1197768"/>
          </a:xfrm>
          <a:prstGeom prst="rect">
            <a:avLst/>
          </a:prstGeom>
          <a:noFill/>
        </p:spPr>
      </p:pic>
      <p:sp>
        <p:nvSpPr>
          <p:cNvPr id="13" name="TextBox 12"/>
          <p:cNvSpPr txBox="1"/>
          <p:nvPr/>
        </p:nvSpPr>
        <p:spPr>
          <a:xfrm>
            <a:off x="42225" y="877116"/>
            <a:ext cx="1108380" cy="369332"/>
          </a:xfrm>
          <a:prstGeom prst="rect">
            <a:avLst/>
          </a:prstGeom>
          <a:noFill/>
        </p:spPr>
        <p:txBody>
          <a:bodyPr wrap="none" rtlCol="0">
            <a:spAutoFit/>
          </a:bodyPr>
          <a:lstStyle/>
          <a:p>
            <a:r>
              <a:rPr lang="en-GB" dirty="0" smtClean="0"/>
              <a:t>Method 2</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
        <p:nvSpPr>
          <p:cNvPr id="15" name="TextBox 14"/>
          <p:cNvSpPr txBox="1"/>
          <p:nvPr/>
        </p:nvSpPr>
        <p:spPr>
          <a:xfrm>
            <a:off x="53710" y="1195375"/>
            <a:ext cx="735201" cy="369332"/>
          </a:xfrm>
          <a:prstGeom prst="rect">
            <a:avLst/>
          </a:prstGeom>
          <a:noFill/>
        </p:spPr>
        <p:txBody>
          <a:bodyPr wrap="none" rtlCol="0">
            <a:spAutoFit/>
          </a:bodyPr>
          <a:lstStyle/>
          <a:p>
            <a:r>
              <a:rPr lang="en-GB" dirty="0" smtClean="0"/>
              <a:t>Notes</a:t>
            </a:r>
            <a:endParaRPr lang="en-GB" dirty="0"/>
          </a:p>
        </p:txBody>
      </p:sp>
      <p:sp>
        <p:nvSpPr>
          <p:cNvPr id="16" name="Rectangle 15"/>
          <p:cNvSpPr/>
          <p:nvPr/>
        </p:nvSpPr>
        <p:spPr>
          <a:xfrm>
            <a:off x="1169308" y="1941933"/>
            <a:ext cx="7334251" cy="2204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spTree>
    <p:extLst>
      <p:ext uri="{BB962C8B-B14F-4D97-AF65-F5344CB8AC3E}">
        <p14:creationId xmlns:p14="http://schemas.microsoft.com/office/powerpoint/2010/main" val="2547092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7" grpId="0" animBg="1"/>
      <p:bldP spid="16" grpId="0" animBg="1"/>
    </p:bld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39752" y="8791"/>
            <a:ext cx="3528392" cy="2737625"/>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2" name="Picture 1"/>
          <p:cNvPicPr>
            <a:picLocks noChangeAspect="1"/>
          </p:cNvPicPr>
          <p:nvPr/>
        </p:nvPicPr>
        <p:blipFill>
          <a:blip r:embed="rId3"/>
          <a:stretch>
            <a:fillRect/>
          </a:stretch>
        </p:blipFill>
        <p:spPr>
          <a:xfrm>
            <a:off x="1063332" y="2729281"/>
            <a:ext cx="6821036" cy="409823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99373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287653"/>
            <a:ext cx="7272808" cy="6525723"/>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7" name="Rectangle 6"/>
          <p:cNvSpPr/>
          <p:nvPr/>
        </p:nvSpPr>
        <p:spPr>
          <a:xfrm>
            <a:off x="539552" y="287653"/>
            <a:ext cx="7272808" cy="837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539552" y="1148358"/>
            <a:ext cx="7272808" cy="2401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539552" y="3573016"/>
            <a:ext cx="7272808" cy="3263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962049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59632" y="46064"/>
            <a:ext cx="7165249" cy="61912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446512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332656"/>
            <a:ext cx="9073008" cy="56334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35496" y="332656"/>
            <a:ext cx="9073007"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5496" y="836712"/>
            <a:ext cx="9073007" cy="5152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686613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7023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7"/>
          <a:stretch>
            <a:fillRect/>
          </a:stretch>
        </p:blipFill>
        <p:spPr>
          <a:xfrm>
            <a:off x="179512" y="1268760"/>
            <a:ext cx="8784976" cy="2142112"/>
          </a:xfrm>
          <a:prstGeom prst="rect">
            <a:avLst/>
          </a:prstGeom>
        </p:spPr>
      </p:pic>
    </p:spTree>
    <p:extLst>
      <p:ext uri="{BB962C8B-B14F-4D97-AF65-F5344CB8AC3E}">
        <p14:creationId xmlns:p14="http://schemas.microsoft.com/office/powerpoint/2010/main" val="4186347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19318" y="44624"/>
            <a:ext cx="7389186" cy="60720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1719317" y="44624"/>
            <a:ext cx="7389187" cy="6072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77272"/>
            <a:ext cx="1327077" cy="882506"/>
          </a:xfrm>
          <a:prstGeom prst="rect">
            <a:avLst/>
          </a:prstGeom>
          <a:noFill/>
        </p:spPr>
      </p:pic>
    </p:spTree>
    <p:extLst>
      <p:ext uri="{BB962C8B-B14F-4D97-AF65-F5344CB8AC3E}">
        <p14:creationId xmlns:p14="http://schemas.microsoft.com/office/powerpoint/2010/main" val="3979970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9434" y="470524"/>
            <a:ext cx="7572518" cy="57207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7" name="Rectangle 6"/>
          <p:cNvSpPr/>
          <p:nvPr/>
        </p:nvSpPr>
        <p:spPr>
          <a:xfrm>
            <a:off x="831702" y="392946"/>
            <a:ext cx="7590249" cy="5798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Common Errors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394636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0" y="18473"/>
            <a:ext cx="6768754" cy="4156602"/>
          </a:xfrm>
          <a:prstGeom prst="rect">
            <a:avLst/>
          </a:prstGeom>
        </p:spPr>
      </p:pic>
      <p:pic>
        <p:nvPicPr>
          <p:cNvPr id="3" name="Picture 2"/>
          <p:cNvPicPr>
            <a:picLocks noChangeAspect="1"/>
          </p:cNvPicPr>
          <p:nvPr/>
        </p:nvPicPr>
        <p:blipFill>
          <a:blip r:embed="rId3"/>
          <a:stretch>
            <a:fillRect/>
          </a:stretch>
        </p:blipFill>
        <p:spPr>
          <a:xfrm>
            <a:off x="1259631" y="4182424"/>
            <a:ext cx="6768752" cy="2054888"/>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7023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760514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3" name="Picture 2"/>
          <p:cNvPicPr>
            <a:picLocks noChangeAspect="1"/>
          </p:cNvPicPr>
          <p:nvPr/>
        </p:nvPicPr>
        <p:blipFill>
          <a:blip r:embed="rId5"/>
          <a:stretch>
            <a:fillRect/>
          </a:stretch>
        </p:blipFill>
        <p:spPr>
          <a:xfrm>
            <a:off x="107505" y="1052736"/>
            <a:ext cx="8928990" cy="3983360"/>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134849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052736"/>
            <a:ext cx="8640958" cy="37671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251522" y="1052736"/>
            <a:ext cx="8640958" cy="1535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77272"/>
            <a:ext cx="1327077" cy="882506"/>
          </a:xfrm>
          <a:prstGeom prst="rect">
            <a:avLst/>
          </a:prstGeom>
          <a:noFill/>
        </p:spPr>
      </p:pic>
      <p:sp>
        <p:nvSpPr>
          <p:cNvPr id="12" name="Rectangle 11"/>
          <p:cNvSpPr/>
          <p:nvPr/>
        </p:nvSpPr>
        <p:spPr>
          <a:xfrm>
            <a:off x="251520" y="2588518"/>
            <a:ext cx="8640959" cy="2254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923924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2" grpId="0" animBg="1"/>
    </p:bld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9" y="404664"/>
            <a:ext cx="7776862" cy="54509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7" name="Rectangle 6"/>
          <p:cNvSpPr/>
          <p:nvPr/>
        </p:nvSpPr>
        <p:spPr>
          <a:xfrm>
            <a:off x="688531" y="404664"/>
            <a:ext cx="7776862" cy="1667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1" name="Rectangle 10"/>
          <p:cNvSpPr/>
          <p:nvPr/>
        </p:nvSpPr>
        <p:spPr>
          <a:xfrm>
            <a:off x="683569" y="2072566"/>
            <a:ext cx="7781824" cy="3783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39363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11" grpId="0" animBg="1"/>
    </p:bld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2924944"/>
            <a:ext cx="7344816" cy="32698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7023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8"/>
          <a:stretch>
            <a:fillRect/>
          </a:stretch>
        </p:blipFill>
        <p:spPr>
          <a:xfrm>
            <a:off x="2784350" y="68726"/>
            <a:ext cx="3575300" cy="2856218"/>
          </a:xfrm>
          <a:prstGeom prst="rect">
            <a:avLst/>
          </a:prstGeom>
        </p:spPr>
      </p:pic>
    </p:spTree>
    <p:extLst>
      <p:ext uri="{BB962C8B-B14F-4D97-AF65-F5344CB8AC3E}">
        <p14:creationId xmlns:p14="http://schemas.microsoft.com/office/powerpoint/2010/main" val="1499723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52736"/>
            <a:ext cx="8640960" cy="39942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251522" y="1052736"/>
            <a:ext cx="864095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77272"/>
            <a:ext cx="1327077" cy="882506"/>
          </a:xfrm>
          <a:prstGeom prst="rect">
            <a:avLst/>
          </a:prstGeom>
          <a:noFill/>
        </p:spPr>
      </p:pic>
      <p:sp>
        <p:nvSpPr>
          <p:cNvPr id="12" name="Rectangle 11"/>
          <p:cNvSpPr/>
          <p:nvPr/>
        </p:nvSpPr>
        <p:spPr>
          <a:xfrm>
            <a:off x="251520" y="2276872"/>
            <a:ext cx="8640959" cy="2793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710612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2" grpId="0" animBg="1"/>
    </p:bld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76672"/>
            <a:ext cx="8352928" cy="54171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7" name="Rectangle 6"/>
          <p:cNvSpPr/>
          <p:nvPr/>
        </p:nvSpPr>
        <p:spPr>
          <a:xfrm>
            <a:off x="395536" y="476672"/>
            <a:ext cx="8352928"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Rectangle 10"/>
          <p:cNvSpPr/>
          <p:nvPr/>
        </p:nvSpPr>
        <p:spPr>
          <a:xfrm>
            <a:off x="395536" y="2276872"/>
            <a:ext cx="8352928" cy="3616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79512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11" grpId="0" animBg="1"/>
    </p:bld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1681" y="2852936"/>
            <a:ext cx="6600638" cy="38767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 y="6020344"/>
            <a:ext cx="1259632" cy="837655"/>
          </a:xfrm>
          <a:prstGeom prst="rect">
            <a:avLst/>
          </a:prstGeom>
          <a:noFill/>
        </p:spPr>
      </p:pic>
      <p:pic>
        <p:nvPicPr>
          <p:cNvPr id="9" name="Picture 8"/>
          <p:cNvPicPr>
            <a:picLocks noChangeAspect="1"/>
          </p:cNvPicPr>
          <p:nvPr/>
        </p:nvPicPr>
        <p:blipFill>
          <a:blip r:embed="rId6"/>
          <a:stretch>
            <a:fillRect/>
          </a:stretch>
        </p:blipFill>
        <p:spPr>
          <a:xfrm>
            <a:off x="2771800" y="116632"/>
            <a:ext cx="3600400" cy="2667618"/>
          </a:xfrm>
          <a:prstGeom prst="rect">
            <a:avLst/>
          </a:prstGeom>
        </p:spPr>
      </p:pic>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59765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476672"/>
            <a:ext cx="8496946" cy="5103848"/>
          </a:xfrm>
          <a:prstGeom prst="rect">
            <a:avLst/>
          </a:prstGeom>
        </p:spPr>
      </p:pic>
      <p:sp>
        <p:nvSpPr>
          <p:cNvPr id="6" name="Rectangle 5"/>
          <p:cNvSpPr/>
          <p:nvPr/>
        </p:nvSpPr>
        <p:spPr>
          <a:xfrm>
            <a:off x="323527" y="476672"/>
            <a:ext cx="8496944" cy="161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323527" y="2095512"/>
            <a:ext cx="8496944" cy="3485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5949280"/>
            <a:ext cx="1259632" cy="837655"/>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41069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7897" y="332656"/>
            <a:ext cx="8128206" cy="561056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507897" y="332656"/>
            <a:ext cx="8128206" cy="5610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5949280"/>
            <a:ext cx="1259632" cy="837655"/>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533280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1916832"/>
            <a:ext cx="8640958" cy="2010606"/>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251521" y="1916831"/>
            <a:ext cx="8640958" cy="2010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Special case</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5949280"/>
            <a:ext cx="1259632" cy="837655"/>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75593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496944" cy="429404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2591344"/>
            <a:ext cx="8496944" cy="2611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4" name="Rectangle 13"/>
          <p:cNvSpPr/>
          <p:nvPr/>
        </p:nvSpPr>
        <p:spPr>
          <a:xfrm>
            <a:off x="323528" y="908720"/>
            <a:ext cx="8496944" cy="1682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6045051"/>
            <a:ext cx="1115616" cy="741884"/>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21511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666650"/>
            <a:ext cx="8928992" cy="4274518"/>
          </a:xfrm>
          <a:prstGeom prst="rect">
            <a:avLst/>
          </a:prstGeom>
        </p:spPr>
      </p:pic>
      <p:sp>
        <p:nvSpPr>
          <p:cNvPr id="7" name="Rectangle 6"/>
          <p:cNvSpPr/>
          <p:nvPr/>
        </p:nvSpPr>
        <p:spPr>
          <a:xfrm>
            <a:off x="107504" y="666650"/>
            <a:ext cx="8928992" cy="638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07504" y="1305436"/>
            <a:ext cx="8928992" cy="1403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9" name="Rectangle 8"/>
          <p:cNvSpPr/>
          <p:nvPr/>
        </p:nvSpPr>
        <p:spPr>
          <a:xfrm>
            <a:off x="107504" y="2708921"/>
            <a:ext cx="8928992"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331640" y="5805264"/>
            <a:ext cx="1197768" cy="1197768"/>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7272"/>
            <a:ext cx="1435360" cy="954514"/>
          </a:xfrm>
          <a:prstGeom prst="rect">
            <a:avLst/>
          </a:prstGeom>
          <a:noFill/>
        </p:spPr>
      </p:pic>
      <p:sp>
        <p:nvSpPr>
          <p:cNvPr id="11" name="TextBox 10"/>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496433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776" y="548680"/>
            <a:ext cx="8604448" cy="5033776"/>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269776" y="548680"/>
            <a:ext cx="8604448" cy="5033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98573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 y="6020344"/>
            <a:ext cx="1259632" cy="837655"/>
          </a:xfrm>
          <a:prstGeom prst="rect">
            <a:avLst/>
          </a:prstGeom>
          <a:noFill/>
        </p:spPr>
      </p:pic>
      <p:pic>
        <p:nvPicPr>
          <p:cNvPr id="3" name="Picture 2"/>
          <p:cNvPicPr>
            <a:picLocks noChangeAspect="1"/>
          </p:cNvPicPr>
          <p:nvPr/>
        </p:nvPicPr>
        <p:blipFill>
          <a:blip r:embed="rId5"/>
          <a:stretch>
            <a:fillRect/>
          </a:stretch>
        </p:blipFill>
        <p:spPr>
          <a:xfrm>
            <a:off x="1403648" y="2902888"/>
            <a:ext cx="6336704" cy="3910488"/>
          </a:xfrm>
          <a:prstGeom prst="rect">
            <a:avLst/>
          </a:prstGeom>
        </p:spPr>
      </p:pic>
      <p:pic>
        <p:nvPicPr>
          <p:cNvPr id="8" name="Picture 7"/>
          <p:cNvPicPr>
            <a:picLocks noChangeAspect="1"/>
          </p:cNvPicPr>
          <p:nvPr/>
        </p:nvPicPr>
        <p:blipFill>
          <a:blip r:embed="rId6"/>
          <a:stretch>
            <a:fillRect/>
          </a:stretch>
        </p:blipFill>
        <p:spPr>
          <a:xfrm>
            <a:off x="3059832" y="58357"/>
            <a:ext cx="3024336" cy="2852854"/>
          </a:xfrm>
          <a:prstGeom prst="rect">
            <a:avLst/>
          </a:prstGeom>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13188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980728"/>
            <a:ext cx="8496946" cy="3744236"/>
          </a:xfrm>
          <a:prstGeom prst="rect">
            <a:avLst/>
          </a:prstGeom>
        </p:spPr>
      </p:pic>
      <p:sp>
        <p:nvSpPr>
          <p:cNvPr id="6" name="Rectangle 5"/>
          <p:cNvSpPr/>
          <p:nvPr/>
        </p:nvSpPr>
        <p:spPr>
          <a:xfrm>
            <a:off x="323527" y="980060"/>
            <a:ext cx="8496944" cy="183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323527" y="2818272"/>
            <a:ext cx="8496944" cy="970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5949280"/>
            <a:ext cx="1259632" cy="837655"/>
          </a:xfrm>
          <a:prstGeom prst="rect">
            <a:avLst/>
          </a:prstGeom>
          <a:noFill/>
        </p:spPr>
      </p:pic>
      <p:sp>
        <p:nvSpPr>
          <p:cNvPr id="14" name="Rectangle 13"/>
          <p:cNvSpPr/>
          <p:nvPr/>
        </p:nvSpPr>
        <p:spPr>
          <a:xfrm>
            <a:off x="323527" y="3789040"/>
            <a:ext cx="8496944" cy="935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62889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0" grpId="0" animBg="1"/>
      <p:bldP spid="14" grpId="0" animBg="1"/>
    </p:bld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764704"/>
            <a:ext cx="8496944" cy="4864662"/>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323528" y="3356992"/>
            <a:ext cx="8496944" cy="2272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5949280"/>
            <a:ext cx="1259632" cy="837655"/>
          </a:xfrm>
          <a:prstGeom prst="rect">
            <a:avLst/>
          </a:prstGeom>
          <a:noFill/>
        </p:spPr>
      </p:pic>
      <p:sp>
        <p:nvSpPr>
          <p:cNvPr id="10" name="Rectangle 9"/>
          <p:cNvSpPr/>
          <p:nvPr/>
        </p:nvSpPr>
        <p:spPr>
          <a:xfrm>
            <a:off x="323528" y="764704"/>
            <a:ext cx="8496944" cy="2592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071840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476672"/>
            <a:ext cx="8640956" cy="520966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36104" y="5949280"/>
            <a:ext cx="1259632" cy="837655"/>
          </a:xfrm>
          <a:prstGeom prst="rect">
            <a:avLst/>
          </a:prstGeom>
          <a:noFill/>
        </p:spPr>
      </p:pic>
      <p:sp>
        <p:nvSpPr>
          <p:cNvPr id="10" name="Rectangle 9"/>
          <p:cNvSpPr/>
          <p:nvPr/>
        </p:nvSpPr>
        <p:spPr>
          <a:xfrm>
            <a:off x="251522" y="476672"/>
            <a:ext cx="8640956" cy="2784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Rectangle 10"/>
          <p:cNvSpPr/>
          <p:nvPr/>
        </p:nvSpPr>
        <p:spPr>
          <a:xfrm>
            <a:off x="251522" y="3261366"/>
            <a:ext cx="8640956" cy="1222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Rectangle 13"/>
          <p:cNvSpPr/>
          <p:nvPr/>
        </p:nvSpPr>
        <p:spPr>
          <a:xfrm>
            <a:off x="251522" y="4484032"/>
            <a:ext cx="8640956" cy="1202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56608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332656"/>
            <a:ext cx="8496942" cy="5201632"/>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sp>
        <p:nvSpPr>
          <p:cNvPr id="10" name="Rectangle 9"/>
          <p:cNvSpPr/>
          <p:nvPr/>
        </p:nvSpPr>
        <p:spPr>
          <a:xfrm>
            <a:off x="323528" y="2132857"/>
            <a:ext cx="8496944" cy="3401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notes</a:t>
            </a:r>
            <a:endParaRPr lang="en-GB" sz="2800" b="1" dirty="0"/>
          </a:p>
        </p:txBody>
      </p:sp>
      <p:sp>
        <p:nvSpPr>
          <p:cNvPr id="11" name="Rectangle 10"/>
          <p:cNvSpPr/>
          <p:nvPr/>
        </p:nvSpPr>
        <p:spPr>
          <a:xfrm>
            <a:off x="323528" y="332656"/>
            <a:ext cx="849694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251534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hlinkClick r:id="rId2" action="ppaction://hlinksldjump"/>
          </p:cNvPr>
          <p:cNvSpPr/>
          <p:nvPr/>
        </p:nvSpPr>
        <p:spPr>
          <a:xfrm>
            <a:off x="3532079" y="418514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(ii)</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0" name="Rectangle 29">
            <a:hlinkClick r:id="rId5" action="ppaction://hlinksldjump"/>
          </p:cNvPr>
          <p:cNvSpPr/>
          <p:nvPr/>
        </p:nvSpPr>
        <p:spPr>
          <a:xfrm>
            <a:off x="3532079" y="170080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 (</a:t>
            </a:r>
            <a:r>
              <a:rPr lang="en-GB" b="1" dirty="0" err="1" smtClean="0"/>
              <a:t>i</a:t>
            </a:r>
            <a:r>
              <a:rPr lang="en-GB" b="1" dirty="0" smtClean="0"/>
              <a:t>)</a:t>
            </a:r>
            <a:endParaRPr lang="en-GB" b="1" dirty="0"/>
          </a:p>
        </p:txBody>
      </p:sp>
      <p:sp>
        <p:nvSpPr>
          <p:cNvPr id="19" name="TextBox 18"/>
          <p:cNvSpPr txBox="1"/>
          <p:nvPr/>
        </p:nvSpPr>
        <p:spPr>
          <a:xfrm>
            <a:off x="2629757" y="149335"/>
            <a:ext cx="3238387" cy="769441"/>
          </a:xfrm>
          <a:prstGeom prst="rect">
            <a:avLst/>
          </a:prstGeom>
          <a:noFill/>
        </p:spPr>
        <p:txBody>
          <a:bodyPr wrap="none" rtlCol="0">
            <a:spAutoFit/>
          </a:bodyPr>
          <a:lstStyle/>
          <a:p>
            <a:r>
              <a:rPr lang="en-GB" sz="4400" dirty="0" smtClean="0">
                <a:latin typeface="Comic Sans MS" pitchFamily="66" charset="0"/>
              </a:rPr>
              <a:t>Integration</a:t>
            </a:r>
            <a:endParaRPr lang="en-GB" sz="4400" dirty="0">
              <a:latin typeface="Comic Sans MS" pitchFamily="66" charset="0"/>
            </a:endParaRPr>
          </a:p>
        </p:txBody>
      </p:sp>
      <p:sp>
        <p:nvSpPr>
          <p:cNvPr id="14" name="Rectangle 13">
            <a:hlinkClick r:id="rId6" action="ppaction://hlinksldjump"/>
          </p:cNvPr>
          <p:cNvSpPr/>
          <p:nvPr/>
        </p:nvSpPr>
        <p:spPr>
          <a:xfrm>
            <a:off x="3532079" y="231293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 (ii)</a:t>
            </a:r>
            <a:endParaRPr lang="en-GB" b="1" dirty="0"/>
          </a:p>
        </p:txBody>
      </p:sp>
      <p:sp>
        <p:nvSpPr>
          <p:cNvPr id="16" name="Rectangle 15">
            <a:hlinkClick r:id="rId7" action="ppaction://hlinksldjump"/>
          </p:cNvPr>
          <p:cNvSpPr/>
          <p:nvPr/>
        </p:nvSpPr>
        <p:spPr>
          <a:xfrm>
            <a:off x="3532079" y="357313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a:t>
            </a:r>
            <a:r>
              <a:rPr lang="en-GB" b="1" dirty="0" err="1" smtClean="0"/>
              <a:t>i</a:t>
            </a:r>
            <a:r>
              <a:rPr lang="en-GB" b="1" dirty="0" smtClean="0"/>
              <a:t>)</a:t>
            </a:r>
            <a:endParaRPr lang="en-GB" b="1" dirty="0"/>
          </a:p>
        </p:txBody>
      </p:sp>
      <p:sp>
        <p:nvSpPr>
          <p:cNvPr id="17" name="Rectangle 16">
            <a:hlinkClick r:id="rId8" action="ppaction://hlinksldjump"/>
          </p:cNvPr>
          <p:cNvSpPr/>
          <p:nvPr/>
        </p:nvSpPr>
        <p:spPr>
          <a:xfrm>
            <a:off x="3532079" y="296100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a:t>
            </a:r>
            <a:endParaRPr lang="en-GB" b="1" dirty="0"/>
          </a:p>
        </p:txBody>
      </p:sp>
      <p:sp>
        <p:nvSpPr>
          <p:cNvPr id="22" name="Rectangle 21">
            <a:hlinkClick r:id="rId9" action="ppaction://hlinksldjump"/>
          </p:cNvPr>
          <p:cNvSpPr/>
          <p:nvPr/>
        </p:nvSpPr>
        <p:spPr>
          <a:xfrm>
            <a:off x="3532079" y="105281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a:t>
            </a:r>
            <a:endParaRPr lang="en-GB" b="1" dirty="0"/>
          </a:p>
        </p:txBody>
      </p:sp>
      <p:sp>
        <p:nvSpPr>
          <p:cNvPr id="24" name="Rectangle 23">
            <a:hlinkClick r:id="rId10" action="ppaction://hlinksldjump"/>
          </p:cNvPr>
          <p:cNvSpPr/>
          <p:nvPr/>
        </p:nvSpPr>
        <p:spPr>
          <a:xfrm>
            <a:off x="3532079" y="4797152"/>
            <a:ext cx="1151986"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a:t>
            </a:r>
            <a:r>
              <a:rPr lang="en-GB" b="1" dirty="0" err="1" smtClean="0"/>
              <a:t>i</a:t>
            </a:r>
            <a:r>
              <a:rPr lang="en-GB" b="1" dirty="0" smtClean="0"/>
              <a:t>)</a:t>
            </a:r>
            <a:endParaRPr lang="en-GB" b="1" dirty="0"/>
          </a:p>
        </p:txBody>
      </p:sp>
      <p:sp>
        <p:nvSpPr>
          <p:cNvPr id="25" name="Rectangle 24">
            <a:hlinkClick r:id="rId11" action="ppaction://hlinksldjump"/>
          </p:cNvPr>
          <p:cNvSpPr/>
          <p:nvPr/>
        </p:nvSpPr>
        <p:spPr>
          <a:xfrm>
            <a:off x="3532079" y="5407996"/>
            <a:ext cx="1151986"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(ii)</a:t>
            </a:r>
            <a:endParaRPr lang="en-GB" b="1" dirty="0"/>
          </a:p>
        </p:txBody>
      </p:sp>
      <p:sp>
        <p:nvSpPr>
          <p:cNvPr id="28" name="Rectangle 27">
            <a:hlinkClick r:id="rId12" action="ppaction://hlinksldjump"/>
          </p:cNvPr>
          <p:cNvSpPr/>
          <p:nvPr/>
        </p:nvSpPr>
        <p:spPr>
          <a:xfrm>
            <a:off x="3532079" y="602128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r>
              <a:rPr lang="en-GB" b="1" dirty="0" err="1" smtClean="0"/>
              <a:t>i</a:t>
            </a:r>
            <a:r>
              <a:rPr lang="en-GB" b="1" dirty="0" smtClean="0"/>
              <a:t>)</a:t>
            </a:r>
            <a:endParaRPr lang="en-GB" b="1" dirty="0"/>
          </a:p>
        </p:txBody>
      </p:sp>
      <p:sp>
        <p:nvSpPr>
          <p:cNvPr id="38" name="Rectangle 37">
            <a:hlinkClick r:id="rId13" action="ppaction://hlinksldjump"/>
          </p:cNvPr>
          <p:cNvSpPr/>
          <p:nvPr/>
        </p:nvSpPr>
        <p:spPr>
          <a:xfrm>
            <a:off x="4788028" y="105273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a:t>
            </a:r>
            <a:r>
              <a:rPr lang="en-GB" b="1" dirty="0" err="1" smtClean="0"/>
              <a:t>i</a:t>
            </a:r>
            <a:r>
              <a:rPr lang="en-GB" b="1" dirty="0" smtClean="0"/>
              <a:t>)</a:t>
            </a:r>
            <a:endParaRPr lang="en-GB" b="1" dirty="0"/>
          </a:p>
        </p:txBody>
      </p:sp>
      <p:sp>
        <p:nvSpPr>
          <p:cNvPr id="39" name="Rectangle 38">
            <a:hlinkClick r:id="rId14" action="ppaction://hlinksldjump"/>
          </p:cNvPr>
          <p:cNvSpPr/>
          <p:nvPr/>
        </p:nvSpPr>
        <p:spPr>
          <a:xfrm>
            <a:off x="4788152" y="170080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(ii)</a:t>
            </a:r>
            <a:endParaRPr lang="en-GB" b="1" dirty="0"/>
          </a:p>
        </p:txBody>
      </p:sp>
      <p:sp>
        <p:nvSpPr>
          <p:cNvPr id="15" name="Rectangle 14">
            <a:hlinkClick r:id="rId15" action="ppaction://hlinksldjump"/>
          </p:cNvPr>
          <p:cNvSpPr/>
          <p:nvPr/>
        </p:nvSpPr>
        <p:spPr>
          <a:xfrm>
            <a:off x="107504" y="80704"/>
            <a:ext cx="2252616" cy="395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2" y="332656"/>
            <a:ext cx="7344816" cy="591591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661248"/>
            <a:ext cx="1435360" cy="954514"/>
          </a:xfrm>
          <a:prstGeom prst="rect">
            <a:avLst/>
          </a:prstGeom>
          <a:noFill/>
        </p:spPr>
      </p:pic>
      <p:sp>
        <p:nvSpPr>
          <p:cNvPr id="9" name="TextBox 8"/>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747563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908720"/>
            <a:ext cx="8784974" cy="1736820"/>
          </a:xfrm>
          <a:prstGeom prst="rect">
            <a:avLst/>
          </a:prstGeom>
        </p:spPr>
      </p:pic>
      <p:sp>
        <p:nvSpPr>
          <p:cNvPr id="11" name="Rectangle 10"/>
          <p:cNvSpPr/>
          <p:nvPr/>
        </p:nvSpPr>
        <p:spPr>
          <a:xfrm>
            <a:off x="179512" y="908720"/>
            <a:ext cx="8784975" cy="1736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786854"/>
            <a:ext cx="1435360" cy="954514"/>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4" name="Picture 3"/>
          <p:cNvPicPr>
            <a:picLocks noChangeAspect="1"/>
          </p:cNvPicPr>
          <p:nvPr/>
        </p:nvPicPr>
        <p:blipFill>
          <a:blip r:embed="rId9"/>
          <a:stretch>
            <a:fillRect/>
          </a:stretch>
        </p:blipFill>
        <p:spPr>
          <a:xfrm>
            <a:off x="467544" y="3140968"/>
            <a:ext cx="8208912" cy="347100"/>
          </a:xfrm>
          <a:prstGeom prst="rect">
            <a:avLst/>
          </a:prstGeom>
        </p:spPr>
      </p:pic>
      <p:sp>
        <p:nvSpPr>
          <p:cNvPr id="14" name="Rectangle 13"/>
          <p:cNvSpPr/>
          <p:nvPr/>
        </p:nvSpPr>
        <p:spPr>
          <a:xfrm>
            <a:off x="467545" y="3096126"/>
            <a:ext cx="8208912" cy="391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16061308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4" grpId="0" animBg="1"/>
    </p:bld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7626" y="6255760"/>
            <a:ext cx="6624734" cy="413600"/>
          </a:xfrm>
          <a:prstGeom prst="rect">
            <a:avLst/>
          </a:prstGeom>
        </p:spPr>
      </p:pic>
      <p:pic>
        <p:nvPicPr>
          <p:cNvPr id="3" name="Picture 2"/>
          <p:cNvPicPr>
            <a:picLocks noChangeAspect="1"/>
          </p:cNvPicPr>
          <p:nvPr/>
        </p:nvPicPr>
        <p:blipFill>
          <a:blip r:embed="rId3"/>
          <a:stretch>
            <a:fillRect/>
          </a:stretch>
        </p:blipFill>
        <p:spPr>
          <a:xfrm>
            <a:off x="1259632" y="96348"/>
            <a:ext cx="7776864" cy="5996948"/>
          </a:xfrm>
          <a:prstGeom prst="rect">
            <a:avLst/>
          </a:prstGeom>
        </p:spPr>
      </p:pic>
      <p:sp>
        <p:nvSpPr>
          <p:cNvPr id="11" name="Rectangle 10"/>
          <p:cNvSpPr/>
          <p:nvPr/>
        </p:nvSpPr>
        <p:spPr>
          <a:xfrm>
            <a:off x="1259632" y="96348"/>
            <a:ext cx="7776864" cy="599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sp>
        <p:nvSpPr>
          <p:cNvPr id="13" name="Rectangle 12"/>
          <p:cNvSpPr/>
          <p:nvPr/>
        </p:nvSpPr>
        <p:spPr>
          <a:xfrm>
            <a:off x="1116075" y="6214862"/>
            <a:ext cx="6696285" cy="454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537465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332656"/>
            <a:ext cx="8928992" cy="58322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107504" y="2060849"/>
            <a:ext cx="8928992" cy="1289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107504" y="3356992"/>
            <a:ext cx="8928992" cy="2800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912047"/>
            <a:ext cx="1045345" cy="1045345"/>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
        <p:nvSpPr>
          <p:cNvPr id="12" name="Rectangle 11"/>
          <p:cNvSpPr/>
          <p:nvPr/>
        </p:nvSpPr>
        <p:spPr>
          <a:xfrm>
            <a:off x="107504" y="332656"/>
            <a:ext cx="8928992" cy="1728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130694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8" grpId="0" animBg="1"/>
      <p:bldP spid="12" grpId="0" animBg="1"/>
    </p:bld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108060" cy="369332"/>
          </a:xfrm>
          <a:prstGeom prst="rect">
            <a:avLst/>
          </a:prstGeom>
          <a:noFill/>
        </p:spPr>
        <p:txBody>
          <a:bodyPr wrap="none" rtlCol="0">
            <a:spAutoFit/>
          </a:bodyPr>
          <a:lstStyle/>
          <a:p>
            <a:r>
              <a:rPr lang="en-GB" dirty="0" smtClean="0"/>
              <a:t>Practice B</a:t>
            </a:r>
          </a:p>
        </p:txBody>
      </p:sp>
      <p:pic>
        <p:nvPicPr>
          <p:cNvPr id="3" name="Picture 2"/>
          <p:cNvPicPr>
            <a:picLocks noChangeAspect="1"/>
          </p:cNvPicPr>
          <p:nvPr/>
        </p:nvPicPr>
        <p:blipFill>
          <a:blip r:embed="rId7"/>
          <a:stretch>
            <a:fillRect/>
          </a:stretch>
        </p:blipFill>
        <p:spPr>
          <a:xfrm>
            <a:off x="251521" y="1772816"/>
            <a:ext cx="8640958" cy="1480858"/>
          </a:xfrm>
          <a:prstGeom prst="rect">
            <a:avLst/>
          </a:prstGeom>
        </p:spPr>
      </p:pic>
    </p:spTree>
    <p:extLst>
      <p:ext uri="{BB962C8B-B14F-4D97-AF65-F5344CB8AC3E}">
        <p14:creationId xmlns:p14="http://schemas.microsoft.com/office/powerpoint/2010/main" val="2171875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04664"/>
            <a:ext cx="8640960" cy="4667662"/>
          </a:xfrm>
          <a:prstGeom prst="rect">
            <a:avLst/>
          </a:prstGeom>
        </p:spPr>
      </p:pic>
      <p:sp>
        <p:nvSpPr>
          <p:cNvPr id="11" name="Rectangle 10"/>
          <p:cNvSpPr/>
          <p:nvPr/>
        </p:nvSpPr>
        <p:spPr>
          <a:xfrm>
            <a:off x="251520" y="369332"/>
            <a:ext cx="8640960" cy="4702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7" name="TextBox 6"/>
          <p:cNvSpPr txBox="1"/>
          <p:nvPr/>
        </p:nvSpPr>
        <p:spPr>
          <a:xfrm>
            <a:off x="0" y="0"/>
            <a:ext cx="1108060" cy="369332"/>
          </a:xfrm>
          <a:prstGeom prst="rect">
            <a:avLst/>
          </a:prstGeom>
          <a:noFill/>
        </p:spPr>
        <p:txBody>
          <a:bodyPr wrap="none" rtlCol="0">
            <a:spAutoFit/>
          </a:bodyPr>
          <a:lstStyle/>
          <a:p>
            <a:r>
              <a:rPr lang="en-GB" dirty="0" smtClean="0"/>
              <a:t>Practice B</a:t>
            </a:r>
          </a:p>
        </p:txBody>
      </p:sp>
      <p:pic>
        <p:nvPicPr>
          <p:cNvPr id="4" name="Picture 3"/>
          <p:cNvPicPr>
            <a:picLocks noChangeAspect="1"/>
          </p:cNvPicPr>
          <p:nvPr/>
        </p:nvPicPr>
        <p:blipFill>
          <a:blip r:embed="rId8"/>
          <a:stretch>
            <a:fillRect/>
          </a:stretch>
        </p:blipFill>
        <p:spPr>
          <a:xfrm>
            <a:off x="752475" y="5246340"/>
            <a:ext cx="7639050" cy="342900"/>
          </a:xfrm>
          <a:prstGeom prst="rect">
            <a:avLst/>
          </a:prstGeom>
        </p:spPr>
      </p:pic>
      <p:sp>
        <p:nvSpPr>
          <p:cNvPr id="14" name="Rectangle 13"/>
          <p:cNvSpPr/>
          <p:nvPr/>
        </p:nvSpPr>
        <p:spPr>
          <a:xfrm>
            <a:off x="752474" y="5246340"/>
            <a:ext cx="7639051"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28718471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4" grpId="0" animBg="1"/>
    </p:bld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8061" y="2836925"/>
            <a:ext cx="7280364" cy="3904443"/>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30870"/>
            <a:ext cx="1435360" cy="954514"/>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305126" y="6214862"/>
            <a:ext cx="643138" cy="643138"/>
          </a:xfrm>
          <a:prstGeom prst="rect">
            <a:avLst/>
          </a:prstGeom>
          <a:noFill/>
        </p:spPr>
      </p:pic>
      <p:sp>
        <p:nvSpPr>
          <p:cNvPr id="6" name="TextBox 5"/>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5" name="Picture 4"/>
          <p:cNvPicPr>
            <a:picLocks noChangeAspect="1"/>
          </p:cNvPicPr>
          <p:nvPr/>
        </p:nvPicPr>
        <p:blipFill>
          <a:blip r:embed="rId8"/>
          <a:stretch>
            <a:fillRect/>
          </a:stretch>
        </p:blipFill>
        <p:spPr>
          <a:xfrm>
            <a:off x="1108060" y="97825"/>
            <a:ext cx="7280365" cy="522863"/>
          </a:xfrm>
          <a:prstGeom prst="rect">
            <a:avLst/>
          </a:prstGeom>
        </p:spPr>
      </p:pic>
      <p:pic>
        <p:nvPicPr>
          <p:cNvPr id="7" name="Picture 6"/>
          <p:cNvPicPr>
            <a:picLocks noChangeAspect="1"/>
          </p:cNvPicPr>
          <p:nvPr/>
        </p:nvPicPr>
        <p:blipFill>
          <a:blip r:embed="rId9"/>
          <a:stretch>
            <a:fillRect/>
          </a:stretch>
        </p:blipFill>
        <p:spPr>
          <a:xfrm>
            <a:off x="3846264" y="404664"/>
            <a:ext cx="2459286" cy="2432261"/>
          </a:xfrm>
          <a:prstGeom prst="rect">
            <a:avLst/>
          </a:prstGeom>
        </p:spPr>
      </p:pic>
    </p:spTree>
    <p:extLst>
      <p:ext uri="{BB962C8B-B14F-4D97-AF65-F5344CB8AC3E}">
        <p14:creationId xmlns:p14="http://schemas.microsoft.com/office/powerpoint/2010/main" val="3734793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764704"/>
            <a:ext cx="8784974" cy="41539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Rectangle 10"/>
          <p:cNvSpPr/>
          <p:nvPr/>
        </p:nvSpPr>
        <p:spPr>
          <a:xfrm>
            <a:off x="179512" y="764704"/>
            <a:ext cx="8784976"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p>
        </p:txBody>
      </p:sp>
      <p:sp>
        <p:nvSpPr>
          <p:cNvPr id="15" name="Rectangle 14"/>
          <p:cNvSpPr/>
          <p:nvPr/>
        </p:nvSpPr>
        <p:spPr>
          <a:xfrm>
            <a:off x="179512" y="3068960"/>
            <a:ext cx="8784976" cy="1873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05264"/>
            <a:ext cx="1435360" cy="954514"/>
          </a:xfrm>
          <a:prstGeom prst="rect">
            <a:avLst/>
          </a:prstGeom>
          <a:noFill/>
        </p:spPr>
      </p:pic>
      <p:pic>
        <p:nvPicPr>
          <p:cNvPr id="5" name="Picture 4"/>
          <p:cNvPicPr>
            <a:picLocks noChangeAspect="1"/>
          </p:cNvPicPr>
          <p:nvPr/>
        </p:nvPicPr>
        <p:blipFill>
          <a:blip r:embed="rId9"/>
          <a:stretch>
            <a:fillRect/>
          </a:stretch>
        </p:blipFill>
        <p:spPr>
          <a:xfrm>
            <a:off x="161925" y="5157192"/>
            <a:ext cx="8820150" cy="323850"/>
          </a:xfrm>
          <a:prstGeom prst="rect">
            <a:avLst/>
          </a:prstGeom>
        </p:spPr>
      </p:pic>
      <p:sp>
        <p:nvSpPr>
          <p:cNvPr id="13" name="Rectangle 12"/>
          <p:cNvSpPr/>
          <p:nvPr/>
        </p:nvSpPr>
        <p:spPr>
          <a:xfrm>
            <a:off x="161926" y="5097858"/>
            <a:ext cx="8802562" cy="464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p>
        </p:txBody>
      </p:sp>
    </p:spTree>
    <p:extLst>
      <p:ext uri="{BB962C8B-B14F-4D97-AF65-F5344CB8AC3E}">
        <p14:creationId xmlns:p14="http://schemas.microsoft.com/office/powerpoint/2010/main" val="6866694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5" grpId="0" animBg="1"/>
      <p:bldP spid="13" grpId="0" animBg="1"/>
    </p:bld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6979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Rectangle 10"/>
          <p:cNvSpPr/>
          <p:nvPr/>
        </p:nvSpPr>
        <p:spPr>
          <a:xfrm>
            <a:off x="251520" y="316052"/>
            <a:ext cx="8640960" cy="3905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p>
        </p:txBody>
      </p:sp>
      <p:sp>
        <p:nvSpPr>
          <p:cNvPr id="10" name="TextBox 9"/>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sp>
        <p:nvSpPr>
          <p:cNvPr id="13" name="Rectangle 12"/>
          <p:cNvSpPr/>
          <p:nvPr/>
        </p:nvSpPr>
        <p:spPr>
          <a:xfrm>
            <a:off x="251520" y="4221088"/>
            <a:ext cx="8640960" cy="1881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7014852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1" y="764704"/>
            <a:ext cx="8640958" cy="3720064"/>
          </a:xfrm>
          <a:prstGeom prst="rect">
            <a:avLst/>
          </a:prstGeom>
        </p:spPr>
      </p:pic>
    </p:spTree>
    <p:extLst>
      <p:ext uri="{BB962C8B-B14F-4D97-AF65-F5344CB8AC3E}">
        <p14:creationId xmlns:p14="http://schemas.microsoft.com/office/powerpoint/2010/main" val="3094413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836712"/>
            <a:ext cx="8352928" cy="4476570"/>
          </a:xfrm>
          <a:prstGeom prst="rect">
            <a:avLst/>
          </a:prstGeom>
        </p:spPr>
      </p:pic>
      <p:sp>
        <p:nvSpPr>
          <p:cNvPr id="5" name="Rectangle 4"/>
          <p:cNvSpPr/>
          <p:nvPr/>
        </p:nvSpPr>
        <p:spPr>
          <a:xfrm>
            <a:off x="395536" y="836712"/>
            <a:ext cx="8352928" cy="4476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2147017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332656"/>
            <a:ext cx="8352928" cy="5703208"/>
          </a:xfrm>
          <a:prstGeom prst="rect">
            <a:avLst/>
          </a:prstGeom>
        </p:spPr>
      </p:pic>
      <p:sp>
        <p:nvSpPr>
          <p:cNvPr id="5" name="Rectangle 4"/>
          <p:cNvSpPr/>
          <p:nvPr/>
        </p:nvSpPr>
        <p:spPr>
          <a:xfrm>
            <a:off x="395536" y="332656"/>
            <a:ext cx="8352928"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1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7" name="Rectangle 16"/>
          <p:cNvSpPr/>
          <p:nvPr/>
        </p:nvSpPr>
        <p:spPr>
          <a:xfrm>
            <a:off x="395536" y="2780928"/>
            <a:ext cx="8352928" cy="3278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125480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7" grpId="0" animBg="1"/>
    </p:bld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30870"/>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6" name="TextBox 5"/>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2"/>
          <p:cNvPicPr>
            <a:picLocks noChangeAspect="1"/>
          </p:cNvPicPr>
          <p:nvPr/>
        </p:nvPicPr>
        <p:blipFill>
          <a:blip r:embed="rId7"/>
          <a:stretch>
            <a:fillRect/>
          </a:stretch>
        </p:blipFill>
        <p:spPr>
          <a:xfrm>
            <a:off x="251521" y="2276872"/>
            <a:ext cx="8640958" cy="960108"/>
          </a:xfrm>
          <a:prstGeom prst="rect">
            <a:avLst/>
          </a:prstGeom>
        </p:spPr>
      </p:pic>
    </p:spTree>
    <p:extLst>
      <p:ext uri="{BB962C8B-B14F-4D97-AF65-F5344CB8AC3E}">
        <p14:creationId xmlns:p14="http://schemas.microsoft.com/office/powerpoint/2010/main" val="19261294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053628"/>
            <a:ext cx="8496942" cy="37426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Rectangle 10"/>
          <p:cNvSpPr/>
          <p:nvPr/>
        </p:nvSpPr>
        <p:spPr>
          <a:xfrm>
            <a:off x="323529" y="1052736"/>
            <a:ext cx="8496941" cy="374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spTree>
    <p:extLst>
      <p:ext uri="{BB962C8B-B14F-4D97-AF65-F5344CB8AC3E}">
        <p14:creationId xmlns:p14="http://schemas.microsoft.com/office/powerpoint/2010/main" val="37266871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5"/>
          <a:stretch>
            <a:fillRect/>
          </a:stretch>
        </p:blipFill>
        <p:spPr>
          <a:xfrm>
            <a:off x="107505" y="1628800"/>
            <a:ext cx="8928990" cy="1736400"/>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980932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467545" y="1412776"/>
            <a:ext cx="8208910" cy="2179668"/>
          </a:xfrm>
          <a:prstGeom prst="rect">
            <a:avLst/>
          </a:prstGeom>
        </p:spPr>
      </p:pic>
    </p:spTree>
    <p:extLst>
      <p:ext uri="{BB962C8B-B14F-4D97-AF65-F5344CB8AC3E}">
        <p14:creationId xmlns:p14="http://schemas.microsoft.com/office/powerpoint/2010/main" val="27117301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732" y="360373"/>
            <a:ext cx="7518628" cy="6282490"/>
          </a:xfrm>
          <a:prstGeom prst="rect">
            <a:avLst/>
          </a:prstGeom>
        </p:spPr>
      </p:pic>
      <p:sp>
        <p:nvSpPr>
          <p:cNvPr id="5" name="Rectangle 4"/>
          <p:cNvSpPr/>
          <p:nvPr/>
        </p:nvSpPr>
        <p:spPr>
          <a:xfrm>
            <a:off x="293732" y="360373"/>
            <a:ext cx="7518628" cy="6282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943621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1507226"/>
            <a:ext cx="8064894" cy="451406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3" name="Picture 2"/>
          <p:cNvPicPr>
            <a:picLocks noChangeAspect="1"/>
          </p:cNvPicPr>
          <p:nvPr/>
        </p:nvPicPr>
        <p:blipFill rotWithShape="1">
          <a:blip r:embed="rId8"/>
          <a:srcRect b="11160"/>
          <a:stretch/>
        </p:blipFill>
        <p:spPr>
          <a:xfrm>
            <a:off x="2915816" y="44624"/>
            <a:ext cx="3240360" cy="1479296"/>
          </a:xfrm>
          <a:prstGeom prst="rect">
            <a:avLst/>
          </a:prstGeom>
        </p:spPr>
      </p:pic>
      <p:pic>
        <p:nvPicPr>
          <p:cNvPr id="4" name="Picture 3"/>
          <p:cNvPicPr>
            <a:picLocks noChangeAspect="1"/>
          </p:cNvPicPr>
          <p:nvPr/>
        </p:nvPicPr>
        <p:blipFill>
          <a:blip r:embed="rId9"/>
          <a:stretch>
            <a:fillRect/>
          </a:stretch>
        </p:blipFill>
        <p:spPr>
          <a:xfrm>
            <a:off x="3059832" y="41397"/>
            <a:ext cx="464350" cy="291259"/>
          </a:xfrm>
          <a:prstGeom prst="rect">
            <a:avLst/>
          </a:prstGeom>
        </p:spPr>
      </p:pic>
      <p:pic>
        <p:nvPicPr>
          <p:cNvPr id="9" name="Picture 8"/>
          <p:cNvPicPr>
            <a:picLocks noChangeAspect="1"/>
          </p:cNvPicPr>
          <p:nvPr/>
        </p:nvPicPr>
        <p:blipFill>
          <a:blip r:embed="rId10"/>
          <a:stretch>
            <a:fillRect/>
          </a:stretch>
        </p:blipFill>
        <p:spPr>
          <a:xfrm>
            <a:off x="6300193" y="557279"/>
            <a:ext cx="576064" cy="168194"/>
          </a:xfrm>
          <a:prstGeom prst="rect">
            <a:avLst/>
          </a:prstGeom>
        </p:spPr>
      </p:pic>
    </p:spTree>
    <p:extLst>
      <p:ext uri="{BB962C8B-B14F-4D97-AF65-F5344CB8AC3E}">
        <p14:creationId xmlns:p14="http://schemas.microsoft.com/office/powerpoint/2010/main" val="4145526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04664"/>
            <a:ext cx="8640958" cy="4918974"/>
          </a:xfrm>
          <a:prstGeom prst="rect">
            <a:avLst/>
          </a:prstGeom>
        </p:spPr>
      </p:pic>
      <p:sp>
        <p:nvSpPr>
          <p:cNvPr id="11" name="Rectangle 10"/>
          <p:cNvSpPr/>
          <p:nvPr/>
        </p:nvSpPr>
        <p:spPr>
          <a:xfrm>
            <a:off x="251521" y="369332"/>
            <a:ext cx="8640958" cy="867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786854"/>
            <a:ext cx="1435360" cy="954514"/>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251521" y="2636912"/>
            <a:ext cx="8640958" cy="2722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8" name="TextBox 1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4" name="Rectangle 13"/>
          <p:cNvSpPr/>
          <p:nvPr/>
        </p:nvSpPr>
        <p:spPr>
          <a:xfrm>
            <a:off x="251521" y="1225224"/>
            <a:ext cx="8640958" cy="1411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Tree>
    <p:extLst>
      <p:ext uri="{BB962C8B-B14F-4D97-AF65-F5344CB8AC3E}">
        <p14:creationId xmlns:p14="http://schemas.microsoft.com/office/powerpoint/2010/main" val="3825143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5" grpId="0" animBg="1"/>
      <p:bldP spid="14" grpId="0" animBg="1"/>
    </p:bld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0" y="1196752"/>
            <a:ext cx="8784980" cy="3700708"/>
          </a:xfrm>
          <a:prstGeom prst="rect">
            <a:avLst/>
          </a:prstGeom>
        </p:spPr>
      </p:pic>
      <p:sp>
        <p:nvSpPr>
          <p:cNvPr id="11" name="Rectangle 10"/>
          <p:cNvSpPr/>
          <p:nvPr/>
        </p:nvSpPr>
        <p:spPr>
          <a:xfrm>
            <a:off x="179512" y="1196752"/>
            <a:ext cx="8784975" cy="181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p:cNvSpPr/>
          <p:nvPr/>
        </p:nvSpPr>
        <p:spPr>
          <a:xfrm>
            <a:off x="179511" y="3010758"/>
            <a:ext cx="8784976" cy="1886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notes</a:t>
            </a:r>
            <a:endParaRPr lang="en-GB" sz="2800" b="1"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7" name="TextBox 1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64432" y="5786854"/>
            <a:ext cx="1435360" cy="954514"/>
          </a:xfrm>
          <a:prstGeom prst="rect">
            <a:avLst/>
          </a:prstGeom>
          <a:noFill/>
        </p:spPr>
      </p:pic>
    </p:spTree>
    <p:extLst>
      <p:ext uri="{BB962C8B-B14F-4D97-AF65-F5344CB8AC3E}">
        <p14:creationId xmlns:p14="http://schemas.microsoft.com/office/powerpoint/2010/main" val="2950680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908720"/>
            <a:ext cx="8784976" cy="4280764"/>
          </a:xfrm>
          <a:prstGeom prst="rect">
            <a:avLst/>
          </a:prstGeom>
        </p:spPr>
      </p:pic>
      <p:sp>
        <p:nvSpPr>
          <p:cNvPr id="11" name="Rectangle 10"/>
          <p:cNvSpPr/>
          <p:nvPr/>
        </p:nvSpPr>
        <p:spPr>
          <a:xfrm>
            <a:off x="179512" y="908720"/>
            <a:ext cx="8784975" cy="4304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7" name="TextBox 1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40769925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725722"/>
            <a:ext cx="8640960" cy="243958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7272"/>
            <a:ext cx="1435360" cy="954514"/>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3" name="Picture 2"/>
          <p:cNvPicPr>
            <a:picLocks noChangeAspect="1"/>
          </p:cNvPicPr>
          <p:nvPr/>
        </p:nvPicPr>
        <p:blipFill>
          <a:blip r:embed="rId8"/>
          <a:stretch>
            <a:fillRect/>
          </a:stretch>
        </p:blipFill>
        <p:spPr>
          <a:xfrm>
            <a:off x="2387951" y="116632"/>
            <a:ext cx="4368098" cy="3523640"/>
          </a:xfrm>
          <a:prstGeom prst="rect">
            <a:avLst/>
          </a:prstGeom>
        </p:spPr>
      </p:pic>
      <p:pic>
        <p:nvPicPr>
          <p:cNvPr id="4" name="Picture 3"/>
          <p:cNvPicPr>
            <a:picLocks noChangeAspect="1"/>
          </p:cNvPicPr>
          <p:nvPr/>
        </p:nvPicPr>
        <p:blipFill>
          <a:blip r:embed="rId9"/>
          <a:stretch>
            <a:fillRect/>
          </a:stretch>
        </p:blipFill>
        <p:spPr>
          <a:xfrm>
            <a:off x="1099980" y="1533177"/>
            <a:ext cx="874691" cy="323516"/>
          </a:xfrm>
          <a:prstGeom prst="rect">
            <a:avLst/>
          </a:prstGeom>
        </p:spPr>
      </p:pic>
    </p:spTree>
    <p:extLst>
      <p:ext uri="{BB962C8B-B14F-4D97-AF65-F5344CB8AC3E}">
        <p14:creationId xmlns:p14="http://schemas.microsoft.com/office/powerpoint/2010/main" val="4215175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5736" y="12822"/>
            <a:ext cx="5616624" cy="6815930"/>
          </a:xfrm>
          <a:prstGeom prst="rect">
            <a:avLst/>
          </a:prstGeom>
        </p:spPr>
      </p:pic>
      <p:sp>
        <p:nvSpPr>
          <p:cNvPr id="11" name="Rectangle 10"/>
          <p:cNvSpPr/>
          <p:nvPr/>
        </p:nvSpPr>
        <p:spPr>
          <a:xfrm>
            <a:off x="2195735" y="12822"/>
            <a:ext cx="5616625" cy="6815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786854"/>
            <a:ext cx="1435360" cy="954514"/>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TextBox 14"/>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2706347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476672"/>
            <a:ext cx="8496940" cy="2238122"/>
          </a:xfrm>
          <a:prstGeom prst="rect">
            <a:avLst/>
          </a:prstGeom>
        </p:spPr>
      </p:pic>
      <p:pic>
        <p:nvPicPr>
          <p:cNvPr id="4" name="Picture 3"/>
          <p:cNvPicPr>
            <a:picLocks noChangeAspect="1"/>
          </p:cNvPicPr>
          <p:nvPr/>
        </p:nvPicPr>
        <p:blipFill>
          <a:blip r:embed="rId3"/>
          <a:stretch>
            <a:fillRect/>
          </a:stretch>
        </p:blipFill>
        <p:spPr>
          <a:xfrm>
            <a:off x="323529" y="2708920"/>
            <a:ext cx="8496942" cy="2593180"/>
          </a:xfrm>
          <a:prstGeom prst="rect">
            <a:avLst/>
          </a:prstGeom>
        </p:spPr>
      </p:pic>
      <p:sp>
        <p:nvSpPr>
          <p:cNvPr id="11" name="Rectangle 10"/>
          <p:cNvSpPr/>
          <p:nvPr/>
        </p:nvSpPr>
        <p:spPr>
          <a:xfrm>
            <a:off x="323529" y="480680"/>
            <a:ext cx="8496944" cy="4821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TextBox 14"/>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39706681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589240"/>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7"/>
          <a:stretch>
            <a:fillRect/>
          </a:stretch>
        </p:blipFill>
        <p:spPr>
          <a:xfrm>
            <a:off x="467545" y="1844824"/>
            <a:ext cx="8208910" cy="1402164"/>
          </a:xfrm>
          <a:prstGeom prst="rect">
            <a:avLst/>
          </a:prstGeom>
        </p:spPr>
      </p:pic>
    </p:spTree>
    <p:extLst>
      <p:ext uri="{BB962C8B-B14F-4D97-AF65-F5344CB8AC3E}">
        <p14:creationId xmlns:p14="http://schemas.microsoft.com/office/powerpoint/2010/main" val="10562809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496" y="836712"/>
            <a:ext cx="9073008" cy="4271266"/>
          </a:xfrm>
          <a:prstGeom prst="rect">
            <a:avLst/>
          </a:prstGeom>
        </p:spPr>
      </p:pic>
      <p:sp>
        <p:nvSpPr>
          <p:cNvPr id="9" name="Rectangle 8"/>
          <p:cNvSpPr/>
          <p:nvPr/>
        </p:nvSpPr>
        <p:spPr>
          <a:xfrm>
            <a:off x="35496" y="836712"/>
            <a:ext cx="9073008"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35496" y="2996952"/>
            <a:ext cx="9073008" cy="2111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358008" y="5615608"/>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33256"/>
            <a:ext cx="1435360" cy="954514"/>
          </a:xfrm>
          <a:prstGeom prst="rect">
            <a:avLst/>
          </a:prstGeom>
          <a:noFill/>
        </p:spPr>
      </p:pic>
      <p:sp>
        <p:nvSpPr>
          <p:cNvPr id="3" name="TextBox 2"/>
          <p:cNvSpPr txBox="1"/>
          <p:nvPr/>
        </p:nvSpPr>
        <p:spPr>
          <a:xfrm>
            <a:off x="0" y="251356"/>
            <a:ext cx="1011815" cy="369332"/>
          </a:xfrm>
          <a:prstGeom prst="rect">
            <a:avLst/>
          </a:prstGeom>
          <a:noFill/>
        </p:spPr>
        <p:txBody>
          <a:bodyPr wrap="none" rtlCol="0">
            <a:spAutoFit/>
          </a:bodyPr>
          <a:lstStyle/>
          <a:p>
            <a:r>
              <a:rPr lang="en-GB" dirty="0" smtClean="0"/>
              <a:t>Jan 2008</a:t>
            </a:r>
            <a:endParaRPr lang="en-GB"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507172" y="6210513"/>
            <a:ext cx="636827" cy="602863"/>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27411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4" y="404664"/>
            <a:ext cx="8208912" cy="3247160"/>
          </a:xfrm>
          <a:prstGeom prst="rect">
            <a:avLst/>
          </a:prstGeom>
        </p:spPr>
      </p:pic>
      <p:pic>
        <p:nvPicPr>
          <p:cNvPr id="7" name="Picture 6"/>
          <p:cNvPicPr>
            <a:picLocks noChangeAspect="1"/>
          </p:cNvPicPr>
          <p:nvPr/>
        </p:nvPicPr>
        <p:blipFill>
          <a:blip r:embed="rId3"/>
          <a:stretch>
            <a:fillRect/>
          </a:stretch>
        </p:blipFill>
        <p:spPr>
          <a:xfrm>
            <a:off x="2144303" y="4077072"/>
            <a:ext cx="4083881" cy="1232206"/>
          </a:xfrm>
          <a:prstGeom prst="rect">
            <a:avLst/>
          </a:prstGeom>
        </p:spPr>
      </p:pic>
      <p:sp>
        <p:nvSpPr>
          <p:cNvPr id="13" name="Rectangle 12"/>
          <p:cNvSpPr/>
          <p:nvPr/>
        </p:nvSpPr>
        <p:spPr>
          <a:xfrm>
            <a:off x="2144303" y="4077072"/>
            <a:ext cx="4083882" cy="1232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467544" y="404664"/>
            <a:ext cx="8208912" cy="324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20416" y="5786854"/>
            <a:ext cx="1435360" cy="954514"/>
          </a:xfrm>
          <a:prstGeom prst="rect">
            <a:avLst/>
          </a:prstGeom>
          <a:noFill/>
        </p:spPr>
      </p:pic>
    </p:spTree>
    <p:extLst>
      <p:ext uri="{BB962C8B-B14F-4D97-AF65-F5344CB8AC3E}">
        <p14:creationId xmlns:p14="http://schemas.microsoft.com/office/powerpoint/2010/main" val="113629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2" name="Picture 1"/>
          <p:cNvPicPr>
            <a:picLocks noChangeAspect="1"/>
          </p:cNvPicPr>
          <p:nvPr/>
        </p:nvPicPr>
        <p:blipFill>
          <a:blip r:embed="rId7"/>
          <a:stretch>
            <a:fillRect/>
          </a:stretch>
        </p:blipFill>
        <p:spPr>
          <a:xfrm>
            <a:off x="323528" y="1844824"/>
            <a:ext cx="8496944" cy="2055156"/>
          </a:xfrm>
          <a:prstGeom prst="rect">
            <a:avLst/>
          </a:prstGeom>
        </p:spPr>
      </p:pic>
    </p:spTree>
    <p:extLst>
      <p:ext uri="{BB962C8B-B14F-4D97-AF65-F5344CB8AC3E}">
        <p14:creationId xmlns:p14="http://schemas.microsoft.com/office/powerpoint/2010/main" val="17285855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1052736"/>
            <a:ext cx="8352926" cy="33230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05264"/>
            <a:ext cx="1435360" cy="954514"/>
          </a:xfrm>
          <a:prstGeom prst="rect">
            <a:avLst/>
          </a:prstGeom>
          <a:noFill/>
        </p:spPr>
      </p:pic>
      <p:sp>
        <p:nvSpPr>
          <p:cNvPr id="12" name="Rectangle 11"/>
          <p:cNvSpPr/>
          <p:nvPr/>
        </p:nvSpPr>
        <p:spPr>
          <a:xfrm>
            <a:off x="395537" y="1052736"/>
            <a:ext cx="8352925" cy="3323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TextBox 12"/>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6614909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268760"/>
            <a:ext cx="8352928" cy="33451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05264"/>
            <a:ext cx="1435360" cy="954514"/>
          </a:xfrm>
          <a:prstGeom prst="rect">
            <a:avLst/>
          </a:prstGeom>
          <a:noFill/>
        </p:spPr>
      </p:pic>
      <p:sp>
        <p:nvSpPr>
          <p:cNvPr id="12" name="Rectangle 11"/>
          <p:cNvSpPr/>
          <p:nvPr/>
        </p:nvSpPr>
        <p:spPr>
          <a:xfrm>
            <a:off x="395536" y="1268760"/>
            <a:ext cx="8352928" cy="3345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3" name="TextBox 12"/>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239030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196752"/>
            <a:ext cx="8352928" cy="36466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Rectangle 11"/>
          <p:cNvSpPr/>
          <p:nvPr/>
        </p:nvSpPr>
        <p:spPr>
          <a:xfrm>
            <a:off x="395536" y="1158814"/>
            <a:ext cx="8352928" cy="3684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TextBox 12"/>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992133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2771174"/>
            <a:ext cx="8352928" cy="33941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9" name="TextBox 8"/>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3" name="Picture 2"/>
          <p:cNvPicPr>
            <a:picLocks noChangeAspect="1"/>
          </p:cNvPicPr>
          <p:nvPr/>
        </p:nvPicPr>
        <p:blipFill>
          <a:blip r:embed="rId6"/>
          <a:stretch>
            <a:fillRect/>
          </a:stretch>
        </p:blipFill>
        <p:spPr>
          <a:xfrm>
            <a:off x="611560" y="105514"/>
            <a:ext cx="4176464" cy="2569370"/>
          </a:xfrm>
          <a:prstGeom prst="rect">
            <a:avLst/>
          </a:prstGeom>
        </p:spPr>
      </p:pic>
      <p:pic>
        <p:nvPicPr>
          <p:cNvPr id="5" name="Picture 4"/>
          <p:cNvPicPr>
            <a:picLocks noChangeAspect="1"/>
          </p:cNvPicPr>
          <p:nvPr/>
        </p:nvPicPr>
        <p:blipFill>
          <a:blip r:embed="rId7"/>
          <a:stretch>
            <a:fillRect/>
          </a:stretch>
        </p:blipFill>
        <p:spPr>
          <a:xfrm>
            <a:off x="5004048" y="1358136"/>
            <a:ext cx="662188" cy="198656"/>
          </a:xfrm>
          <a:prstGeom prst="rect">
            <a:avLst/>
          </a:prstGeom>
        </p:spPr>
      </p:pic>
      <p:pic>
        <p:nvPicPr>
          <p:cNvPr id="11"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36163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6144" y="26214"/>
            <a:ext cx="5232200" cy="6805572"/>
          </a:xfrm>
          <a:prstGeom prst="rect">
            <a:avLst/>
          </a:prstGeom>
        </p:spPr>
      </p:pic>
      <p:sp>
        <p:nvSpPr>
          <p:cNvPr id="6" name="Rectangle 5"/>
          <p:cNvSpPr/>
          <p:nvPr/>
        </p:nvSpPr>
        <p:spPr>
          <a:xfrm>
            <a:off x="2436144" y="26214"/>
            <a:ext cx="5232200" cy="6805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57699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0671" y="44624"/>
            <a:ext cx="6142658" cy="6048674"/>
          </a:xfrm>
          <a:prstGeom prst="rect">
            <a:avLst/>
          </a:prstGeom>
        </p:spPr>
      </p:pic>
      <p:sp>
        <p:nvSpPr>
          <p:cNvPr id="6" name="Rectangle 5"/>
          <p:cNvSpPr/>
          <p:nvPr/>
        </p:nvSpPr>
        <p:spPr>
          <a:xfrm>
            <a:off x="1500670" y="44624"/>
            <a:ext cx="6142659" cy="607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6045432"/>
            <a:ext cx="1182487" cy="78635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9645428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3" y="1114412"/>
            <a:ext cx="7344814" cy="48348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5" name="Picture 4"/>
          <p:cNvPicPr>
            <a:picLocks noChangeAspect="1"/>
          </p:cNvPicPr>
          <p:nvPr/>
        </p:nvPicPr>
        <p:blipFill>
          <a:blip r:embed="rId6"/>
          <a:stretch>
            <a:fillRect/>
          </a:stretch>
        </p:blipFill>
        <p:spPr>
          <a:xfrm>
            <a:off x="899594" y="499668"/>
            <a:ext cx="6336702" cy="625076"/>
          </a:xfrm>
          <a:prstGeom prst="rect">
            <a:avLst/>
          </a:prstGeom>
        </p:spPr>
      </p:pic>
      <p:sp>
        <p:nvSpPr>
          <p:cNvPr id="6" name="Rectangle 5"/>
          <p:cNvSpPr/>
          <p:nvPr/>
        </p:nvSpPr>
        <p:spPr>
          <a:xfrm>
            <a:off x="899592" y="341948"/>
            <a:ext cx="7344815" cy="5607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 part 1</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92424" y="5877272"/>
            <a:ext cx="1435360" cy="954514"/>
          </a:xfrm>
          <a:prstGeom prst="rect">
            <a:avLst/>
          </a:prstGeom>
          <a:noFill/>
        </p:spPr>
      </p:pic>
      <p:pic>
        <p:nvPicPr>
          <p:cNvPr id="12"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75021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344" y="260648"/>
            <a:ext cx="7019056" cy="5834020"/>
          </a:xfrm>
          <a:prstGeom prst="rect">
            <a:avLst/>
          </a:prstGeom>
        </p:spPr>
      </p:pic>
      <p:sp>
        <p:nvSpPr>
          <p:cNvPr id="6" name="Rectangle 5"/>
          <p:cNvSpPr/>
          <p:nvPr/>
        </p:nvSpPr>
        <p:spPr>
          <a:xfrm>
            <a:off x="1153344" y="260648"/>
            <a:ext cx="7019056" cy="5834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 part 2</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91051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0760" y="332656"/>
            <a:ext cx="8319712" cy="5760640"/>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7" name="Rectangle 6"/>
          <p:cNvSpPr/>
          <p:nvPr/>
        </p:nvSpPr>
        <p:spPr>
          <a:xfrm>
            <a:off x="500760" y="4581128"/>
            <a:ext cx="8319712"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2" name="Rectangle 11"/>
          <p:cNvSpPr/>
          <p:nvPr/>
        </p:nvSpPr>
        <p:spPr>
          <a:xfrm>
            <a:off x="500760" y="332656"/>
            <a:ext cx="8319712" cy="424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759624"/>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912112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12" grpId="0" animBg="1"/>
    </p:bld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4" name="Rectangle 63">
            <a:hlinkClick r:id="rId4" action="ppaction://hlinksldjump"/>
          </p:cNvPr>
          <p:cNvSpPr/>
          <p:nvPr/>
        </p:nvSpPr>
        <p:spPr>
          <a:xfrm>
            <a:off x="4212088" y="227687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a:t>
            </a:r>
            <a:endParaRPr lang="en-GB" b="1" dirty="0"/>
          </a:p>
        </p:txBody>
      </p:sp>
      <p:sp>
        <p:nvSpPr>
          <p:cNvPr id="19" name="TextBox 18"/>
          <p:cNvSpPr txBox="1"/>
          <p:nvPr/>
        </p:nvSpPr>
        <p:spPr>
          <a:xfrm>
            <a:off x="3735116" y="404664"/>
            <a:ext cx="1628972" cy="769441"/>
          </a:xfrm>
          <a:prstGeom prst="rect">
            <a:avLst/>
          </a:prstGeom>
          <a:noFill/>
        </p:spPr>
        <p:txBody>
          <a:bodyPr wrap="none" rtlCol="0">
            <a:spAutoFit/>
          </a:bodyPr>
          <a:lstStyle/>
          <a:p>
            <a:r>
              <a:rPr lang="en-GB" sz="4400" dirty="0" smtClean="0">
                <a:latin typeface="Comic Sans MS" pitchFamily="66" charset="0"/>
              </a:rPr>
              <a:t>Proof</a:t>
            </a:r>
            <a:endParaRPr lang="en-GB" sz="4400" dirty="0">
              <a:latin typeface="Comic Sans MS" pitchFamily="66" charset="0"/>
            </a:endParaRPr>
          </a:p>
        </p:txBody>
      </p:sp>
      <p:sp>
        <p:nvSpPr>
          <p:cNvPr id="17" name="Rectangle 16">
            <a:hlinkClick r:id="rId5" action="ppaction://hlinksldjump"/>
          </p:cNvPr>
          <p:cNvSpPr/>
          <p:nvPr/>
        </p:nvSpPr>
        <p:spPr>
          <a:xfrm>
            <a:off x="4212088" y="299695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a:t>
            </a:r>
            <a:endParaRPr lang="en-GB" b="1" dirty="0"/>
          </a:p>
        </p:txBody>
      </p:sp>
      <p:sp>
        <p:nvSpPr>
          <p:cNvPr id="18" name="Rectangle 17">
            <a:hlinkClick r:id="rId6" action="ppaction://hlinksldjump"/>
          </p:cNvPr>
          <p:cNvSpPr/>
          <p:nvPr/>
        </p:nvSpPr>
        <p:spPr>
          <a:xfrm>
            <a:off x="4212088" y="371703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p>
        </p:txBody>
      </p:sp>
      <p:sp>
        <p:nvSpPr>
          <p:cNvPr id="7" name="Rectangle 6"/>
          <p:cNvSpPr>
            <a:spLocks/>
          </p:cNvSpPr>
          <p:nvPr/>
        </p:nvSpPr>
        <p:spPr>
          <a:xfrm>
            <a:off x="107504" y="134664"/>
            <a:ext cx="3024336" cy="91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There are no old past paper questions on proof (new to spec)</a:t>
            </a:r>
            <a:endParaRPr lang="en-GB" b="1" dirty="0"/>
          </a:p>
        </p:txBody>
      </p:sp>
    </p:spTree>
    <p:extLst>
      <p:ext uri="{BB962C8B-B14F-4D97-AF65-F5344CB8AC3E}">
        <p14:creationId xmlns:p14="http://schemas.microsoft.com/office/powerpoint/2010/main" val="1817559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3" name="Picture 2"/>
          <p:cNvPicPr>
            <a:picLocks noChangeAspect="1"/>
          </p:cNvPicPr>
          <p:nvPr/>
        </p:nvPicPr>
        <p:blipFill>
          <a:blip r:embed="rId5"/>
          <a:stretch>
            <a:fillRect/>
          </a:stretch>
        </p:blipFill>
        <p:spPr>
          <a:xfrm>
            <a:off x="179512" y="1738683"/>
            <a:ext cx="8784976" cy="2082126"/>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2757076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620688"/>
            <a:ext cx="8640958" cy="4675000"/>
          </a:xfrm>
          <a:prstGeom prst="rect">
            <a:avLst/>
          </a:prstGeom>
        </p:spPr>
      </p:pic>
      <p:sp>
        <p:nvSpPr>
          <p:cNvPr id="11" name="Rectangle 10"/>
          <p:cNvSpPr/>
          <p:nvPr/>
        </p:nvSpPr>
        <p:spPr>
          <a:xfrm>
            <a:off x="251521" y="620688"/>
            <a:ext cx="8640958"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251521" y="3140968"/>
            <a:ext cx="8640958" cy="2154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6" name="TextBox 15"/>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73909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7"/>
          <a:stretch>
            <a:fillRect/>
          </a:stretch>
        </p:blipFill>
        <p:spPr>
          <a:xfrm>
            <a:off x="251521" y="1484784"/>
            <a:ext cx="8640958" cy="2980288"/>
          </a:xfrm>
          <a:prstGeom prst="rect">
            <a:avLst/>
          </a:prstGeom>
        </p:spPr>
      </p:pic>
    </p:spTree>
    <p:extLst>
      <p:ext uri="{BB962C8B-B14F-4D97-AF65-F5344CB8AC3E}">
        <p14:creationId xmlns:p14="http://schemas.microsoft.com/office/powerpoint/2010/main" val="34873613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980728"/>
            <a:ext cx="8496940" cy="4121342"/>
          </a:xfrm>
          <a:prstGeom prst="rect">
            <a:avLst/>
          </a:prstGeom>
        </p:spPr>
      </p:pic>
      <p:sp>
        <p:nvSpPr>
          <p:cNvPr id="5" name="Rectangle 4"/>
          <p:cNvSpPr/>
          <p:nvPr/>
        </p:nvSpPr>
        <p:spPr>
          <a:xfrm>
            <a:off x="323529" y="927494"/>
            <a:ext cx="8496941" cy="1853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29747"/>
            <a:ext cx="1479142" cy="983629"/>
          </a:xfrm>
          <a:prstGeom prst="rect">
            <a:avLst/>
          </a:prstGeom>
          <a:noFill/>
        </p:spPr>
      </p:pic>
      <p:sp>
        <p:nvSpPr>
          <p:cNvPr id="13" name="TextBox 12"/>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1" name="Rectangle 10"/>
          <p:cNvSpPr/>
          <p:nvPr/>
        </p:nvSpPr>
        <p:spPr>
          <a:xfrm>
            <a:off x="323529" y="2780928"/>
            <a:ext cx="8496941" cy="2321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spTree>
    <p:extLst>
      <p:ext uri="{BB962C8B-B14F-4D97-AF65-F5344CB8AC3E}">
        <p14:creationId xmlns:p14="http://schemas.microsoft.com/office/powerpoint/2010/main" val="3862021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2977" y="411682"/>
            <a:ext cx="8558046" cy="2081214"/>
          </a:xfrm>
          <a:prstGeom prst="rect">
            <a:avLst/>
          </a:prstGeom>
        </p:spPr>
      </p:pic>
      <p:pic>
        <p:nvPicPr>
          <p:cNvPr id="4" name="Picture 3"/>
          <p:cNvPicPr>
            <a:picLocks noChangeAspect="1"/>
          </p:cNvPicPr>
          <p:nvPr/>
        </p:nvPicPr>
        <p:blipFill>
          <a:blip r:embed="rId3"/>
          <a:stretch>
            <a:fillRect/>
          </a:stretch>
        </p:blipFill>
        <p:spPr>
          <a:xfrm>
            <a:off x="292977" y="2716856"/>
            <a:ext cx="8558046" cy="2800376"/>
          </a:xfrm>
          <a:prstGeom prst="rect">
            <a:avLst/>
          </a:prstGeom>
        </p:spPr>
      </p:pic>
      <p:sp>
        <p:nvSpPr>
          <p:cNvPr id="5" name="Rectangle 4"/>
          <p:cNvSpPr/>
          <p:nvPr/>
        </p:nvSpPr>
        <p:spPr>
          <a:xfrm>
            <a:off x="292977" y="411682"/>
            <a:ext cx="8558046" cy="2081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Alternative</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1" name="Rectangle 10"/>
          <p:cNvSpPr/>
          <p:nvPr/>
        </p:nvSpPr>
        <p:spPr>
          <a:xfrm>
            <a:off x="292977" y="4221088"/>
            <a:ext cx="855804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notes</a:t>
            </a:r>
            <a:endParaRPr lang="en-GB" sz="2800" b="1" dirty="0"/>
          </a:p>
        </p:txBody>
      </p:sp>
      <p:sp>
        <p:nvSpPr>
          <p:cNvPr id="14" name="Rectangle 13"/>
          <p:cNvSpPr/>
          <p:nvPr/>
        </p:nvSpPr>
        <p:spPr>
          <a:xfrm>
            <a:off x="292977" y="2716856"/>
            <a:ext cx="8558046" cy="1504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a:t>
            </a:r>
            <a:endParaRPr lang="en-GB" sz="2800" b="1" dirty="0"/>
          </a:p>
        </p:txBody>
      </p:sp>
    </p:spTree>
    <p:extLst>
      <p:ext uri="{BB962C8B-B14F-4D97-AF65-F5344CB8AC3E}">
        <p14:creationId xmlns:p14="http://schemas.microsoft.com/office/powerpoint/2010/main" val="910582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1" grpId="0" animBg="1"/>
      <p:bldP spid="14" grpId="0" animBg="1"/>
    </p:bld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251520" y="1772816"/>
            <a:ext cx="8640960" cy="1910982"/>
          </a:xfrm>
          <a:prstGeom prst="rect">
            <a:avLst/>
          </a:prstGeom>
        </p:spPr>
      </p:pic>
    </p:spTree>
    <p:extLst>
      <p:ext uri="{BB962C8B-B14F-4D97-AF65-F5344CB8AC3E}">
        <p14:creationId xmlns:p14="http://schemas.microsoft.com/office/powerpoint/2010/main" val="5885561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828248"/>
            <a:ext cx="8496944" cy="4080654"/>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5" name="Rectangle 14"/>
          <p:cNvSpPr/>
          <p:nvPr/>
        </p:nvSpPr>
        <p:spPr>
          <a:xfrm>
            <a:off x="323527" y="764704"/>
            <a:ext cx="8496945" cy="2007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endParaRPr lang="en-GB" sz="2800" b="1" dirty="0"/>
          </a:p>
        </p:txBody>
      </p:sp>
      <p:sp>
        <p:nvSpPr>
          <p:cNvPr id="13" name="Rectangle 12"/>
          <p:cNvSpPr/>
          <p:nvPr/>
        </p:nvSpPr>
        <p:spPr>
          <a:xfrm>
            <a:off x="323527" y="2772464"/>
            <a:ext cx="8496945" cy="2160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6" name="TextBox 15"/>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Tree>
    <p:extLst>
      <p:ext uri="{BB962C8B-B14F-4D97-AF65-F5344CB8AC3E}">
        <p14:creationId xmlns:p14="http://schemas.microsoft.com/office/powerpoint/2010/main" val="2493082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5" grpId="0" animBg="1"/>
      <p:bldP spid="13" grpId="0" animBg="1"/>
    </p:bld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836712"/>
            <a:ext cx="8064896" cy="3729464"/>
          </a:xfrm>
          <a:prstGeom prst="rect">
            <a:avLst/>
          </a:prstGeom>
        </p:spPr>
      </p:pic>
      <p:sp>
        <p:nvSpPr>
          <p:cNvPr id="5" name="Rectangle 4"/>
          <p:cNvSpPr/>
          <p:nvPr/>
        </p:nvSpPr>
        <p:spPr>
          <a:xfrm>
            <a:off x="539552" y="813098"/>
            <a:ext cx="8064896" cy="1391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7" name="Rectangle 16"/>
          <p:cNvSpPr/>
          <p:nvPr/>
        </p:nvSpPr>
        <p:spPr>
          <a:xfrm>
            <a:off x="539552" y="2204864"/>
            <a:ext cx="8064896"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8" name="Rectangle 17"/>
          <p:cNvSpPr/>
          <p:nvPr/>
        </p:nvSpPr>
        <p:spPr>
          <a:xfrm>
            <a:off x="539552" y="3933056"/>
            <a:ext cx="8064896" cy="656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TextBox 15"/>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88821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7" grpId="0" animBg="1"/>
      <p:bldP spid="18" grpId="0" animBg="1"/>
    </p:bld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2050368" y="141277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p:nvPr/>
        </p:nvSpPr>
        <p:spPr>
          <a:xfrm>
            <a:off x="2050368" y="198889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endParaRPr lang="en-GB" b="1" dirty="0"/>
          </a:p>
        </p:txBody>
      </p:sp>
      <p:sp>
        <p:nvSpPr>
          <p:cNvPr id="12" name="Rectangle 11">
            <a:hlinkClick r:id="rId4" action="ppaction://hlinksldjump"/>
          </p:cNvPr>
          <p:cNvSpPr/>
          <p:nvPr/>
        </p:nvSpPr>
        <p:spPr>
          <a:xfrm>
            <a:off x="2050368" y="256496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13" name="Rectangle 12">
            <a:hlinkClick r:id="rId5" action="ppaction://hlinksldjump"/>
          </p:cNvPr>
          <p:cNvSpPr/>
          <p:nvPr/>
        </p:nvSpPr>
        <p:spPr>
          <a:xfrm>
            <a:off x="2050368" y="314096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 (i)</a:t>
            </a:r>
            <a:endParaRPr lang="en-GB" b="1" dirty="0"/>
          </a:p>
        </p:txBody>
      </p:sp>
      <p:sp>
        <p:nvSpPr>
          <p:cNvPr id="14" name="Rectangle 13">
            <a:hlinkClick r:id="rId6" action="ppaction://hlinksldjump"/>
          </p:cNvPr>
          <p:cNvSpPr/>
          <p:nvPr/>
        </p:nvSpPr>
        <p:spPr>
          <a:xfrm>
            <a:off x="3707904" y="198889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2009</a:t>
            </a:r>
            <a:endParaRPr lang="en-GB" b="1" dirty="0"/>
          </a:p>
        </p:txBody>
      </p:sp>
      <p:sp>
        <p:nvSpPr>
          <p:cNvPr id="16" name="Rectangle 15">
            <a:hlinkClick r:id="rId7" action="ppaction://hlinksldjump"/>
          </p:cNvPr>
          <p:cNvSpPr/>
          <p:nvPr/>
        </p:nvSpPr>
        <p:spPr>
          <a:xfrm>
            <a:off x="3707904" y="141277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9" name="TextBox 18"/>
          <p:cNvSpPr txBox="1"/>
          <p:nvPr/>
        </p:nvSpPr>
        <p:spPr>
          <a:xfrm>
            <a:off x="1403648" y="499319"/>
            <a:ext cx="6327373" cy="769441"/>
          </a:xfrm>
          <a:prstGeom prst="rect">
            <a:avLst/>
          </a:prstGeom>
          <a:noFill/>
        </p:spPr>
        <p:txBody>
          <a:bodyPr wrap="none" rtlCol="0">
            <a:spAutoFit/>
          </a:bodyPr>
          <a:lstStyle/>
          <a:p>
            <a:r>
              <a:rPr lang="en-GB" sz="4400" dirty="0" smtClean="0">
                <a:latin typeface="Comic Sans MS" pitchFamily="66" charset="0"/>
              </a:rPr>
              <a:t>Old Spec Trigonometry</a:t>
            </a:r>
            <a:endParaRPr lang="en-GB" sz="4400" dirty="0">
              <a:latin typeface="Comic Sans MS" pitchFamily="66" charset="0"/>
            </a:endParaRPr>
          </a:p>
        </p:txBody>
      </p:sp>
      <p:pic>
        <p:nvPicPr>
          <p:cNvPr id="2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22" name="Rectangle 21">
            <a:hlinkClick r:id="rId10" action="ppaction://hlinksldjump"/>
          </p:cNvPr>
          <p:cNvSpPr/>
          <p:nvPr/>
        </p:nvSpPr>
        <p:spPr>
          <a:xfrm>
            <a:off x="2050368" y="429315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 (i)</a:t>
            </a:r>
            <a:endParaRPr lang="en-GB" b="1" dirty="0"/>
          </a:p>
        </p:txBody>
      </p:sp>
      <p:sp>
        <p:nvSpPr>
          <p:cNvPr id="23" name="Rectangle 22">
            <a:hlinkClick r:id="rId11" action="ppaction://hlinksldjump"/>
          </p:cNvPr>
          <p:cNvSpPr/>
          <p:nvPr/>
        </p:nvSpPr>
        <p:spPr>
          <a:xfrm>
            <a:off x="2050368" y="544528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a:t>
            </a:r>
            <a:endParaRPr lang="en-GB" b="1" dirty="0"/>
          </a:p>
        </p:txBody>
      </p:sp>
      <p:sp>
        <p:nvSpPr>
          <p:cNvPr id="15" name="Rectangle 14">
            <a:hlinkClick r:id="rId12" action="ppaction://hlinksldjump"/>
          </p:cNvPr>
          <p:cNvSpPr/>
          <p:nvPr/>
        </p:nvSpPr>
        <p:spPr>
          <a:xfrm>
            <a:off x="3707904" y="256496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25" name="Rectangle 24">
            <a:hlinkClick r:id="rId13" action="ppaction://hlinksldjump"/>
          </p:cNvPr>
          <p:cNvSpPr/>
          <p:nvPr/>
        </p:nvSpPr>
        <p:spPr>
          <a:xfrm>
            <a:off x="3707904" y="314102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 </a:t>
            </a:r>
            <a:endParaRPr lang="en-GB" b="1" dirty="0"/>
          </a:p>
        </p:txBody>
      </p:sp>
      <p:sp>
        <p:nvSpPr>
          <p:cNvPr id="27" name="Rectangle 26">
            <a:hlinkClick r:id="rId14" action="ppaction://hlinksldjump"/>
          </p:cNvPr>
          <p:cNvSpPr/>
          <p:nvPr/>
        </p:nvSpPr>
        <p:spPr>
          <a:xfrm>
            <a:off x="3707904" y="371703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8" name="Rectangle 27">
            <a:hlinkClick r:id="rId15" action="ppaction://hlinksldjump"/>
          </p:cNvPr>
          <p:cNvSpPr/>
          <p:nvPr/>
        </p:nvSpPr>
        <p:spPr>
          <a:xfrm>
            <a:off x="3707904" y="429309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29" name="Rectangle 28">
            <a:hlinkClick r:id="rId16" action="ppaction://hlinksldjump"/>
          </p:cNvPr>
          <p:cNvSpPr/>
          <p:nvPr/>
        </p:nvSpPr>
        <p:spPr>
          <a:xfrm>
            <a:off x="3707904" y="486916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31" name="Rectangle 30">
            <a:hlinkClick r:id="rId17" action="ppaction://hlinksldjump"/>
          </p:cNvPr>
          <p:cNvSpPr/>
          <p:nvPr/>
        </p:nvSpPr>
        <p:spPr>
          <a:xfrm>
            <a:off x="3707904" y="544522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33" name="Rectangle 32">
            <a:hlinkClick r:id="rId18" action="ppaction://hlinksldjump"/>
          </p:cNvPr>
          <p:cNvSpPr/>
          <p:nvPr/>
        </p:nvSpPr>
        <p:spPr>
          <a:xfrm>
            <a:off x="5364088" y="141283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34" name="Rectangle 33">
            <a:hlinkClick r:id="rId19" action="ppaction://hlinksldjump"/>
          </p:cNvPr>
          <p:cNvSpPr/>
          <p:nvPr/>
        </p:nvSpPr>
        <p:spPr>
          <a:xfrm>
            <a:off x="5364088" y="198889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21" name="Rectangle 20">
            <a:hlinkClick r:id="rId20" action="ppaction://hlinksldjump"/>
          </p:cNvPr>
          <p:cNvSpPr/>
          <p:nvPr/>
        </p:nvSpPr>
        <p:spPr>
          <a:xfrm>
            <a:off x="2050368" y="371708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 (ii)</a:t>
            </a:r>
            <a:endParaRPr lang="en-GB" b="1" dirty="0"/>
          </a:p>
        </p:txBody>
      </p:sp>
      <p:sp>
        <p:nvSpPr>
          <p:cNvPr id="24" name="Rectangle 23">
            <a:hlinkClick r:id="rId21" action="ppaction://hlinksldjump"/>
          </p:cNvPr>
          <p:cNvSpPr/>
          <p:nvPr/>
        </p:nvSpPr>
        <p:spPr>
          <a:xfrm>
            <a:off x="2051720" y="486921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 (ii)</a:t>
            </a:r>
            <a:endParaRPr lang="en-GB" b="1" dirty="0"/>
          </a:p>
        </p:txBody>
      </p:sp>
      <p:sp>
        <p:nvSpPr>
          <p:cNvPr id="26" name="Rectangle 25">
            <a:hlinkClick r:id="rId22" action="ppaction://hlinksldjump"/>
          </p:cNvPr>
          <p:cNvSpPr/>
          <p:nvPr/>
        </p:nvSpPr>
        <p:spPr>
          <a:xfrm>
            <a:off x="5364088" y="256496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endParaRPr lang="en-GB" b="1" dirty="0"/>
          </a:p>
        </p:txBody>
      </p:sp>
      <p:sp>
        <p:nvSpPr>
          <p:cNvPr id="30" name="Rectangle 29">
            <a:hlinkClick r:id="rId23" action="ppaction://hlinksldjump"/>
          </p:cNvPr>
          <p:cNvSpPr/>
          <p:nvPr/>
        </p:nvSpPr>
        <p:spPr>
          <a:xfrm>
            <a:off x="5364088" y="314102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a:t>
            </a:r>
            <a:endParaRPr lang="en-GB" b="1" dirty="0"/>
          </a:p>
        </p:txBody>
      </p:sp>
      <p:sp>
        <p:nvSpPr>
          <p:cNvPr id="32" name="Rectangle 31">
            <a:hlinkClick r:id="rId24" action="ppaction://hlinksldjump"/>
          </p:cNvPr>
          <p:cNvSpPr/>
          <p:nvPr/>
        </p:nvSpPr>
        <p:spPr>
          <a:xfrm>
            <a:off x="5364088" y="371708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a:t>
            </a:r>
            <a:endParaRPr lang="en-GB" b="1" dirty="0"/>
          </a:p>
        </p:txBody>
      </p:sp>
      <p:sp>
        <p:nvSpPr>
          <p:cNvPr id="35" name="Rectangle 34">
            <a:hlinkClick r:id="rId25" action="ppaction://hlinksldjump"/>
          </p:cNvPr>
          <p:cNvSpPr/>
          <p:nvPr/>
        </p:nvSpPr>
        <p:spPr>
          <a:xfrm>
            <a:off x="5364088" y="429315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a:t>
            </a:r>
            <a:r>
              <a:rPr lang="en-GB" b="1" dirty="0" err="1" smtClean="0"/>
              <a:t>i</a:t>
            </a:r>
            <a:r>
              <a:rPr lang="en-GB" b="1" dirty="0" smtClean="0"/>
              <a:t>)</a:t>
            </a:r>
            <a:endParaRPr lang="en-GB" b="1" dirty="0"/>
          </a:p>
        </p:txBody>
      </p:sp>
      <p:sp>
        <p:nvSpPr>
          <p:cNvPr id="36" name="Rectangle 35">
            <a:hlinkClick r:id="rId26" action="ppaction://hlinksldjump"/>
          </p:cNvPr>
          <p:cNvSpPr/>
          <p:nvPr/>
        </p:nvSpPr>
        <p:spPr>
          <a:xfrm>
            <a:off x="5364088" y="486916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 (ii)</a:t>
            </a:r>
            <a:endParaRPr lang="en-GB" b="1" dirty="0"/>
          </a:p>
        </p:txBody>
      </p:sp>
      <p:sp>
        <p:nvSpPr>
          <p:cNvPr id="37" name="Rectangle 36">
            <a:hlinkClick r:id="rId27" action="ppaction://hlinksldjump"/>
          </p:cNvPr>
          <p:cNvSpPr/>
          <p:nvPr/>
        </p:nvSpPr>
        <p:spPr>
          <a:xfrm>
            <a:off x="5364088" y="544522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a:t>
            </a:r>
            <a:endParaRPr lang="en-GB" b="1" dirty="0"/>
          </a:p>
        </p:txBody>
      </p:sp>
      <p:sp>
        <p:nvSpPr>
          <p:cNvPr id="38" name="Rectangle 37">
            <a:hlinkClick r:id="rId28" action="ppaction://hlinksldjump"/>
          </p:cNvPr>
          <p:cNvSpPr/>
          <p:nvPr/>
        </p:nvSpPr>
        <p:spPr>
          <a:xfrm>
            <a:off x="107504" y="80648"/>
            <a:ext cx="2252616" cy="39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p>
        </p:txBody>
      </p:sp>
    </p:spTree>
    <p:extLst>
      <p:ext uri="{BB962C8B-B14F-4D97-AF65-F5344CB8AC3E}">
        <p14:creationId xmlns:p14="http://schemas.microsoft.com/office/powerpoint/2010/main" val="453631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21190"/>
            <a:ext cx="9144000" cy="4015620"/>
          </a:xfrm>
          <a:prstGeom prst="rect">
            <a:avLst/>
          </a:prstGeom>
        </p:spPr>
      </p:pic>
      <p:sp>
        <p:nvSpPr>
          <p:cNvPr id="7" name="Rectangle 6"/>
          <p:cNvSpPr/>
          <p:nvPr/>
        </p:nvSpPr>
        <p:spPr>
          <a:xfrm>
            <a:off x="0" y="1421191"/>
            <a:ext cx="9144000" cy="817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0" y="2238306"/>
            <a:ext cx="9143998" cy="1550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467380"/>
            <a:ext cx="1011815" cy="369332"/>
          </a:xfrm>
          <a:prstGeom prst="rect">
            <a:avLst/>
          </a:prstGeom>
          <a:noFill/>
        </p:spPr>
        <p:txBody>
          <a:bodyPr wrap="none" rtlCol="0">
            <a:spAutoFit/>
          </a:bodyPr>
          <a:lstStyle/>
          <a:p>
            <a:r>
              <a:rPr lang="en-GB" dirty="0" smtClean="0"/>
              <a:t>Jan 2006</a:t>
            </a:r>
            <a:endParaRPr lang="en-GB" dirty="0"/>
          </a:p>
        </p:txBody>
      </p:sp>
      <p:sp>
        <p:nvSpPr>
          <p:cNvPr id="9" name="Rectangle 8"/>
          <p:cNvSpPr/>
          <p:nvPr/>
        </p:nvSpPr>
        <p:spPr>
          <a:xfrm>
            <a:off x="0" y="3789040"/>
            <a:ext cx="9144000" cy="1647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420975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2869526"/>
            <a:ext cx="7632848" cy="39438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7756116" y="6165304"/>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868" y="6187852"/>
            <a:ext cx="1007740" cy="670147"/>
          </a:xfrm>
          <a:prstGeom prst="rect">
            <a:avLst/>
          </a:prstGeom>
          <a:noFill/>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3" name="Picture 2"/>
          <p:cNvPicPr>
            <a:picLocks noChangeAspect="1"/>
          </p:cNvPicPr>
          <p:nvPr/>
        </p:nvPicPr>
        <p:blipFill>
          <a:blip r:embed="rId6"/>
          <a:stretch>
            <a:fillRect/>
          </a:stretch>
        </p:blipFill>
        <p:spPr>
          <a:xfrm>
            <a:off x="2499138" y="6918"/>
            <a:ext cx="4145724" cy="2846018"/>
          </a:xfrm>
          <a:prstGeom prst="rect">
            <a:avLst/>
          </a:prstGeom>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020272" y="6214862"/>
            <a:ext cx="643138" cy="643138"/>
          </a:xfrm>
          <a:prstGeom prst="rect">
            <a:avLst/>
          </a:prstGeom>
          <a:noFill/>
        </p:spPr>
      </p:pic>
    </p:spTree>
    <p:extLst>
      <p:ext uri="{BB962C8B-B14F-4D97-AF65-F5344CB8AC3E}">
        <p14:creationId xmlns:p14="http://schemas.microsoft.com/office/powerpoint/2010/main" val="129104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35496" y="2216695"/>
            <a:ext cx="9073008" cy="2424610"/>
          </a:xfrm>
          <a:prstGeom prst="rect">
            <a:avLst/>
          </a:prstGeom>
        </p:spPr>
      </p:pic>
    </p:spTree>
    <p:extLst>
      <p:ext uri="{BB962C8B-B14F-4D97-AF65-F5344CB8AC3E}">
        <p14:creationId xmlns:p14="http://schemas.microsoft.com/office/powerpoint/2010/main" val="2543467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22388"/>
            <a:ext cx="9144000" cy="5013224"/>
          </a:xfrm>
          <a:prstGeom prst="rect">
            <a:avLst/>
          </a:prstGeom>
        </p:spPr>
      </p:pic>
      <p:sp>
        <p:nvSpPr>
          <p:cNvPr id="7" name="Rectangle 6"/>
          <p:cNvSpPr/>
          <p:nvPr/>
        </p:nvSpPr>
        <p:spPr>
          <a:xfrm>
            <a:off x="0" y="922387"/>
            <a:ext cx="9144000" cy="2218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0" y="3164582"/>
            <a:ext cx="9144000" cy="2771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467380"/>
            <a:ext cx="1011815" cy="369332"/>
          </a:xfrm>
          <a:prstGeom prst="rect">
            <a:avLst/>
          </a:prstGeom>
          <a:noFill/>
        </p:spPr>
        <p:txBody>
          <a:bodyPr wrap="none" rtlCol="0">
            <a:spAutoFit/>
          </a:bodyPr>
          <a:lstStyle/>
          <a:p>
            <a:r>
              <a:rPr lang="en-GB" dirty="0" smtClean="0"/>
              <a:t>Jan 2006</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81946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107505" y="1180568"/>
            <a:ext cx="8928990" cy="2320440"/>
          </a:xfrm>
          <a:prstGeom prst="rect">
            <a:avLst/>
          </a:prstGeom>
        </p:spPr>
      </p:pic>
    </p:spTree>
    <p:extLst>
      <p:ext uri="{BB962C8B-B14F-4D97-AF65-F5344CB8AC3E}">
        <p14:creationId xmlns:p14="http://schemas.microsoft.com/office/powerpoint/2010/main" val="1241612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2492896"/>
            <a:ext cx="8928990" cy="12639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9" name="Rectangle 8"/>
          <p:cNvSpPr/>
          <p:nvPr/>
        </p:nvSpPr>
        <p:spPr>
          <a:xfrm>
            <a:off x="107505" y="2486050"/>
            <a:ext cx="8928990" cy="334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7505" y="2803722"/>
            <a:ext cx="8928990" cy="953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Tree>
    <p:extLst>
      <p:ext uri="{BB962C8B-B14F-4D97-AF65-F5344CB8AC3E}">
        <p14:creationId xmlns:p14="http://schemas.microsoft.com/office/powerpoint/2010/main" val="102485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2" name="Picture 1"/>
          <p:cNvPicPr>
            <a:picLocks noChangeAspect="1"/>
          </p:cNvPicPr>
          <p:nvPr/>
        </p:nvPicPr>
        <p:blipFill>
          <a:blip r:embed="rId7"/>
          <a:stretch>
            <a:fillRect/>
          </a:stretch>
        </p:blipFill>
        <p:spPr>
          <a:xfrm>
            <a:off x="107505" y="1124744"/>
            <a:ext cx="8928990" cy="1607060"/>
          </a:xfrm>
          <a:prstGeom prst="rect">
            <a:avLst/>
          </a:prstGeom>
        </p:spPr>
      </p:pic>
    </p:spTree>
    <p:extLst>
      <p:ext uri="{BB962C8B-B14F-4D97-AF65-F5344CB8AC3E}">
        <p14:creationId xmlns:p14="http://schemas.microsoft.com/office/powerpoint/2010/main" val="2490787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55575" y="2564904"/>
            <a:ext cx="7560841" cy="3262707"/>
          </a:xfrm>
          <a:prstGeom prst="rect">
            <a:avLst/>
          </a:prstGeom>
        </p:spPr>
      </p:pic>
      <p:pic>
        <p:nvPicPr>
          <p:cNvPr id="2" name="Picture 1"/>
          <p:cNvPicPr>
            <a:picLocks noChangeAspect="1"/>
          </p:cNvPicPr>
          <p:nvPr/>
        </p:nvPicPr>
        <p:blipFill>
          <a:blip r:embed="rId3"/>
          <a:stretch>
            <a:fillRect/>
          </a:stretch>
        </p:blipFill>
        <p:spPr>
          <a:xfrm>
            <a:off x="80962" y="404664"/>
            <a:ext cx="8982075" cy="209550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858862"/>
            <a:ext cx="1435360" cy="954514"/>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1331640" y="5687616"/>
            <a:ext cx="1197768" cy="1197768"/>
          </a:xfrm>
          <a:prstGeom prst="rect">
            <a:avLst/>
          </a:prstGeom>
          <a:noFill/>
        </p:spPr>
      </p:pic>
      <p:sp>
        <p:nvSpPr>
          <p:cNvPr id="8" name="Rectangle 7"/>
          <p:cNvSpPr/>
          <p:nvPr/>
        </p:nvSpPr>
        <p:spPr>
          <a:xfrm>
            <a:off x="80961" y="404664"/>
            <a:ext cx="8982075" cy="2095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755575" y="2531415"/>
            <a:ext cx="7560841" cy="3296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 (first 4 marks)</a:t>
            </a:r>
            <a:endParaRPr lang="en-GB" sz="2800" b="1" dirty="0"/>
          </a:p>
        </p:txBody>
      </p:sp>
    </p:spTree>
    <p:extLst>
      <p:ext uri="{BB962C8B-B14F-4D97-AF65-F5344CB8AC3E}">
        <p14:creationId xmlns:p14="http://schemas.microsoft.com/office/powerpoint/2010/main" val="3067899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5219301"/>
            <a:ext cx="8515350" cy="466725"/>
          </a:xfrm>
          <a:prstGeom prst="rect">
            <a:avLst/>
          </a:prstGeom>
        </p:spPr>
      </p:pic>
      <p:pic>
        <p:nvPicPr>
          <p:cNvPr id="2" name="Picture 1"/>
          <p:cNvPicPr>
            <a:picLocks noChangeAspect="1"/>
          </p:cNvPicPr>
          <p:nvPr/>
        </p:nvPicPr>
        <p:blipFill>
          <a:blip r:embed="rId3"/>
          <a:stretch>
            <a:fillRect/>
          </a:stretch>
        </p:blipFill>
        <p:spPr>
          <a:xfrm>
            <a:off x="179513" y="364588"/>
            <a:ext cx="8784974" cy="479260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
        <p:nvSpPr>
          <p:cNvPr id="10" name="Rectangle 9"/>
          <p:cNvSpPr/>
          <p:nvPr/>
        </p:nvSpPr>
        <p:spPr>
          <a:xfrm>
            <a:off x="179513" y="364588"/>
            <a:ext cx="8784974" cy="532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 (last 2 marks and in general)</a:t>
            </a:r>
            <a:endParaRPr lang="en-GB" sz="2800" b="1" dirty="0"/>
          </a:p>
        </p:txBody>
      </p:sp>
    </p:spTree>
    <p:extLst>
      <p:ext uri="{BB962C8B-B14F-4D97-AF65-F5344CB8AC3E}">
        <p14:creationId xmlns:p14="http://schemas.microsoft.com/office/powerpoint/2010/main" val="2749791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6" name="TextBox 5"/>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33191" y="468460"/>
            <a:ext cx="9077618" cy="4976764"/>
          </a:xfrm>
          <a:prstGeom prst="rect">
            <a:avLst/>
          </a:prstGeom>
        </p:spPr>
      </p:pic>
    </p:spTree>
    <p:extLst>
      <p:ext uri="{BB962C8B-B14F-4D97-AF65-F5344CB8AC3E}">
        <p14:creationId xmlns:p14="http://schemas.microsoft.com/office/powerpoint/2010/main" val="263372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7" y="764704"/>
            <a:ext cx="9073006" cy="35472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35497" y="764704"/>
            <a:ext cx="9073005"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5497" y="2492896"/>
            <a:ext cx="9073006" cy="1819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331640" y="5660232"/>
            <a:ext cx="1197768" cy="1197768"/>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Tree>
    <p:extLst>
      <p:ext uri="{BB962C8B-B14F-4D97-AF65-F5344CB8AC3E}">
        <p14:creationId xmlns:p14="http://schemas.microsoft.com/office/powerpoint/2010/main" val="754171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3912" y="392947"/>
            <a:ext cx="7832488" cy="5822116"/>
          </a:xfrm>
          <a:prstGeom prst="rect">
            <a:avLst/>
          </a:prstGeom>
        </p:spPr>
      </p:pic>
      <p:sp>
        <p:nvSpPr>
          <p:cNvPr id="6" name="Rectangle 5"/>
          <p:cNvSpPr/>
          <p:nvPr/>
        </p:nvSpPr>
        <p:spPr>
          <a:xfrm>
            <a:off x="823913" y="369332"/>
            <a:ext cx="7832488" cy="4283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823911" y="4653136"/>
            <a:ext cx="7832489" cy="1585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75449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476672"/>
            <a:ext cx="8928992" cy="5684472"/>
          </a:xfrm>
          <a:prstGeom prst="rect">
            <a:avLst/>
          </a:prstGeom>
        </p:spPr>
      </p:pic>
      <p:sp>
        <p:nvSpPr>
          <p:cNvPr id="9" name="Rectangle 8"/>
          <p:cNvSpPr/>
          <p:nvPr/>
        </p:nvSpPr>
        <p:spPr>
          <a:xfrm>
            <a:off x="107505" y="472219"/>
            <a:ext cx="8928990" cy="1408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7505" y="1880484"/>
            <a:ext cx="8928990" cy="1835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07504" y="3717032"/>
            <a:ext cx="8928990" cy="431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07505" y="4149080"/>
            <a:ext cx="8928990" cy="204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992717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2" name="Picture 1"/>
          <p:cNvPicPr>
            <a:picLocks noChangeAspect="1"/>
          </p:cNvPicPr>
          <p:nvPr/>
        </p:nvPicPr>
        <p:blipFill>
          <a:blip r:embed="rId5"/>
          <a:stretch>
            <a:fillRect/>
          </a:stretch>
        </p:blipFill>
        <p:spPr>
          <a:xfrm>
            <a:off x="80412" y="836712"/>
            <a:ext cx="8983176" cy="3600400"/>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2747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362110"/>
            <a:ext cx="8496942" cy="5986297"/>
          </a:xfrm>
          <a:prstGeom prst="rect">
            <a:avLst/>
          </a:prstGeom>
        </p:spPr>
      </p:pic>
      <p:sp>
        <p:nvSpPr>
          <p:cNvPr id="7" name="Rectangle 6"/>
          <p:cNvSpPr/>
          <p:nvPr/>
        </p:nvSpPr>
        <p:spPr>
          <a:xfrm>
            <a:off x="611560" y="362110"/>
            <a:ext cx="8496942" cy="270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611560" y="3068960"/>
            <a:ext cx="8496942"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9" name="Rectangle 8"/>
          <p:cNvSpPr/>
          <p:nvPr/>
        </p:nvSpPr>
        <p:spPr>
          <a:xfrm>
            <a:off x="611560" y="4221088"/>
            <a:ext cx="8496942" cy="2127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331640" y="5805264"/>
            <a:ext cx="1197768" cy="1197768"/>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7272"/>
            <a:ext cx="1435360" cy="954514"/>
          </a:xfrm>
          <a:prstGeom prst="rect">
            <a:avLst/>
          </a:prstGeom>
          <a:noFill/>
        </p:spPr>
      </p:pic>
      <p:sp>
        <p:nvSpPr>
          <p:cNvPr id="11" name="TextBox 10"/>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86668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5812" y="700087"/>
            <a:ext cx="7572375" cy="545782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785812" y="700087"/>
            <a:ext cx="7572375" cy="1144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785812" y="1844824"/>
            <a:ext cx="7572375" cy="4313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9150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107504" y="620688"/>
            <a:ext cx="8928992" cy="3730932"/>
          </a:xfrm>
          <a:prstGeom prst="rect">
            <a:avLst/>
          </a:prstGeom>
        </p:spPr>
      </p:pic>
    </p:spTree>
    <p:extLst>
      <p:ext uri="{BB962C8B-B14F-4D97-AF65-F5344CB8AC3E}">
        <p14:creationId xmlns:p14="http://schemas.microsoft.com/office/powerpoint/2010/main" val="4030600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43" y="373485"/>
            <a:ext cx="9084714" cy="47117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29643" y="369332"/>
            <a:ext cx="9084714" cy="1475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29643" y="1844823"/>
            <a:ext cx="9084714" cy="3263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31640" y="566023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733256"/>
            <a:ext cx="1435360" cy="954514"/>
          </a:xfrm>
          <a:prstGeom prst="rect">
            <a:avLst/>
          </a:prstGeom>
          <a:noFill/>
        </p:spPr>
      </p:pic>
    </p:spTree>
    <p:extLst>
      <p:ext uri="{BB962C8B-B14F-4D97-AF65-F5344CB8AC3E}">
        <p14:creationId xmlns:p14="http://schemas.microsoft.com/office/powerpoint/2010/main" val="1690486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087" y="61912"/>
            <a:ext cx="8505825" cy="6734175"/>
          </a:xfrm>
          <a:prstGeom prst="rect">
            <a:avLst/>
          </a:prstGeom>
        </p:spPr>
      </p:pic>
      <p:sp>
        <p:nvSpPr>
          <p:cNvPr id="7" name="Rectangle 6"/>
          <p:cNvSpPr/>
          <p:nvPr/>
        </p:nvSpPr>
        <p:spPr>
          <a:xfrm>
            <a:off x="319086" y="404663"/>
            <a:ext cx="8505826" cy="6391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2" name="Rectangle 11"/>
          <p:cNvSpPr/>
          <p:nvPr/>
        </p:nvSpPr>
        <p:spPr>
          <a:xfrm>
            <a:off x="319087" y="61912"/>
            <a:ext cx="8505826" cy="342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4"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5" name="TextBox 4"/>
          <p:cNvSpPr txBox="1"/>
          <p:nvPr/>
        </p:nvSpPr>
        <p:spPr>
          <a:xfrm>
            <a:off x="0" y="323364"/>
            <a:ext cx="1011815" cy="369332"/>
          </a:xfrm>
          <a:prstGeom prst="rect">
            <a:avLst/>
          </a:prstGeom>
          <a:noFill/>
        </p:spPr>
        <p:txBody>
          <a:bodyPr wrap="none" rtlCol="0">
            <a:spAutoFit/>
          </a:bodyPr>
          <a:lstStyle/>
          <a:p>
            <a:r>
              <a:rPr lang="en-GB" dirty="0" smtClean="0"/>
              <a:t>Jan 2008</a:t>
            </a:r>
            <a:endParaRPr lang="en-GB"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224590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12" grpId="0" animBg="1"/>
    </p:bld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5" y="3263766"/>
            <a:ext cx="8928990" cy="297354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8" name="Picture 7"/>
          <p:cNvPicPr>
            <a:picLocks noChangeAspect="1"/>
          </p:cNvPicPr>
          <p:nvPr/>
        </p:nvPicPr>
        <p:blipFill>
          <a:blip r:embed="rId8"/>
          <a:stretch>
            <a:fillRect/>
          </a:stretch>
        </p:blipFill>
        <p:spPr>
          <a:xfrm>
            <a:off x="3491880" y="44624"/>
            <a:ext cx="2160240" cy="3191754"/>
          </a:xfrm>
          <a:prstGeom prst="rect">
            <a:avLst/>
          </a:prstGeom>
        </p:spPr>
      </p:pic>
    </p:spTree>
    <p:extLst>
      <p:ext uri="{BB962C8B-B14F-4D97-AF65-F5344CB8AC3E}">
        <p14:creationId xmlns:p14="http://schemas.microsoft.com/office/powerpoint/2010/main" val="218511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2" y="441397"/>
            <a:ext cx="8784976" cy="5975206"/>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9" name="Rectangle 8"/>
          <p:cNvSpPr/>
          <p:nvPr/>
        </p:nvSpPr>
        <p:spPr>
          <a:xfrm>
            <a:off x="179511" y="441396"/>
            <a:ext cx="8784977" cy="431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79510" y="4751511"/>
            <a:ext cx="8784978" cy="1665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18796" y="475151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7272"/>
            <a:ext cx="1435360" cy="954514"/>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745876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287" y="61912"/>
            <a:ext cx="8353425" cy="6734175"/>
          </a:xfrm>
          <a:prstGeom prst="rect">
            <a:avLst/>
          </a:prstGeom>
        </p:spPr>
      </p:pic>
      <p:sp>
        <p:nvSpPr>
          <p:cNvPr id="7" name="Rectangle 6"/>
          <p:cNvSpPr/>
          <p:nvPr/>
        </p:nvSpPr>
        <p:spPr>
          <a:xfrm>
            <a:off x="395287" y="1988840"/>
            <a:ext cx="8353426" cy="4807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 (several other methods)</a:t>
            </a:r>
            <a:endParaRPr lang="en-GB" sz="2800" b="1" dirty="0"/>
          </a:p>
        </p:txBody>
      </p:sp>
      <p:sp>
        <p:nvSpPr>
          <p:cNvPr id="12" name="Rectangle 11"/>
          <p:cNvSpPr/>
          <p:nvPr/>
        </p:nvSpPr>
        <p:spPr>
          <a:xfrm>
            <a:off x="395287" y="61911"/>
            <a:ext cx="8353425" cy="1926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4"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8506343" y="5493040"/>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5" name="TextBox 4"/>
          <p:cNvSpPr txBox="1"/>
          <p:nvPr/>
        </p:nvSpPr>
        <p:spPr>
          <a:xfrm>
            <a:off x="0" y="323364"/>
            <a:ext cx="1011815" cy="369332"/>
          </a:xfrm>
          <a:prstGeom prst="rect">
            <a:avLst/>
          </a:prstGeom>
          <a:noFill/>
        </p:spPr>
        <p:txBody>
          <a:bodyPr wrap="none" rtlCol="0">
            <a:spAutoFit/>
          </a:bodyPr>
          <a:lstStyle/>
          <a:p>
            <a:r>
              <a:rPr lang="en-GB" dirty="0" smtClean="0"/>
              <a:t>Jan 2008</a:t>
            </a:r>
            <a:endParaRPr lang="en-GB" dirty="0"/>
          </a:p>
        </p:txBody>
      </p:sp>
    </p:spTree>
    <p:extLst>
      <p:ext uri="{BB962C8B-B14F-4D97-AF65-F5344CB8AC3E}">
        <p14:creationId xmlns:p14="http://schemas.microsoft.com/office/powerpoint/2010/main" val="3057384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12" grpId="0" animBg="1"/>
    </p:bld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2" name="Picture 1"/>
          <p:cNvPicPr>
            <a:picLocks noChangeAspect="1"/>
          </p:cNvPicPr>
          <p:nvPr/>
        </p:nvPicPr>
        <p:blipFill>
          <a:blip r:embed="rId7"/>
          <a:stretch>
            <a:fillRect/>
          </a:stretch>
        </p:blipFill>
        <p:spPr>
          <a:xfrm>
            <a:off x="107504" y="2233468"/>
            <a:ext cx="8928992" cy="2391064"/>
          </a:xfrm>
          <a:prstGeom prst="rect">
            <a:avLst/>
          </a:prstGeom>
        </p:spPr>
      </p:pic>
    </p:spTree>
    <p:extLst>
      <p:ext uri="{BB962C8B-B14F-4D97-AF65-F5344CB8AC3E}">
        <p14:creationId xmlns:p14="http://schemas.microsoft.com/office/powerpoint/2010/main" val="604996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548680"/>
            <a:ext cx="8928992" cy="51574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327077" cy="882506"/>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309298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1901738"/>
            <a:ext cx="9073008" cy="3054524"/>
          </a:xfrm>
          <a:prstGeom prst="rect">
            <a:avLst/>
          </a:prstGeom>
        </p:spPr>
      </p:pic>
      <p:sp>
        <p:nvSpPr>
          <p:cNvPr id="9" name="Rectangle 8"/>
          <p:cNvSpPr/>
          <p:nvPr/>
        </p:nvSpPr>
        <p:spPr>
          <a:xfrm>
            <a:off x="35496" y="1901738"/>
            <a:ext cx="9073008" cy="1167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35496" y="3068960"/>
            <a:ext cx="9073008" cy="1918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500862" y="5517232"/>
            <a:ext cx="643138" cy="643138"/>
          </a:xfrm>
          <a:prstGeom prst="rect">
            <a:avLst/>
          </a:prstGeom>
          <a:noFill/>
        </p:spPr>
      </p:pic>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spTree>
    <p:extLst>
      <p:ext uri="{BB962C8B-B14F-4D97-AF65-F5344CB8AC3E}">
        <p14:creationId xmlns:p14="http://schemas.microsoft.com/office/powerpoint/2010/main" val="654542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pic>
        <p:nvPicPr>
          <p:cNvPr id="2" name="Picture 1"/>
          <p:cNvPicPr>
            <a:picLocks noChangeAspect="1"/>
          </p:cNvPicPr>
          <p:nvPr/>
        </p:nvPicPr>
        <p:blipFill>
          <a:blip r:embed="rId7"/>
          <a:stretch>
            <a:fillRect/>
          </a:stretch>
        </p:blipFill>
        <p:spPr>
          <a:xfrm>
            <a:off x="107504" y="980728"/>
            <a:ext cx="8928992" cy="3335138"/>
          </a:xfrm>
          <a:prstGeom prst="rect">
            <a:avLst/>
          </a:prstGeom>
        </p:spPr>
      </p:pic>
    </p:spTree>
    <p:extLst>
      <p:ext uri="{BB962C8B-B14F-4D97-AF65-F5344CB8AC3E}">
        <p14:creationId xmlns:p14="http://schemas.microsoft.com/office/powerpoint/2010/main" val="3525183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7" y="292000"/>
            <a:ext cx="9073006" cy="6274000"/>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7" name="Rectangle 6"/>
          <p:cNvSpPr/>
          <p:nvPr/>
        </p:nvSpPr>
        <p:spPr>
          <a:xfrm>
            <a:off x="35496" y="292000"/>
            <a:ext cx="9073007" cy="6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5496" y="908720"/>
            <a:ext cx="9073007"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35496" y="2852936"/>
            <a:ext cx="9073007" cy="6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Rectangle 12"/>
          <p:cNvSpPr/>
          <p:nvPr/>
        </p:nvSpPr>
        <p:spPr>
          <a:xfrm>
            <a:off x="35496" y="3469656"/>
            <a:ext cx="9073007" cy="1303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Rectangle 13"/>
          <p:cNvSpPr/>
          <p:nvPr/>
        </p:nvSpPr>
        <p:spPr>
          <a:xfrm>
            <a:off x="35496" y="4773538"/>
            <a:ext cx="9073007" cy="1816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 for 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660232"/>
            <a:ext cx="1197768" cy="1197768"/>
          </a:xfrm>
          <a:prstGeom prst="rect">
            <a:avLst/>
          </a:prstGeom>
          <a:noFill/>
        </p:spPr>
      </p:pic>
    </p:spTree>
    <p:extLst>
      <p:ext uri="{BB962C8B-B14F-4D97-AF65-F5344CB8AC3E}">
        <p14:creationId xmlns:p14="http://schemas.microsoft.com/office/powerpoint/2010/main" val="3168542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animBg="1"/>
      <p:bldP spid="8" grpId="0" animBg="1"/>
      <p:bldP spid="9" grpId="0" animBg="1"/>
      <p:bldP spid="13" grpId="0" animBg="1"/>
      <p:bldP spid="14" grpId="0" animBg="1"/>
    </p:bldLst>
  </p:timing>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6" name="TextBox 5"/>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pic>
        <p:nvPicPr>
          <p:cNvPr id="2" name="Picture 1"/>
          <p:cNvPicPr>
            <a:picLocks noChangeAspect="1"/>
          </p:cNvPicPr>
          <p:nvPr/>
        </p:nvPicPr>
        <p:blipFill>
          <a:blip r:embed="rId7"/>
          <a:stretch>
            <a:fillRect/>
          </a:stretch>
        </p:blipFill>
        <p:spPr>
          <a:xfrm>
            <a:off x="107505" y="2214622"/>
            <a:ext cx="8928990" cy="2428756"/>
          </a:xfrm>
          <a:prstGeom prst="rect">
            <a:avLst/>
          </a:prstGeom>
        </p:spPr>
      </p:pic>
    </p:spTree>
    <p:extLst>
      <p:ext uri="{BB962C8B-B14F-4D97-AF65-F5344CB8AC3E}">
        <p14:creationId xmlns:p14="http://schemas.microsoft.com/office/powerpoint/2010/main" val="333381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903790"/>
            <a:ext cx="8928990" cy="30504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Rectangle 9"/>
          <p:cNvSpPr/>
          <p:nvPr/>
        </p:nvSpPr>
        <p:spPr>
          <a:xfrm>
            <a:off x="107505" y="1903790"/>
            <a:ext cx="8928990" cy="6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a:t>
            </a:r>
            <a:endParaRPr lang="en-GB" sz="2800" b="1" dirty="0"/>
          </a:p>
        </p:txBody>
      </p:sp>
      <p:sp>
        <p:nvSpPr>
          <p:cNvPr id="11" name="Rectangle 10"/>
          <p:cNvSpPr/>
          <p:nvPr/>
        </p:nvSpPr>
        <p:spPr>
          <a:xfrm>
            <a:off x="107505" y="2564904"/>
            <a:ext cx="8928990" cy="2412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5496" y="5660232"/>
            <a:ext cx="1197768" cy="1197768"/>
          </a:xfrm>
          <a:prstGeom prst="rect">
            <a:avLst/>
          </a:prstGeom>
          <a:noFill/>
        </p:spPr>
      </p:pic>
      <p:sp>
        <p:nvSpPr>
          <p:cNvPr id="13" name="TextBox 12"/>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spTree>
    <p:extLst>
      <p:ext uri="{BB962C8B-B14F-4D97-AF65-F5344CB8AC3E}">
        <p14:creationId xmlns:p14="http://schemas.microsoft.com/office/powerpoint/2010/main" val="3962791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2" name="Picture 1"/>
          <p:cNvPicPr>
            <a:picLocks noChangeAspect="1"/>
          </p:cNvPicPr>
          <p:nvPr/>
        </p:nvPicPr>
        <p:blipFill>
          <a:blip r:embed="rId7"/>
          <a:stretch>
            <a:fillRect/>
          </a:stretch>
        </p:blipFill>
        <p:spPr>
          <a:xfrm>
            <a:off x="114220" y="1124744"/>
            <a:ext cx="8927840" cy="2952328"/>
          </a:xfrm>
          <a:prstGeom prst="rect">
            <a:avLst/>
          </a:prstGeom>
        </p:spPr>
      </p:pic>
    </p:spTree>
    <p:extLst>
      <p:ext uri="{BB962C8B-B14F-4D97-AF65-F5344CB8AC3E}">
        <p14:creationId xmlns:p14="http://schemas.microsoft.com/office/powerpoint/2010/main" val="1522224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723502"/>
            <a:ext cx="8928992" cy="21375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6" name="Rectangle 5"/>
          <p:cNvSpPr/>
          <p:nvPr/>
        </p:nvSpPr>
        <p:spPr>
          <a:xfrm>
            <a:off x="179512" y="2588519"/>
            <a:ext cx="8928992" cy="1272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179512" y="1723502"/>
            <a:ext cx="8928992" cy="841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3164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733256"/>
            <a:ext cx="1435360" cy="954514"/>
          </a:xfrm>
          <a:prstGeom prst="rect">
            <a:avLst/>
          </a:prstGeom>
          <a:noFill/>
        </p:spPr>
      </p:pic>
    </p:spTree>
    <p:extLst>
      <p:ext uri="{BB962C8B-B14F-4D97-AF65-F5344CB8AC3E}">
        <p14:creationId xmlns:p14="http://schemas.microsoft.com/office/powerpoint/2010/main" val="3800415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6704" y="359428"/>
            <a:ext cx="7045655" cy="6348928"/>
          </a:xfrm>
          <a:prstGeom prst="rect">
            <a:avLst/>
          </a:prstGeom>
        </p:spPr>
      </p:pic>
      <p:sp>
        <p:nvSpPr>
          <p:cNvPr id="8" name="Rectangle 7"/>
          <p:cNvSpPr/>
          <p:nvPr/>
        </p:nvSpPr>
        <p:spPr>
          <a:xfrm>
            <a:off x="766704" y="1479156"/>
            <a:ext cx="7045655" cy="52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9" name="Rectangle 8"/>
          <p:cNvSpPr/>
          <p:nvPr/>
        </p:nvSpPr>
        <p:spPr>
          <a:xfrm>
            <a:off x="766702" y="332656"/>
            <a:ext cx="7045657" cy="1146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304816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61336"/>
            <a:ext cx="596664" cy="596664"/>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7"/>
          <a:stretch>
            <a:fillRect/>
          </a:stretch>
        </p:blipFill>
        <p:spPr>
          <a:xfrm>
            <a:off x="107504" y="1484784"/>
            <a:ext cx="8928990" cy="2194878"/>
          </a:xfrm>
          <a:prstGeom prst="rect">
            <a:avLst/>
          </a:prstGeom>
        </p:spPr>
      </p:pic>
    </p:spTree>
    <p:extLst>
      <p:ext uri="{BB962C8B-B14F-4D97-AF65-F5344CB8AC3E}">
        <p14:creationId xmlns:p14="http://schemas.microsoft.com/office/powerpoint/2010/main" val="137124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692696"/>
            <a:ext cx="9006839" cy="5425713"/>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107503" y="692696"/>
            <a:ext cx="9031725"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7503" y="1484784"/>
            <a:ext cx="9006839" cy="4633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2399626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548680"/>
            <a:ext cx="8928992" cy="4945798"/>
          </a:xfrm>
          <a:prstGeom prst="rect">
            <a:avLst/>
          </a:prstGeom>
        </p:spPr>
      </p:pic>
      <p:sp>
        <p:nvSpPr>
          <p:cNvPr id="7" name="Rectangle 6"/>
          <p:cNvSpPr/>
          <p:nvPr/>
        </p:nvSpPr>
        <p:spPr>
          <a:xfrm>
            <a:off x="107504" y="548680"/>
            <a:ext cx="892899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07504" y="1124744"/>
            <a:ext cx="892899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07504" y="3789040"/>
            <a:ext cx="8928992" cy="1705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660232"/>
            <a:ext cx="1197768" cy="1197768"/>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Rectangle 15"/>
          <p:cNvSpPr/>
          <p:nvPr/>
        </p:nvSpPr>
        <p:spPr>
          <a:xfrm>
            <a:off x="107504" y="1700808"/>
            <a:ext cx="892899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8" name="Rectangle 17"/>
          <p:cNvSpPr/>
          <p:nvPr/>
        </p:nvSpPr>
        <p:spPr>
          <a:xfrm>
            <a:off x="107504" y="2492896"/>
            <a:ext cx="892899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56691" y="5877272"/>
            <a:ext cx="1327077" cy="882506"/>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476093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7" grpId="0" animBg="1"/>
      <p:bldP spid="8" grpId="0" animBg="1"/>
      <p:bldP spid="9" grpId="0" animBg="1"/>
      <p:bldP spid="16" grpId="0" animBg="1"/>
      <p:bldP spid="18" grpId="0" animBg="1"/>
    </p:bldLst>
  </p:timing>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61336"/>
            <a:ext cx="596664" cy="596664"/>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7"/>
          <a:stretch>
            <a:fillRect/>
          </a:stretch>
        </p:blipFill>
        <p:spPr>
          <a:xfrm>
            <a:off x="107504" y="764704"/>
            <a:ext cx="8928992" cy="3790170"/>
          </a:xfrm>
          <a:prstGeom prst="rect">
            <a:avLst/>
          </a:prstGeom>
        </p:spPr>
      </p:pic>
    </p:spTree>
    <p:extLst>
      <p:ext uri="{BB962C8B-B14F-4D97-AF65-F5344CB8AC3E}">
        <p14:creationId xmlns:p14="http://schemas.microsoft.com/office/powerpoint/2010/main" val="1038378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559307"/>
            <a:ext cx="8928992" cy="40826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31640" y="5660232"/>
            <a:ext cx="1197768" cy="1197768"/>
          </a:xfrm>
          <a:prstGeom prst="rect">
            <a:avLst/>
          </a:prstGeom>
          <a:noFill/>
        </p:spPr>
      </p:pic>
      <p:sp>
        <p:nvSpPr>
          <p:cNvPr id="9" name="Rectangle 8"/>
          <p:cNvSpPr/>
          <p:nvPr/>
        </p:nvSpPr>
        <p:spPr>
          <a:xfrm>
            <a:off x="107504" y="559306"/>
            <a:ext cx="8928992" cy="1331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733256"/>
            <a:ext cx="1435360" cy="954514"/>
          </a:xfrm>
          <a:prstGeom prst="rect">
            <a:avLst/>
          </a:prstGeom>
          <a:noFill/>
        </p:spPr>
      </p:pic>
      <p:sp>
        <p:nvSpPr>
          <p:cNvPr id="10" name="Rectangle 9"/>
          <p:cNvSpPr/>
          <p:nvPr/>
        </p:nvSpPr>
        <p:spPr>
          <a:xfrm>
            <a:off x="107504" y="1914899"/>
            <a:ext cx="8928992" cy="2750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3395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611560" y="321124"/>
            <a:ext cx="7757771" cy="6536876"/>
          </a:xfrm>
          <a:prstGeom prst="rect">
            <a:avLst/>
          </a:prstGeom>
        </p:spPr>
      </p:pic>
      <p:sp>
        <p:nvSpPr>
          <p:cNvPr id="10" name="Rectangle 9"/>
          <p:cNvSpPr/>
          <p:nvPr/>
        </p:nvSpPr>
        <p:spPr>
          <a:xfrm>
            <a:off x="611560" y="1508400"/>
            <a:ext cx="7757771" cy="534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TextBox 5"/>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11" name="Rectangle 10"/>
          <p:cNvSpPr/>
          <p:nvPr/>
        </p:nvSpPr>
        <p:spPr>
          <a:xfrm>
            <a:off x="611560" y="321125"/>
            <a:ext cx="7757771" cy="1163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92977" y="5660232"/>
            <a:ext cx="1197768" cy="1197768"/>
          </a:xfrm>
          <a:prstGeom prst="rect">
            <a:avLst/>
          </a:prstGeom>
          <a:noFill/>
        </p:spPr>
      </p:pic>
    </p:spTree>
    <p:extLst>
      <p:ext uri="{BB962C8B-B14F-4D97-AF65-F5344CB8AC3E}">
        <p14:creationId xmlns:p14="http://schemas.microsoft.com/office/powerpoint/2010/main" val="2251334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19700" y="44624"/>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452320" y="6177681"/>
            <a:ext cx="680319" cy="680319"/>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093296"/>
            <a:ext cx="1149932" cy="764704"/>
          </a:xfrm>
          <a:prstGeom prst="rect">
            <a:avLst/>
          </a:prstGeom>
          <a:noFill/>
        </p:spPr>
      </p:pic>
      <p:pic>
        <p:nvPicPr>
          <p:cNvPr id="2" name="Picture 1"/>
          <p:cNvPicPr>
            <a:picLocks noChangeAspect="1"/>
          </p:cNvPicPr>
          <p:nvPr/>
        </p:nvPicPr>
        <p:blipFill>
          <a:blip r:embed="rId7"/>
          <a:stretch>
            <a:fillRect/>
          </a:stretch>
        </p:blipFill>
        <p:spPr>
          <a:xfrm>
            <a:off x="19700" y="1196752"/>
            <a:ext cx="9104600" cy="3552234"/>
          </a:xfrm>
          <a:prstGeom prst="rect">
            <a:avLst/>
          </a:prstGeom>
        </p:spPr>
      </p:pic>
    </p:spTree>
    <p:extLst>
      <p:ext uri="{BB962C8B-B14F-4D97-AF65-F5344CB8AC3E}">
        <p14:creationId xmlns:p14="http://schemas.microsoft.com/office/powerpoint/2010/main" val="1497262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8879" y="302707"/>
            <a:ext cx="8858250" cy="58293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178878" y="302706"/>
            <a:ext cx="8858251" cy="2478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8878" y="2780928"/>
            <a:ext cx="8858251" cy="3374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31640" y="5874396"/>
            <a:ext cx="983604" cy="983604"/>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874396"/>
            <a:ext cx="1223120" cy="813374"/>
          </a:xfrm>
          <a:prstGeom prst="rect">
            <a:avLst/>
          </a:prstGeom>
          <a:noFill/>
        </p:spPr>
      </p:pic>
    </p:spTree>
    <p:extLst>
      <p:ext uri="{BB962C8B-B14F-4D97-AF65-F5344CB8AC3E}">
        <p14:creationId xmlns:p14="http://schemas.microsoft.com/office/powerpoint/2010/main" val="3718545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6948" y="980728"/>
            <a:ext cx="8910104" cy="4896544"/>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8" name="Rectangle 7"/>
          <p:cNvSpPr/>
          <p:nvPr/>
        </p:nvSpPr>
        <p:spPr>
          <a:xfrm>
            <a:off x="116948" y="980728"/>
            <a:ext cx="8910104" cy="4920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287016" y="5877272"/>
            <a:ext cx="836712" cy="836712"/>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874396"/>
            <a:ext cx="1223120" cy="813374"/>
          </a:xfrm>
          <a:prstGeom prst="rect">
            <a:avLst/>
          </a:prstGeom>
          <a:noFill/>
        </p:spPr>
      </p:pic>
    </p:spTree>
    <p:extLst>
      <p:ext uri="{BB962C8B-B14F-4D97-AF65-F5344CB8AC3E}">
        <p14:creationId xmlns:p14="http://schemas.microsoft.com/office/powerpoint/2010/main" val="485274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97224" y="4200282"/>
            <a:ext cx="5328592" cy="2657718"/>
          </a:xfrm>
          <a:prstGeom prst="rect">
            <a:avLst/>
          </a:prstGeom>
        </p:spPr>
      </p:pic>
      <p:pic>
        <p:nvPicPr>
          <p:cNvPr id="2" name="Picture 1"/>
          <p:cNvPicPr>
            <a:picLocks noChangeAspect="1"/>
          </p:cNvPicPr>
          <p:nvPr/>
        </p:nvPicPr>
        <p:blipFill>
          <a:blip r:embed="rId3"/>
          <a:stretch>
            <a:fillRect/>
          </a:stretch>
        </p:blipFill>
        <p:spPr>
          <a:xfrm>
            <a:off x="1175726" y="0"/>
            <a:ext cx="5412498" cy="4197896"/>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8" name="Rectangle 7"/>
          <p:cNvSpPr/>
          <p:nvPr/>
        </p:nvSpPr>
        <p:spPr>
          <a:xfrm>
            <a:off x="1175726" y="0"/>
            <a:ext cx="541249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96506"/>
            <a:ext cx="836712" cy="836712"/>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6719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0"/>
            <a:ext cx="7452320" cy="63252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61336"/>
            <a:ext cx="596664" cy="596664"/>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spTree>
    <p:extLst>
      <p:ext uri="{BB962C8B-B14F-4D97-AF65-F5344CB8AC3E}">
        <p14:creationId xmlns:p14="http://schemas.microsoft.com/office/powerpoint/2010/main" val="317754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23825" y="5463926"/>
            <a:ext cx="9020175" cy="1295400"/>
          </a:xfrm>
          <a:prstGeom prst="rect">
            <a:avLst/>
          </a:prstGeom>
        </p:spPr>
      </p:pic>
      <p:sp>
        <p:nvSpPr>
          <p:cNvPr id="14" name="Rectangle 13"/>
          <p:cNvSpPr/>
          <p:nvPr/>
        </p:nvSpPr>
        <p:spPr>
          <a:xfrm>
            <a:off x="123824" y="5463927"/>
            <a:ext cx="9020175"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a:t>
            </a:r>
            <a:endParaRPr lang="en-GB" sz="2800" b="1" dirty="0"/>
          </a:p>
        </p:txBody>
      </p:sp>
      <p:pic>
        <p:nvPicPr>
          <p:cNvPr id="10" name="Picture 9"/>
          <p:cNvPicPr>
            <a:picLocks noChangeAspect="1"/>
          </p:cNvPicPr>
          <p:nvPr/>
        </p:nvPicPr>
        <p:blipFill>
          <a:blip r:embed="rId3"/>
          <a:stretch>
            <a:fillRect/>
          </a:stretch>
        </p:blipFill>
        <p:spPr>
          <a:xfrm>
            <a:off x="256282" y="2420888"/>
            <a:ext cx="8829675" cy="3019425"/>
          </a:xfrm>
          <a:prstGeom prst="rect">
            <a:avLst/>
          </a:prstGeom>
        </p:spPr>
      </p:pic>
      <p:pic>
        <p:nvPicPr>
          <p:cNvPr id="3" name="Picture 2"/>
          <p:cNvPicPr>
            <a:picLocks noChangeAspect="1"/>
          </p:cNvPicPr>
          <p:nvPr/>
        </p:nvPicPr>
        <p:blipFill>
          <a:blip r:embed="rId4"/>
          <a:stretch>
            <a:fillRect/>
          </a:stretch>
        </p:blipFill>
        <p:spPr>
          <a:xfrm>
            <a:off x="251520" y="93020"/>
            <a:ext cx="8839200" cy="2298946"/>
          </a:xfrm>
          <a:prstGeom prst="rect">
            <a:avLst/>
          </a:prstGeom>
        </p:spPr>
      </p:pic>
      <p:sp>
        <p:nvSpPr>
          <p:cNvPr id="6" name="Rectangle 5"/>
          <p:cNvSpPr/>
          <p:nvPr/>
        </p:nvSpPr>
        <p:spPr>
          <a:xfrm>
            <a:off x="251521" y="0"/>
            <a:ext cx="8839200" cy="2415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a:t>
            </a:r>
            <a:endParaRPr lang="en-GB" sz="2800" b="1" dirty="0"/>
          </a:p>
        </p:txBody>
      </p:sp>
      <p:sp>
        <p:nvSpPr>
          <p:cNvPr id="7" name="Rectangle 6"/>
          <p:cNvSpPr/>
          <p:nvPr/>
        </p:nvSpPr>
        <p:spPr>
          <a:xfrm>
            <a:off x="251521" y="2415579"/>
            <a:ext cx="8839200" cy="3048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52344" y="4457127"/>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52344" y="6191248"/>
            <a:ext cx="704316" cy="666752"/>
          </a:xfrm>
          <a:prstGeom prst="rect">
            <a:avLst/>
          </a:prstGeom>
          <a:noFill/>
        </p:spPr>
      </p:pic>
      <p:sp>
        <p:nvSpPr>
          <p:cNvPr id="5" name="TextBox 4"/>
          <p:cNvSpPr txBox="1"/>
          <p:nvPr/>
        </p:nvSpPr>
        <p:spPr>
          <a:xfrm>
            <a:off x="0" y="679356"/>
            <a:ext cx="1011815" cy="369332"/>
          </a:xfrm>
          <a:prstGeom prst="rect">
            <a:avLst/>
          </a:prstGeom>
          <a:noFill/>
        </p:spPr>
        <p:txBody>
          <a:bodyPr wrap="none" rtlCol="0">
            <a:spAutoFit/>
          </a:bodyPr>
          <a:lstStyle/>
          <a:p>
            <a:r>
              <a:rPr lang="en-GB" dirty="0" smtClean="0"/>
              <a:t>Jan 2012</a:t>
            </a:r>
            <a:endParaRPr lang="en-GB"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33872" y="4481088"/>
            <a:ext cx="1331640" cy="885540"/>
          </a:xfrm>
          <a:prstGeom prst="rect">
            <a:avLst/>
          </a:prstGeom>
          <a:noFill/>
        </p:spPr>
      </p:pic>
    </p:spTree>
    <p:extLst>
      <p:ext uri="{BB962C8B-B14F-4D97-AF65-F5344CB8AC3E}">
        <p14:creationId xmlns:p14="http://schemas.microsoft.com/office/powerpoint/2010/main" val="242564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6" grpId="0" animBg="1"/>
      <p:bldP spid="7" grpId="0" animBg="1"/>
    </p:bldLst>
  </p:timing>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3535" y="23506"/>
            <a:ext cx="7791450" cy="4333875"/>
          </a:xfrm>
          <a:prstGeom prst="rect">
            <a:avLst/>
          </a:prstGeom>
        </p:spPr>
      </p:pic>
      <p:pic>
        <p:nvPicPr>
          <p:cNvPr id="8" name="Picture 7"/>
          <p:cNvPicPr>
            <a:picLocks noChangeAspect="1"/>
          </p:cNvPicPr>
          <p:nvPr/>
        </p:nvPicPr>
        <p:blipFill>
          <a:blip r:embed="rId3"/>
          <a:stretch>
            <a:fillRect/>
          </a:stretch>
        </p:blipFill>
        <p:spPr>
          <a:xfrm>
            <a:off x="36067" y="4370039"/>
            <a:ext cx="8982075" cy="1638300"/>
          </a:xfrm>
          <a:prstGeom prst="rect">
            <a:avLst/>
          </a:prstGeom>
        </p:spPr>
      </p:pic>
      <p:sp>
        <p:nvSpPr>
          <p:cNvPr id="6" name="Rectangle 5"/>
          <p:cNvSpPr/>
          <p:nvPr/>
        </p:nvSpPr>
        <p:spPr>
          <a:xfrm>
            <a:off x="1083535" y="0"/>
            <a:ext cx="7791450" cy="4357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a:t>
            </a:r>
            <a:endParaRPr lang="en-GB" sz="2800" b="1" dirty="0"/>
          </a:p>
        </p:txBody>
      </p:sp>
      <p:sp>
        <p:nvSpPr>
          <p:cNvPr id="7" name="Rectangle 6"/>
          <p:cNvSpPr/>
          <p:nvPr/>
        </p:nvSpPr>
        <p:spPr>
          <a:xfrm>
            <a:off x="36068" y="4380887"/>
            <a:ext cx="8982074" cy="162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1414"/>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5234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2012</a:t>
            </a:r>
            <a:endParaRPr lang="en-GB" dirty="0"/>
          </a:p>
        </p:txBody>
      </p:sp>
    </p:spTree>
    <p:extLst>
      <p:ext uri="{BB962C8B-B14F-4D97-AF65-F5344CB8AC3E}">
        <p14:creationId xmlns:p14="http://schemas.microsoft.com/office/powerpoint/2010/main" val="2410346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307780"/>
            <a:ext cx="7776864" cy="6433588"/>
          </a:xfrm>
          <a:prstGeom prst="rect">
            <a:avLst/>
          </a:prstGeom>
        </p:spPr>
      </p:pic>
      <p:sp>
        <p:nvSpPr>
          <p:cNvPr id="8" name="Rectangle 7"/>
          <p:cNvSpPr/>
          <p:nvPr/>
        </p:nvSpPr>
        <p:spPr>
          <a:xfrm>
            <a:off x="683568" y="307780"/>
            <a:ext cx="7756116" cy="1276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9" name="Rectangle 8"/>
          <p:cNvSpPr/>
          <p:nvPr/>
        </p:nvSpPr>
        <p:spPr>
          <a:xfrm>
            <a:off x="683568" y="2860572"/>
            <a:ext cx="7776864" cy="3880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t>
            </a:r>
            <a:r>
              <a:rPr lang="en-GB" sz="2800" b="1" dirty="0" smtClean="0"/>
              <a:t> notes</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660232"/>
            <a:ext cx="1197768" cy="1197768"/>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Rectangle 15"/>
          <p:cNvSpPr/>
          <p:nvPr/>
        </p:nvSpPr>
        <p:spPr>
          <a:xfrm>
            <a:off x="683568" y="1584176"/>
            <a:ext cx="7756116" cy="126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465366" y="5517232"/>
            <a:ext cx="643138" cy="643138"/>
          </a:xfrm>
          <a:prstGeom prst="rect">
            <a:avLst/>
          </a:prstGeom>
          <a:noFill/>
        </p:spPr>
      </p:pic>
    </p:spTree>
    <p:extLst>
      <p:ext uri="{BB962C8B-B14F-4D97-AF65-F5344CB8AC3E}">
        <p14:creationId xmlns:p14="http://schemas.microsoft.com/office/powerpoint/2010/main" val="4130522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9" grpId="0" animBg="1"/>
      <p:bldP spid="16" grpId="0" animBg="1"/>
    </p:bldLst>
  </p:timing>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390298"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6043" y="5746602"/>
            <a:ext cx="1387605" cy="922757"/>
          </a:xfrm>
          <a:prstGeom prst="rect">
            <a:avLst/>
          </a:prstGeom>
          <a:noFill/>
        </p:spPr>
      </p:pic>
      <p:pic>
        <p:nvPicPr>
          <p:cNvPr id="2" name="Picture 1"/>
          <p:cNvPicPr>
            <a:picLocks noChangeAspect="1"/>
          </p:cNvPicPr>
          <p:nvPr/>
        </p:nvPicPr>
        <p:blipFill>
          <a:blip r:embed="rId7"/>
          <a:stretch>
            <a:fillRect/>
          </a:stretch>
        </p:blipFill>
        <p:spPr>
          <a:xfrm>
            <a:off x="107504" y="980728"/>
            <a:ext cx="8928992" cy="3562344"/>
          </a:xfrm>
          <a:prstGeom prst="rect">
            <a:avLst/>
          </a:prstGeom>
        </p:spPr>
      </p:pic>
    </p:spTree>
    <p:extLst>
      <p:ext uri="{BB962C8B-B14F-4D97-AF65-F5344CB8AC3E}">
        <p14:creationId xmlns:p14="http://schemas.microsoft.com/office/powerpoint/2010/main" val="3747154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39" y="354871"/>
            <a:ext cx="9058275" cy="41148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14139" y="354869"/>
            <a:ext cx="9058276" cy="1500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138" y="1841320"/>
            <a:ext cx="9058276" cy="2675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3318" y="5782814"/>
            <a:ext cx="1299393" cy="864096"/>
          </a:xfrm>
          <a:prstGeom prst="rect">
            <a:avLst/>
          </a:prstGeom>
          <a:noFill/>
        </p:spPr>
      </p:pic>
    </p:spTree>
    <p:extLst>
      <p:ext uri="{BB962C8B-B14F-4D97-AF65-F5344CB8AC3E}">
        <p14:creationId xmlns:p14="http://schemas.microsoft.com/office/powerpoint/2010/main" val="4244392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06" y="824032"/>
            <a:ext cx="9048750" cy="43815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14139" y="824032"/>
            <a:ext cx="9058276" cy="2100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2106" y="2924943"/>
            <a:ext cx="9084520" cy="2280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42396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7"/>
          <a:stretch>
            <a:fillRect/>
          </a:stretch>
        </p:blipFill>
        <p:spPr>
          <a:xfrm>
            <a:off x="35496" y="1100457"/>
            <a:ext cx="9073008" cy="1530086"/>
          </a:xfrm>
          <a:prstGeom prst="rect">
            <a:avLst/>
          </a:prstGeom>
        </p:spPr>
      </p:pic>
    </p:spTree>
    <p:extLst>
      <p:ext uri="{BB962C8B-B14F-4D97-AF65-F5344CB8AC3E}">
        <p14:creationId xmlns:p14="http://schemas.microsoft.com/office/powerpoint/2010/main" val="1631158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7666" y="1364382"/>
            <a:ext cx="8839200" cy="40290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137666" y="1349410"/>
            <a:ext cx="8839200" cy="4044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115397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657" y="340290"/>
            <a:ext cx="8988686" cy="56809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spTree>
    <p:extLst>
      <p:ext uri="{BB962C8B-B14F-4D97-AF65-F5344CB8AC3E}">
        <p14:creationId xmlns:p14="http://schemas.microsoft.com/office/powerpoint/2010/main" val="702726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36042"/>
            <a:ext cx="9144000" cy="52972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14734" y="436042"/>
            <a:ext cx="9144000" cy="1519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a:t>
            </a:r>
            <a:endParaRPr lang="en-GB" sz="2800" b="1" dirty="0"/>
          </a:p>
        </p:txBody>
      </p:sp>
      <p:sp>
        <p:nvSpPr>
          <p:cNvPr id="7" name="Rectangle 6"/>
          <p:cNvSpPr/>
          <p:nvPr/>
        </p:nvSpPr>
        <p:spPr>
          <a:xfrm>
            <a:off x="-14734" y="1955108"/>
            <a:ext cx="9144000" cy="1779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4" name="Rectangle 13"/>
          <p:cNvSpPr/>
          <p:nvPr/>
        </p:nvSpPr>
        <p:spPr>
          <a:xfrm>
            <a:off x="-14734" y="3734206"/>
            <a:ext cx="9144000" cy="206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(b)</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863404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4" grpId="0" animBg="1"/>
    </p:bldLst>
  </p:timing>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7"/>
          <a:stretch>
            <a:fillRect/>
          </a:stretch>
        </p:blipFill>
        <p:spPr>
          <a:xfrm>
            <a:off x="179512" y="1412776"/>
            <a:ext cx="8784976" cy="2339058"/>
          </a:xfrm>
          <a:prstGeom prst="rect">
            <a:avLst/>
          </a:prstGeom>
        </p:spPr>
      </p:pic>
    </p:spTree>
    <p:extLst>
      <p:ext uri="{BB962C8B-B14F-4D97-AF65-F5344CB8AC3E}">
        <p14:creationId xmlns:p14="http://schemas.microsoft.com/office/powerpoint/2010/main" val="4075955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692696"/>
            <a:ext cx="8496942" cy="49201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323528" y="692696"/>
            <a:ext cx="8496943" cy="492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05264"/>
            <a:ext cx="1331640" cy="885540"/>
          </a:xfrm>
          <a:prstGeom prst="rect">
            <a:avLst/>
          </a:prstGeom>
          <a:noFill/>
        </p:spPr>
      </p:pic>
    </p:spTree>
    <p:extLst>
      <p:ext uri="{BB962C8B-B14F-4D97-AF65-F5344CB8AC3E}">
        <p14:creationId xmlns:p14="http://schemas.microsoft.com/office/powerpoint/2010/main" val="3670771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6975" y="476672"/>
            <a:ext cx="8407473" cy="57145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196976" y="369332"/>
            <a:ext cx="8407472" cy="5845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580403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3933057"/>
            <a:ext cx="7258403" cy="28803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 y="6021288"/>
            <a:ext cx="1258214" cy="836712"/>
          </a:xfrm>
          <a:prstGeom prst="rect">
            <a:avLst/>
          </a:prstGeom>
          <a:noFill/>
        </p:spPr>
      </p:pic>
      <p:pic>
        <p:nvPicPr>
          <p:cNvPr id="6" name="Picture 5"/>
          <p:cNvPicPr>
            <a:picLocks noChangeAspect="1"/>
          </p:cNvPicPr>
          <p:nvPr/>
        </p:nvPicPr>
        <p:blipFill>
          <a:blip r:embed="rId6"/>
          <a:stretch>
            <a:fillRect/>
          </a:stretch>
        </p:blipFill>
        <p:spPr>
          <a:xfrm>
            <a:off x="2483768" y="34256"/>
            <a:ext cx="3995538" cy="3806334"/>
          </a:xfrm>
          <a:prstGeom prst="rect">
            <a:avLst/>
          </a:prstGeom>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236296" y="6214862"/>
            <a:ext cx="643138" cy="643138"/>
          </a:xfrm>
          <a:prstGeom prst="rect">
            <a:avLst/>
          </a:prstGeom>
          <a:noFill/>
        </p:spPr>
      </p:pic>
    </p:spTree>
    <p:extLst>
      <p:ext uri="{BB962C8B-B14F-4D97-AF65-F5344CB8AC3E}">
        <p14:creationId xmlns:p14="http://schemas.microsoft.com/office/powerpoint/2010/main" val="3310459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7"/>
          <a:stretch>
            <a:fillRect/>
          </a:stretch>
        </p:blipFill>
        <p:spPr>
          <a:xfrm>
            <a:off x="395537" y="711000"/>
            <a:ext cx="8352926" cy="4374184"/>
          </a:xfrm>
          <a:prstGeom prst="rect">
            <a:avLst/>
          </a:prstGeom>
        </p:spPr>
      </p:pic>
    </p:spTree>
    <p:extLst>
      <p:ext uri="{BB962C8B-B14F-4D97-AF65-F5344CB8AC3E}">
        <p14:creationId xmlns:p14="http://schemas.microsoft.com/office/powerpoint/2010/main" val="3144063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76672"/>
            <a:ext cx="8496944" cy="52115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323528" y="476672"/>
            <a:ext cx="8496943"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05264"/>
            <a:ext cx="1331640" cy="885540"/>
          </a:xfrm>
          <a:prstGeom prst="rect">
            <a:avLst/>
          </a:prstGeom>
          <a:noFill/>
        </p:spPr>
      </p:pic>
      <p:sp>
        <p:nvSpPr>
          <p:cNvPr id="10" name="Rectangle 9"/>
          <p:cNvSpPr/>
          <p:nvPr/>
        </p:nvSpPr>
        <p:spPr>
          <a:xfrm>
            <a:off x="323528" y="2636912"/>
            <a:ext cx="8496943"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a:t>
            </a:r>
            <a:endParaRPr lang="en-GB" sz="2800" b="1" dirty="0"/>
          </a:p>
        </p:txBody>
      </p:sp>
      <p:sp>
        <p:nvSpPr>
          <p:cNvPr id="14" name="Rectangle 13"/>
          <p:cNvSpPr/>
          <p:nvPr/>
        </p:nvSpPr>
        <p:spPr>
          <a:xfrm>
            <a:off x="323528" y="4148064"/>
            <a:ext cx="8496943" cy="1540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B</a:t>
            </a:r>
            <a:endParaRPr lang="en-GB" sz="2800" b="1" dirty="0"/>
          </a:p>
        </p:txBody>
      </p:sp>
    </p:spTree>
    <p:extLst>
      <p:ext uri="{BB962C8B-B14F-4D97-AF65-F5344CB8AC3E}">
        <p14:creationId xmlns:p14="http://schemas.microsoft.com/office/powerpoint/2010/main" val="1686109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0" grpId="0" animBg="1"/>
      <p:bldP spid="14" grpId="0" animBg="1"/>
    </p:bldLst>
  </p:timing>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286036"/>
            <a:ext cx="8208912" cy="5951276"/>
          </a:xfrm>
          <a:prstGeom prst="rect">
            <a:avLst/>
          </a:prstGeom>
        </p:spPr>
      </p:pic>
      <p:sp>
        <p:nvSpPr>
          <p:cNvPr id="10" name="Rectangle 9"/>
          <p:cNvSpPr/>
          <p:nvPr/>
        </p:nvSpPr>
        <p:spPr>
          <a:xfrm>
            <a:off x="611560" y="4437112"/>
            <a:ext cx="8208912"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B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611560" y="286036"/>
            <a:ext cx="8208912" cy="3214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9" name="Rectangle 8"/>
          <p:cNvSpPr/>
          <p:nvPr/>
        </p:nvSpPr>
        <p:spPr>
          <a:xfrm>
            <a:off x="611560" y="3501008"/>
            <a:ext cx="820891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A notes</a:t>
            </a:r>
            <a:endParaRPr lang="en-GB" sz="2800" b="1" dirty="0"/>
          </a:p>
        </p:txBody>
      </p:sp>
    </p:spTree>
    <p:extLst>
      <p:ext uri="{BB962C8B-B14F-4D97-AF65-F5344CB8AC3E}">
        <p14:creationId xmlns:p14="http://schemas.microsoft.com/office/powerpoint/2010/main" val="3857551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6" grpId="0" animBg="1"/>
      <p:bldP spid="9" grpId="0" animBg="1"/>
    </p:bldLst>
  </p:timing>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7"/>
          <a:stretch>
            <a:fillRect/>
          </a:stretch>
        </p:blipFill>
        <p:spPr>
          <a:xfrm>
            <a:off x="251520" y="980728"/>
            <a:ext cx="8640960" cy="4060602"/>
          </a:xfrm>
          <a:prstGeom prst="rect">
            <a:avLst/>
          </a:prstGeom>
        </p:spPr>
      </p:pic>
    </p:spTree>
    <p:extLst>
      <p:ext uri="{BB962C8B-B14F-4D97-AF65-F5344CB8AC3E}">
        <p14:creationId xmlns:p14="http://schemas.microsoft.com/office/powerpoint/2010/main" val="4016255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3284984"/>
            <a:ext cx="8496944" cy="2404262"/>
          </a:xfrm>
          <a:prstGeom prst="rect">
            <a:avLst/>
          </a:prstGeom>
        </p:spPr>
      </p:pic>
      <p:pic>
        <p:nvPicPr>
          <p:cNvPr id="2" name="Picture 1"/>
          <p:cNvPicPr>
            <a:picLocks noChangeAspect="1"/>
          </p:cNvPicPr>
          <p:nvPr/>
        </p:nvPicPr>
        <p:blipFill>
          <a:blip r:embed="rId3"/>
          <a:stretch>
            <a:fillRect/>
          </a:stretch>
        </p:blipFill>
        <p:spPr>
          <a:xfrm>
            <a:off x="323528" y="404664"/>
            <a:ext cx="8496944" cy="279170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323528" y="404664"/>
            <a:ext cx="8496943" cy="2791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05264"/>
            <a:ext cx="1331640" cy="885540"/>
          </a:xfrm>
          <a:prstGeom prst="rect">
            <a:avLst/>
          </a:prstGeom>
          <a:noFill/>
        </p:spPr>
      </p:pic>
      <p:sp>
        <p:nvSpPr>
          <p:cNvPr id="15" name="Rectangle 14"/>
          <p:cNvSpPr/>
          <p:nvPr/>
        </p:nvSpPr>
        <p:spPr>
          <a:xfrm>
            <a:off x="323528" y="3284984"/>
            <a:ext cx="8496943" cy="2404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a:t>
            </a:r>
            <a:endParaRPr lang="en-GB" sz="2800" b="1" dirty="0"/>
          </a:p>
        </p:txBody>
      </p:sp>
    </p:spTree>
    <p:extLst>
      <p:ext uri="{BB962C8B-B14F-4D97-AF65-F5344CB8AC3E}">
        <p14:creationId xmlns:p14="http://schemas.microsoft.com/office/powerpoint/2010/main" val="142868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5" grpId="0" animBg="1"/>
    </p:bldLst>
  </p:timing>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620688"/>
            <a:ext cx="8496942" cy="47158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323528" y="620688"/>
            <a:ext cx="8496943" cy="4715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05264"/>
            <a:ext cx="1331640" cy="885540"/>
          </a:xfrm>
          <a:prstGeom prst="rect">
            <a:avLst/>
          </a:prstGeom>
          <a:noFill/>
        </p:spPr>
      </p:pic>
    </p:spTree>
    <p:extLst>
      <p:ext uri="{BB962C8B-B14F-4D97-AF65-F5344CB8AC3E}">
        <p14:creationId xmlns:p14="http://schemas.microsoft.com/office/powerpoint/2010/main" val="27257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6" y="332656"/>
            <a:ext cx="7632848" cy="5868300"/>
          </a:xfrm>
          <a:prstGeom prst="rect">
            <a:avLst/>
          </a:prstGeom>
        </p:spPr>
      </p:pic>
      <p:sp>
        <p:nvSpPr>
          <p:cNvPr id="10" name="Rectangle 9"/>
          <p:cNvSpPr/>
          <p:nvPr/>
        </p:nvSpPr>
        <p:spPr>
          <a:xfrm>
            <a:off x="755576" y="332656"/>
            <a:ext cx="7632848" cy="5882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71025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7"/>
          <a:stretch>
            <a:fillRect/>
          </a:stretch>
        </p:blipFill>
        <p:spPr>
          <a:xfrm>
            <a:off x="251521" y="2204864"/>
            <a:ext cx="8640958" cy="1212656"/>
          </a:xfrm>
          <a:prstGeom prst="rect">
            <a:avLst/>
          </a:prstGeom>
        </p:spPr>
      </p:pic>
    </p:spTree>
    <p:extLst>
      <p:ext uri="{BB962C8B-B14F-4D97-AF65-F5344CB8AC3E}">
        <p14:creationId xmlns:p14="http://schemas.microsoft.com/office/powerpoint/2010/main" val="3615619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28" y="404664"/>
            <a:ext cx="8496944" cy="1804458"/>
          </a:xfrm>
          <a:prstGeom prst="rect">
            <a:avLst/>
          </a:prstGeom>
        </p:spPr>
      </p:pic>
      <p:pic>
        <p:nvPicPr>
          <p:cNvPr id="3" name="Picture 2"/>
          <p:cNvPicPr>
            <a:picLocks noChangeAspect="1"/>
          </p:cNvPicPr>
          <p:nvPr/>
        </p:nvPicPr>
        <p:blipFill>
          <a:blip r:embed="rId3"/>
          <a:stretch>
            <a:fillRect/>
          </a:stretch>
        </p:blipFill>
        <p:spPr>
          <a:xfrm>
            <a:off x="323528" y="2420888"/>
            <a:ext cx="8496944" cy="276437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369332"/>
            <a:ext cx="8496943" cy="1839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05264"/>
            <a:ext cx="1331640" cy="885540"/>
          </a:xfrm>
          <a:prstGeom prst="rect">
            <a:avLst/>
          </a:prstGeom>
          <a:noFill/>
        </p:spPr>
      </p:pic>
      <p:sp>
        <p:nvSpPr>
          <p:cNvPr id="15" name="Rectangle 14"/>
          <p:cNvSpPr/>
          <p:nvPr/>
        </p:nvSpPr>
        <p:spPr>
          <a:xfrm>
            <a:off x="323528" y="2420888"/>
            <a:ext cx="8496943" cy="2764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spTree>
    <p:extLst>
      <p:ext uri="{BB962C8B-B14F-4D97-AF65-F5344CB8AC3E}">
        <p14:creationId xmlns:p14="http://schemas.microsoft.com/office/powerpoint/2010/main" val="641406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5" grpId="0" animBg="1"/>
    </p:bldLst>
  </p:timing>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32656"/>
            <a:ext cx="8208912" cy="5619948"/>
          </a:xfrm>
          <a:prstGeom prst="rect">
            <a:avLst/>
          </a:prstGeom>
        </p:spPr>
      </p:pic>
      <p:sp>
        <p:nvSpPr>
          <p:cNvPr id="10" name="Rectangle 9"/>
          <p:cNvSpPr/>
          <p:nvPr/>
        </p:nvSpPr>
        <p:spPr>
          <a:xfrm>
            <a:off x="755576" y="332656"/>
            <a:ext cx="8208912" cy="5619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785663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095" y="908720"/>
            <a:ext cx="9055810" cy="3481716"/>
          </a:xfrm>
          <a:prstGeom prst="rect">
            <a:avLst/>
          </a:prstGeom>
        </p:spPr>
      </p:pic>
      <p:sp>
        <p:nvSpPr>
          <p:cNvPr id="9" name="Rectangle 8"/>
          <p:cNvSpPr/>
          <p:nvPr/>
        </p:nvSpPr>
        <p:spPr>
          <a:xfrm>
            <a:off x="44096" y="908720"/>
            <a:ext cx="9055808"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44096" y="2852936"/>
            <a:ext cx="9055807" cy="52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44096" y="3381751"/>
            <a:ext cx="9055807" cy="1008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TextBox 14"/>
          <p:cNvSpPr txBox="1"/>
          <p:nvPr/>
        </p:nvSpPr>
        <p:spPr>
          <a:xfrm>
            <a:off x="0" y="0"/>
            <a:ext cx="1138453" cy="369332"/>
          </a:xfrm>
          <a:prstGeom prst="rect">
            <a:avLst/>
          </a:prstGeom>
          <a:noFill/>
        </p:spPr>
        <p:txBody>
          <a:bodyPr wrap="none" rtlCol="0">
            <a:spAutoFit/>
          </a:bodyPr>
          <a:lstStyle/>
          <a:p>
            <a:r>
              <a:rPr lang="en-GB" dirty="0" smtClean="0"/>
              <a:t>June 2009</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7504" y="5850904"/>
            <a:ext cx="1080120" cy="1080120"/>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669671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836712"/>
            <a:ext cx="8640958" cy="40897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spTree>
    <p:extLst>
      <p:ext uri="{BB962C8B-B14F-4D97-AF65-F5344CB8AC3E}">
        <p14:creationId xmlns:p14="http://schemas.microsoft.com/office/powerpoint/2010/main" val="1551562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76672"/>
            <a:ext cx="8496944" cy="50674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476672"/>
            <a:ext cx="8496943" cy="3144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05264"/>
            <a:ext cx="1331640" cy="885540"/>
          </a:xfrm>
          <a:prstGeom prst="rect">
            <a:avLst/>
          </a:prstGeom>
          <a:noFill/>
        </p:spPr>
      </p:pic>
      <p:sp>
        <p:nvSpPr>
          <p:cNvPr id="15" name="Rectangle 14"/>
          <p:cNvSpPr/>
          <p:nvPr/>
        </p:nvSpPr>
        <p:spPr>
          <a:xfrm>
            <a:off x="323528" y="3621410"/>
            <a:ext cx="8496943" cy="1922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4081228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5" grpId="0" animBg="1"/>
    </p:bldLst>
  </p:timing>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404664"/>
            <a:ext cx="8352926" cy="5251262"/>
          </a:xfrm>
          <a:prstGeom prst="rect">
            <a:avLst/>
          </a:prstGeom>
        </p:spPr>
      </p:pic>
      <p:sp>
        <p:nvSpPr>
          <p:cNvPr id="10" name="Rectangle 9"/>
          <p:cNvSpPr/>
          <p:nvPr/>
        </p:nvSpPr>
        <p:spPr>
          <a:xfrm>
            <a:off x="395538" y="400358"/>
            <a:ext cx="8352926" cy="2551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9" name="Rectangle 8"/>
          <p:cNvSpPr/>
          <p:nvPr/>
        </p:nvSpPr>
        <p:spPr>
          <a:xfrm>
            <a:off x="395536" y="2951664"/>
            <a:ext cx="8352927" cy="2704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374600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animBg="1"/>
      <p:bldP spid="9" grpId="0" animBg="1"/>
    </p:bldLst>
  </p:timing>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7"/>
          <a:stretch>
            <a:fillRect/>
          </a:stretch>
        </p:blipFill>
        <p:spPr>
          <a:xfrm>
            <a:off x="251521" y="764704"/>
            <a:ext cx="8640958" cy="4466332"/>
          </a:xfrm>
          <a:prstGeom prst="rect">
            <a:avLst/>
          </a:prstGeom>
        </p:spPr>
      </p:pic>
    </p:spTree>
    <p:extLst>
      <p:ext uri="{BB962C8B-B14F-4D97-AF65-F5344CB8AC3E}">
        <p14:creationId xmlns:p14="http://schemas.microsoft.com/office/powerpoint/2010/main" val="2489462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556792"/>
            <a:ext cx="8496944" cy="257231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323528" y="1556792"/>
            <a:ext cx="8496943"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05264"/>
            <a:ext cx="1331640" cy="885540"/>
          </a:xfrm>
          <a:prstGeom prst="rect">
            <a:avLst/>
          </a:prstGeom>
          <a:noFill/>
        </p:spPr>
      </p:pic>
      <p:sp>
        <p:nvSpPr>
          <p:cNvPr id="15" name="Rectangle 14"/>
          <p:cNvSpPr/>
          <p:nvPr/>
        </p:nvSpPr>
        <p:spPr>
          <a:xfrm>
            <a:off x="323528" y="2564904"/>
            <a:ext cx="8496943" cy="1564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spTree>
    <p:extLst>
      <p:ext uri="{BB962C8B-B14F-4D97-AF65-F5344CB8AC3E}">
        <p14:creationId xmlns:p14="http://schemas.microsoft.com/office/powerpoint/2010/main" val="2252027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5" grpId="0" animBg="1"/>
    </p:bldLst>
  </p:timing>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980728"/>
            <a:ext cx="8352928" cy="4114370"/>
          </a:xfrm>
          <a:prstGeom prst="rect">
            <a:avLst/>
          </a:prstGeom>
        </p:spPr>
      </p:pic>
      <p:sp>
        <p:nvSpPr>
          <p:cNvPr id="10" name="Rectangle 9"/>
          <p:cNvSpPr/>
          <p:nvPr/>
        </p:nvSpPr>
        <p:spPr>
          <a:xfrm>
            <a:off x="395538" y="980728"/>
            <a:ext cx="8352926" cy="1970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t>
            </a:r>
            <a:r>
              <a:rPr lang="en-GB" sz="2800" b="1" dirty="0" err="1" smtClean="0"/>
              <a:t>i</a:t>
            </a:r>
            <a:r>
              <a:rPr lang="en-GB" sz="2800" b="1" dirty="0" smtClean="0"/>
              <a:t>)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9" name="Rectangle 8"/>
          <p:cNvSpPr/>
          <p:nvPr/>
        </p:nvSpPr>
        <p:spPr>
          <a:xfrm>
            <a:off x="395536" y="2951664"/>
            <a:ext cx="8352927" cy="2143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notes</a:t>
            </a:r>
            <a:endParaRPr lang="en-GB" sz="2800" b="1" dirty="0"/>
          </a:p>
        </p:txBody>
      </p:sp>
    </p:spTree>
    <p:extLst>
      <p:ext uri="{BB962C8B-B14F-4D97-AF65-F5344CB8AC3E}">
        <p14:creationId xmlns:p14="http://schemas.microsoft.com/office/powerpoint/2010/main" val="2592124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animBg="1"/>
      <p:bldP spid="9" grpId="0" animBg="1"/>
    </p:bldLst>
  </p:timing>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hlinkClick r:id="rId2" action="ppaction://hlinksldjump"/>
          </p:cNvPr>
          <p:cNvSpPr/>
          <p:nvPr/>
        </p:nvSpPr>
        <p:spPr>
          <a:xfrm>
            <a:off x="3492008" y="3789040"/>
            <a:ext cx="11520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a:t>
            </a:r>
            <a:r>
              <a:rPr lang="en-GB" b="1" dirty="0" err="1" smtClean="0"/>
              <a:t>i</a:t>
            </a:r>
            <a:r>
              <a:rPr lang="en-GB" b="1" dirty="0" smtClean="0"/>
              <a:t>) (with vectors)</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0" name="Rectangle 29">
            <a:hlinkClick r:id="rId5" action="ppaction://hlinksldjump"/>
          </p:cNvPr>
          <p:cNvSpPr/>
          <p:nvPr/>
        </p:nvSpPr>
        <p:spPr>
          <a:xfrm>
            <a:off x="3492008" y="134084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 (</a:t>
            </a:r>
            <a:r>
              <a:rPr lang="en-GB" b="1" dirty="0" err="1" smtClean="0"/>
              <a:t>i</a:t>
            </a:r>
            <a:r>
              <a:rPr lang="en-GB" b="1" dirty="0" smtClean="0"/>
              <a:t>)</a:t>
            </a:r>
            <a:endParaRPr lang="en-GB" b="1" dirty="0"/>
          </a:p>
        </p:txBody>
      </p:sp>
      <p:sp>
        <p:nvSpPr>
          <p:cNvPr id="32" name="Rectangle 31">
            <a:hlinkClick r:id="rId6" action="ppaction://hlinksldjump"/>
          </p:cNvPr>
          <p:cNvSpPr/>
          <p:nvPr/>
        </p:nvSpPr>
        <p:spPr>
          <a:xfrm>
            <a:off x="3492008" y="195289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 (ii)</a:t>
            </a:r>
            <a:endParaRPr lang="en-GB" b="1" dirty="0"/>
          </a:p>
        </p:txBody>
      </p:sp>
      <p:sp>
        <p:nvSpPr>
          <p:cNvPr id="64" name="Rectangle 63">
            <a:hlinkClick r:id="rId7" action="ppaction://hlinksldjump"/>
          </p:cNvPr>
          <p:cNvSpPr/>
          <p:nvPr/>
        </p:nvSpPr>
        <p:spPr>
          <a:xfrm>
            <a:off x="3492008" y="255364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 (</a:t>
            </a:r>
            <a:r>
              <a:rPr lang="en-GB" b="1" dirty="0" err="1" smtClean="0"/>
              <a:t>i</a:t>
            </a:r>
            <a:r>
              <a:rPr lang="en-GB" b="1" dirty="0" smtClean="0"/>
              <a:t>)</a:t>
            </a:r>
            <a:endParaRPr lang="en-GB" b="1" dirty="0"/>
          </a:p>
        </p:txBody>
      </p:sp>
      <p:sp>
        <p:nvSpPr>
          <p:cNvPr id="65" name="Rectangle 64">
            <a:hlinkClick r:id="rId8" action="ppaction://hlinksldjump"/>
          </p:cNvPr>
          <p:cNvSpPr/>
          <p:nvPr/>
        </p:nvSpPr>
        <p:spPr>
          <a:xfrm>
            <a:off x="3492008" y="605735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(ii)</a:t>
            </a:r>
            <a:endParaRPr lang="en-GB" b="1" dirty="0"/>
          </a:p>
        </p:txBody>
      </p:sp>
      <p:sp>
        <p:nvSpPr>
          <p:cNvPr id="19" name="TextBox 18"/>
          <p:cNvSpPr txBox="1"/>
          <p:nvPr/>
        </p:nvSpPr>
        <p:spPr>
          <a:xfrm>
            <a:off x="2609632" y="476672"/>
            <a:ext cx="3762568" cy="769441"/>
          </a:xfrm>
          <a:prstGeom prst="rect">
            <a:avLst/>
          </a:prstGeom>
          <a:noFill/>
        </p:spPr>
        <p:txBody>
          <a:bodyPr wrap="none" rtlCol="0">
            <a:spAutoFit/>
          </a:bodyPr>
          <a:lstStyle/>
          <a:p>
            <a:r>
              <a:rPr lang="en-GB" sz="4400" dirty="0" smtClean="0">
                <a:latin typeface="Comic Sans MS" pitchFamily="66" charset="0"/>
              </a:rPr>
              <a:t>Trigonometry</a:t>
            </a:r>
            <a:endParaRPr lang="en-GB" sz="4400" dirty="0">
              <a:latin typeface="Comic Sans MS" pitchFamily="66" charset="0"/>
            </a:endParaRPr>
          </a:p>
        </p:txBody>
      </p:sp>
      <p:sp>
        <p:nvSpPr>
          <p:cNvPr id="21" name="Rectangle 20">
            <a:hlinkClick r:id="rId9" action="ppaction://hlinksldjump"/>
          </p:cNvPr>
          <p:cNvSpPr/>
          <p:nvPr/>
        </p:nvSpPr>
        <p:spPr>
          <a:xfrm>
            <a:off x="4716144" y="134076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a:t>
            </a:r>
            <a:endParaRPr lang="en-GB" b="1" dirty="0"/>
          </a:p>
        </p:txBody>
      </p:sp>
      <p:sp>
        <p:nvSpPr>
          <p:cNvPr id="17" name="Rectangle 16">
            <a:hlinkClick r:id="rId10" action="ppaction://hlinksldjump"/>
          </p:cNvPr>
          <p:cNvSpPr/>
          <p:nvPr/>
        </p:nvSpPr>
        <p:spPr>
          <a:xfrm>
            <a:off x="4716144" y="195289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r>
              <a:rPr lang="en-GB" b="1" dirty="0" err="1" smtClean="0"/>
              <a:t>i</a:t>
            </a:r>
            <a:r>
              <a:rPr lang="en-GB" b="1" dirty="0" smtClean="0"/>
              <a:t>)</a:t>
            </a:r>
            <a:endParaRPr lang="en-GB" b="1" dirty="0"/>
          </a:p>
        </p:txBody>
      </p:sp>
      <p:sp>
        <p:nvSpPr>
          <p:cNvPr id="22" name="Rectangle 21">
            <a:hlinkClick r:id="rId11" action="ppaction://hlinksldjump"/>
          </p:cNvPr>
          <p:cNvSpPr/>
          <p:nvPr/>
        </p:nvSpPr>
        <p:spPr>
          <a:xfrm>
            <a:off x="4716144" y="255364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(ii)</a:t>
            </a:r>
            <a:endParaRPr lang="en-GB" b="1" dirty="0"/>
          </a:p>
        </p:txBody>
      </p:sp>
      <p:sp>
        <p:nvSpPr>
          <p:cNvPr id="28" name="Rectangle 27">
            <a:hlinkClick r:id="rId12" action="ppaction://hlinksldjump"/>
          </p:cNvPr>
          <p:cNvSpPr/>
          <p:nvPr/>
        </p:nvSpPr>
        <p:spPr>
          <a:xfrm>
            <a:off x="4716144" y="317703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a:t>
            </a:r>
            <a:r>
              <a:rPr lang="en-GB" b="1" dirty="0" err="1" smtClean="0"/>
              <a:t>i</a:t>
            </a:r>
            <a:r>
              <a:rPr lang="en-GB" b="1" dirty="0" smtClean="0"/>
              <a:t>)</a:t>
            </a:r>
            <a:endParaRPr lang="en-GB" b="1" dirty="0"/>
          </a:p>
        </p:txBody>
      </p:sp>
      <p:sp>
        <p:nvSpPr>
          <p:cNvPr id="29" name="Rectangle 28">
            <a:hlinkClick r:id="rId13" action="ppaction://hlinksldjump"/>
          </p:cNvPr>
          <p:cNvSpPr/>
          <p:nvPr/>
        </p:nvSpPr>
        <p:spPr>
          <a:xfrm>
            <a:off x="4716144" y="378904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(ii)</a:t>
            </a:r>
            <a:endParaRPr lang="en-GB" b="1" dirty="0"/>
          </a:p>
        </p:txBody>
      </p:sp>
      <p:sp>
        <p:nvSpPr>
          <p:cNvPr id="36" name="Rectangle 35">
            <a:hlinkClick r:id="rId14" action="ppaction://hlinksldjump"/>
          </p:cNvPr>
          <p:cNvSpPr/>
          <p:nvPr/>
        </p:nvSpPr>
        <p:spPr>
          <a:xfrm>
            <a:off x="3492008" y="317703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 (ii)</a:t>
            </a:r>
            <a:endParaRPr lang="en-GB" b="1" dirty="0"/>
          </a:p>
        </p:txBody>
      </p:sp>
      <p:sp>
        <p:nvSpPr>
          <p:cNvPr id="37" name="Rectangle 36">
            <a:hlinkClick r:id="rId15" action="ppaction://hlinksldjump"/>
          </p:cNvPr>
          <p:cNvSpPr/>
          <p:nvPr/>
        </p:nvSpPr>
        <p:spPr>
          <a:xfrm>
            <a:off x="3492008" y="476120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(ii)</a:t>
            </a:r>
            <a:endParaRPr lang="en-GB" b="1" dirty="0"/>
          </a:p>
        </p:txBody>
      </p:sp>
      <p:sp>
        <p:nvSpPr>
          <p:cNvPr id="38" name="Rectangle 37">
            <a:hlinkClick r:id="rId16" action="ppaction://hlinksldjump"/>
          </p:cNvPr>
          <p:cNvSpPr/>
          <p:nvPr/>
        </p:nvSpPr>
        <p:spPr>
          <a:xfrm>
            <a:off x="3492008" y="540928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t>
            </a:r>
            <a:r>
              <a:rPr lang="en-GB" b="1" dirty="0"/>
              <a:t>D</a:t>
            </a:r>
            <a:r>
              <a:rPr lang="en-GB" b="1" dirty="0" smtClean="0"/>
              <a:t> (</a:t>
            </a:r>
            <a:r>
              <a:rPr lang="en-GB" b="1" dirty="0" err="1" smtClean="0"/>
              <a:t>i</a:t>
            </a:r>
            <a:r>
              <a:rPr lang="en-GB" b="1" dirty="0" smtClean="0"/>
              <a:t>)</a:t>
            </a:r>
            <a:endParaRPr lang="en-GB" b="1" dirty="0"/>
          </a:p>
        </p:txBody>
      </p:sp>
      <p:sp>
        <p:nvSpPr>
          <p:cNvPr id="24" name="Rectangle 23">
            <a:hlinkClick r:id="rId17" action="ppaction://hlinksldjump"/>
          </p:cNvPr>
          <p:cNvSpPr/>
          <p:nvPr/>
        </p:nvSpPr>
        <p:spPr>
          <a:xfrm>
            <a:off x="107504" y="80648"/>
            <a:ext cx="2252616" cy="39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p>
        </p:txBody>
      </p:sp>
    </p:spTree>
    <p:extLst>
      <p:ext uri="{BB962C8B-B14F-4D97-AF65-F5344CB8AC3E}">
        <p14:creationId xmlns:p14="http://schemas.microsoft.com/office/powerpoint/2010/main" val="3172516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9" name="TextBox 8"/>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8" y="2060848"/>
            <a:ext cx="8496944" cy="1105242"/>
          </a:xfrm>
          <a:prstGeom prst="rect">
            <a:avLst/>
          </a:prstGeom>
        </p:spPr>
      </p:pic>
    </p:spTree>
    <p:extLst>
      <p:ext uri="{BB962C8B-B14F-4D97-AF65-F5344CB8AC3E}">
        <p14:creationId xmlns:p14="http://schemas.microsoft.com/office/powerpoint/2010/main" val="39267942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404664"/>
            <a:ext cx="8784974" cy="5006334"/>
          </a:xfrm>
          <a:prstGeom prst="rect">
            <a:avLst/>
          </a:prstGeom>
        </p:spPr>
      </p:pic>
      <p:sp>
        <p:nvSpPr>
          <p:cNvPr id="11" name="Rectangle 10"/>
          <p:cNvSpPr/>
          <p:nvPr/>
        </p:nvSpPr>
        <p:spPr>
          <a:xfrm>
            <a:off x="179512" y="404664"/>
            <a:ext cx="8784975" cy="5015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4975591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332656"/>
            <a:ext cx="8064894" cy="57795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8" name="TextBox 7"/>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375956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2" name="Picture 1"/>
          <p:cNvPicPr>
            <a:picLocks noChangeAspect="1"/>
          </p:cNvPicPr>
          <p:nvPr/>
        </p:nvPicPr>
        <p:blipFill>
          <a:blip r:embed="rId5"/>
          <a:stretch>
            <a:fillRect/>
          </a:stretch>
        </p:blipFill>
        <p:spPr>
          <a:xfrm>
            <a:off x="40997" y="1412776"/>
            <a:ext cx="9062006" cy="2448272"/>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026919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052736"/>
            <a:ext cx="8784972" cy="3200780"/>
          </a:xfrm>
          <a:prstGeom prst="rect">
            <a:avLst/>
          </a:prstGeom>
        </p:spPr>
      </p:pic>
      <p:sp>
        <p:nvSpPr>
          <p:cNvPr id="7" name="Rectangle 6"/>
          <p:cNvSpPr/>
          <p:nvPr/>
        </p:nvSpPr>
        <p:spPr>
          <a:xfrm>
            <a:off x="179513" y="1052736"/>
            <a:ext cx="8784974" cy="3200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pic>
        <p:nvPicPr>
          <p:cNvPr id="5" name="Picture 4"/>
          <p:cNvPicPr>
            <a:picLocks noChangeAspect="1"/>
          </p:cNvPicPr>
          <p:nvPr/>
        </p:nvPicPr>
        <p:blipFill>
          <a:blip r:embed="rId9"/>
          <a:stretch>
            <a:fillRect/>
          </a:stretch>
        </p:blipFill>
        <p:spPr>
          <a:xfrm>
            <a:off x="400050" y="4450060"/>
            <a:ext cx="8343900" cy="419100"/>
          </a:xfrm>
          <a:prstGeom prst="rect">
            <a:avLst/>
          </a:prstGeom>
        </p:spPr>
      </p:pic>
      <p:sp>
        <p:nvSpPr>
          <p:cNvPr id="12" name="Rectangle 11"/>
          <p:cNvSpPr/>
          <p:nvPr/>
        </p:nvSpPr>
        <p:spPr>
          <a:xfrm>
            <a:off x="400049" y="4450060"/>
            <a:ext cx="8343901"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39364701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12" grpId="0" animBg="1"/>
    </p:bldLst>
  </p:timing>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42962" y="4795242"/>
            <a:ext cx="7458075" cy="361950"/>
          </a:xfrm>
          <a:prstGeom prst="rect">
            <a:avLst/>
          </a:prstGeom>
        </p:spPr>
      </p:pic>
      <p:pic>
        <p:nvPicPr>
          <p:cNvPr id="3" name="Picture 2"/>
          <p:cNvPicPr>
            <a:picLocks noChangeAspect="1"/>
          </p:cNvPicPr>
          <p:nvPr/>
        </p:nvPicPr>
        <p:blipFill>
          <a:blip r:embed="rId3"/>
          <a:stretch>
            <a:fillRect/>
          </a:stretch>
        </p:blipFill>
        <p:spPr>
          <a:xfrm>
            <a:off x="251521" y="764704"/>
            <a:ext cx="8640958" cy="3832848"/>
          </a:xfrm>
          <a:prstGeom prst="rect">
            <a:avLst/>
          </a:prstGeom>
        </p:spPr>
      </p:pic>
      <p:sp>
        <p:nvSpPr>
          <p:cNvPr id="7" name="Rectangle 6"/>
          <p:cNvSpPr/>
          <p:nvPr/>
        </p:nvSpPr>
        <p:spPr>
          <a:xfrm>
            <a:off x="251521" y="764704"/>
            <a:ext cx="8640958" cy="3832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sp>
        <p:nvSpPr>
          <p:cNvPr id="10" name="Rectangle 9"/>
          <p:cNvSpPr/>
          <p:nvPr/>
        </p:nvSpPr>
        <p:spPr>
          <a:xfrm>
            <a:off x="842962" y="4795242"/>
            <a:ext cx="7473454" cy="361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5597642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10" grpId="0" animBg="1"/>
    </p:bldLst>
  </p:timing>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091" y="476672"/>
            <a:ext cx="8139818" cy="55244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9" name="TextBox 8"/>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796625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327" y="548680"/>
            <a:ext cx="8907346" cy="5002196"/>
          </a:xfrm>
          <a:prstGeom prst="rect">
            <a:avLst/>
          </a:prstGeom>
        </p:spPr>
      </p:pic>
      <p:sp>
        <p:nvSpPr>
          <p:cNvPr id="7" name="Rectangle 6"/>
          <p:cNvSpPr/>
          <p:nvPr/>
        </p:nvSpPr>
        <p:spPr>
          <a:xfrm>
            <a:off x="118327" y="548680"/>
            <a:ext cx="8907346"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sp>
        <p:nvSpPr>
          <p:cNvPr id="9" name="Rectangle 8"/>
          <p:cNvSpPr/>
          <p:nvPr/>
        </p:nvSpPr>
        <p:spPr>
          <a:xfrm>
            <a:off x="118327" y="4725144"/>
            <a:ext cx="8907346" cy="84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6573191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9" grpId="0" animBg="1"/>
    </p:bldLst>
  </p:timing>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9" name="TextBox 8"/>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9" y="2492896"/>
            <a:ext cx="8496942" cy="821036"/>
          </a:xfrm>
          <a:prstGeom prst="rect">
            <a:avLst/>
          </a:prstGeom>
        </p:spPr>
      </p:pic>
    </p:spTree>
    <p:extLst>
      <p:ext uri="{BB962C8B-B14F-4D97-AF65-F5344CB8AC3E}">
        <p14:creationId xmlns:p14="http://schemas.microsoft.com/office/powerpoint/2010/main" val="39749050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328" y="548680"/>
            <a:ext cx="8907344" cy="4682168"/>
          </a:xfrm>
          <a:prstGeom prst="rect">
            <a:avLst/>
          </a:prstGeom>
        </p:spPr>
      </p:pic>
      <p:sp>
        <p:nvSpPr>
          <p:cNvPr id="7" name="Rectangle 6"/>
          <p:cNvSpPr/>
          <p:nvPr/>
        </p:nvSpPr>
        <p:spPr>
          <a:xfrm>
            <a:off x="118327" y="548680"/>
            <a:ext cx="8907346" cy="468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spTree>
    <p:extLst>
      <p:ext uri="{BB962C8B-B14F-4D97-AF65-F5344CB8AC3E}">
        <p14:creationId xmlns:p14="http://schemas.microsoft.com/office/powerpoint/2010/main" val="32589759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1" y="620688"/>
            <a:ext cx="8640958" cy="4900718"/>
          </a:xfrm>
          <a:prstGeom prst="rect">
            <a:avLst/>
          </a:prstGeom>
        </p:spPr>
      </p:pic>
    </p:spTree>
    <p:extLst>
      <p:ext uri="{BB962C8B-B14F-4D97-AF65-F5344CB8AC3E}">
        <p14:creationId xmlns:p14="http://schemas.microsoft.com/office/powerpoint/2010/main" val="38433222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980728"/>
            <a:ext cx="8352926" cy="4118692"/>
          </a:xfrm>
          <a:prstGeom prst="rect">
            <a:avLst/>
          </a:prstGeom>
        </p:spPr>
      </p:pic>
      <p:sp>
        <p:nvSpPr>
          <p:cNvPr id="5" name="Rectangle 4"/>
          <p:cNvSpPr/>
          <p:nvPr/>
        </p:nvSpPr>
        <p:spPr>
          <a:xfrm>
            <a:off x="395536" y="930144"/>
            <a:ext cx="8352928" cy="4169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Tree>
    <p:extLst>
      <p:ext uri="{BB962C8B-B14F-4D97-AF65-F5344CB8AC3E}">
        <p14:creationId xmlns:p14="http://schemas.microsoft.com/office/powerpoint/2010/main" val="20712789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1340768"/>
            <a:ext cx="8352926" cy="3297744"/>
          </a:xfrm>
          <a:prstGeom prst="rect">
            <a:avLst/>
          </a:prstGeom>
        </p:spPr>
      </p:pic>
      <p:sp>
        <p:nvSpPr>
          <p:cNvPr id="5" name="Rectangle 4"/>
          <p:cNvSpPr/>
          <p:nvPr/>
        </p:nvSpPr>
        <p:spPr>
          <a:xfrm>
            <a:off x="395536" y="1340768"/>
            <a:ext cx="8352928" cy="329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429854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395537" y="332656"/>
            <a:ext cx="8352926" cy="5479326"/>
          </a:xfrm>
          <a:prstGeom prst="rect">
            <a:avLst/>
          </a:prstGeom>
        </p:spPr>
      </p:pic>
    </p:spTree>
    <p:extLst>
      <p:ext uri="{BB962C8B-B14F-4D97-AF65-F5344CB8AC3E}">
        <p14:creationId xmlns:p14="http://schemas.microsoft.com/office/powerpoint/2010/main" val="40616916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980728"/>
            <a:ext cx="9073008" cy="342320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6" name="Rectangle 5"/>
          <p:cNvSpPr/>
          <p:nvPr/>
        </p:nvSpPr>
        <p:spPr>
          <a:xfrm>
            <a:off x="35496" y="2348881"/>
            <a:ext cx="9073008" cy="2055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35496" y="980727"/>
            <a:ext cx="9073008" cy="136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134522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3322" y="116632"/>
            <a:ext cx="6931086" cy="5958068"/>
          </a:xfrm>
          <a:prstGeom prst="rect">
            <a:avLst/>
          </a:prstGeom>
        </p:spPr>
      </p:pic>
      <p:sp>
        <p:nvSpPr>
          <p:cNvPr id="5" name="Rectangle 4"/>
          <p:cNvSpPr/>
          <p:nvPr/>
        </p:nvSpPr>
        <p:spPr>
          <a:xfrm>
            <a:off x="1313322" y="116632"/>
            <a:ext cx="6931086" cy="5958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6021288"/>
            <a:ext cx="1191110" cy="792088"/>
          </a:xfrm>
          <a:prstGeom prst="rect">
            <a:avLst/>
          </a:prstGeom>
          <a:noFill/>
        </p:spPr>
      </p:pic>
    </p:spTree>
    <p:extLst>
      <p:ext uri="{BB962C8B-B14F-4D97-AF65-F5344CB8AC3E}">
        <p14:creationId xmlns:p14="http://schemas.microsoft.com/office/powerpoint/2010/main" val="744347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412776"/>
            <a:ext cx="8352926" cy="3214492"/>
          </a:xfrm>
          <a:prstGeom prst="rect">
            <a:avLst/>
          </a:prstGeom>
        </p:spPr>
      </p:pic>
      <p:sp>
        <p:nvSpPr>
          <p:cNvPr id="5" name="Rectangle 4"/>
          <p:cNvSpPr/>
          <p:nvPr/>
        </p:nvSpPr>
        <p:spPr>
          <a:xfrm>
            <a:off x="395536" y="1412776"/>
            <a:ext cx="8352928" cy="3214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1683457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3" name="Picture 2"/>
          <p:cNvPicPr>
            <a:picLocks noChangeAspect="1"/>
          </p:cNvPicPr>
          <p:nvPr/>
        </p:nvPicPr>
        <p:blipFill>
          <a:blip r:embed="rId5"/>
          <a:stretch>
            <a:fillRect/>
          </a:stretch>
        </p:blipFill>
        <p:spPr>
          <a:xfrm>
            <a:off x="323528" y="404664"/>
            <a:ext cx="8496944" cy="4997490"/>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62570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496944" cy="39225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908720"/>
            <a:ext cx="8496945"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3" name="Rectangle 12"/>
          <p:cNvSpPr/>
          <p:nvPr/>
        </p:nvSpPr>
        <p:spPr>
          <a:xfrm>
            <a:off x="323527" y="4077072"/>
            <a:ext cx="8496945" cy="777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294997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7" y="1484784"/>
            <a:ext cx="8496946" cy="26451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1484784"/>
            <a:ext cx="8496945" cy="2645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735587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7272"/>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3" name="Picture 2"/>
          <p:cNvPicPr>
            <a:picLocks noChangeAspect="1"/>
          </p:cNvPicPr>
          <p:nvPr/>
        </p:nvPicPr>
        <p:blipFill>
          <a:blip r:embed="rId7"/>
          <a:stretch>
            <a:fillRect/>
          </a:stretch>
        </p:blipFill>
        <p:spPr>
          <a:xfrm>
            <a:off x="323528" y="620688"/>
            <a:ext cx="8496944" cy="4962120"/>
          </a:xfrm>
          <a:prstGeom prst="rect">
            <a:avLst/>
          </a:prstGeom>
        </p:spPr>
      </p:pic>
    </p:spTree>
    <p:extLst>
      <p:ext uri="{BB962C8B-B14F-4D97-AF65-F5344CB8AC3E}">
        <p14:creationId xmlns:p14="http://schemas.microsoft.com/office/powerpoint/2010/main" val="270973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404664"/>
            <a:ext cx="8784974" cy="5768486"/>
          </a:xfrm>
          <a:prstGeom prst="rect">
            <a:avLst/>
          </a:prstGeom>
        </p:spPr>
      </p:pic>
      <p:sp>
        <p:nvSpPr>
          <p:cNvPr id="6" name="Rectangle 5"/>
          <p:cNvSpPr/>
          <p:nvPr/>
        </p:nvSpPr>
        <p:spPr>
          <a:xfrm>
            <a:off x="179513" y="362952"/>
            <a:ext cx="8784974" cy="83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sp>
        <p:nvSpPr>
          <p:cNvPr id="10" name="Rectangle 9"/>
          <p:cNvSpPr/>
          <p:nvPr/>
        </p:nvSpPr>
        <p:spPr>
          <a:xfrm>
            <a:off x="179513" y="1196752"/>
            <a:ext cx="8784974" cy="5018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8408" y="5877272"/>
            <a:ext cx="1435360" cy="954514"/>
          </a:xfrm>
          <a:prstGeom prst="rect">
            <a:avLst/>
          </a:prstGeom>
          <a:noFill/>
        </p:spPr>
      </p:pic>
    </p:spTree>
    <p:extLst>
      <p:ext uri="{BB962C8B-B14F-4D97-AF65-F5344CB8AC3E}">
        <p14:creationId xmlns:p14="http://schemas.microsoft.com/office/powerpoint/2010/main" val="2739070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3" y="823192"/>
            <a:ext cx="8784974" cy="2461792"/>
          </a:xfrm>
          <a:prstGeom prst="rect">
            <a:avLst/>
          </a:prstGeom>
        </p:spPr>
      </p:pic>
      <p:sp>
        <p:nvSpPr>
          <p:cNvPr id="6" name="Rectangle 5"/>
          <p:cNvSpPr/>
          <p:nvPr/>
        </p:nvSpPr>
        <p:spPr>
          <a:xfrm>
            <a:off x="179513" y="768334"/>
            <a:ext cx="8784974" cy="1174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TextBox 10"/>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sp>
        <p:nvSpPr>
          <p:cNvPr id="10" name="Rectangle 9"/>
          <p:cNvSpPr/>
          <p:nvPr/>
        </p:nvSpPr>
        <p:spPr>
          <a:xfrm>
            <a:off x="179513" y="1919446"/>
            <a:ext cx="8784974" cy="1356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7" name="Picture 6"/>
          <p:cNvPicPr>
            <a:picLocks noChangeAspect="1"/>
          </p:cNvPicPr>
          <p:nvPr/>
        </p:nvPicPr>
        <p:blipFill>
          <a:blip r:embed="rId8"/>
          <a:stretch>
            <a:fillRect/>
          </a:stretch>
        </p:blipFill>
        <p:spPr>
          <a:xfrm>
            <a:off x="467544" y="3625188"/>
            <a:ext cx="8208912" cy="883932"/>
          </a:xfrm>
          <a:prstGeom prst="rect">
            <a:avLst/>
          </a:prstGeom>
        </p:spPr>
      </p:pic>
      <p:sp>
        <p:nvSpPr>
          <p:cNvPr id="13" name="Rectangle 12"/>
          <p:cNvSpPr/>
          <p:nvPr/>
        </p:nvSpPr>
        <p:spPr>
          <a:xfrm>
            <a:off x="467543" y="3615800"/>
            <a:ext cx="8208913" cy="317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Rectangle 13"/>
          <p:cNvSpPr/>
          <p:nvPr/>
        </p:nvSpPr>
        <p:spPr>
          <a:xfrm>
            <a:off x="467543" y="3933056"/>
            <a:ext cx="8208913"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19116171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0" grpId="0" animBg="1"/>
      <p:bldP spid="13" grpId="0" animBg="1"/>
      <p:bldP spid="14" grpId="0" animBg="1"/>
    </p:bldLst>
  </p:timing>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3610" y="5013176"/>
            <a:ext cx="6984774" cy="1570813"/>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7" name="TextBox 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8"/>
          <a:stretch>
            <a:fillRect/>
          </a:stretch>
        </p:blipFill>
        <p:spPr>
          <a:xfrm>
            <a:off x="1043610" y="44624"/>
            <a:ext cx="6984774" cy="2522141"/>
          </a:xfrm>
          <a:prstGeom prst="rect">
            <a:avLst/>
          </a:prstGeom>
        </p:spPr>
      </p:pic>
      <p:pic>
        <p:nvPicPr>
          <p:cNvPr id="3" name="Picture 2"/>
          <p:cNvPicPr>
            <a:picLocks noChangeAspect="1"/>
          </p:cNvPicPr>
          <p:nvPr/>
        </p:nvPicPr>
        <p:blipFill>
          <a:blip r:embed="rId9"/>
          <a:stretch>
            <a:fillRect/>
          </a:stretch>
        </p:blipFill>
        <p:spPr>
          <a:xfrm>
            <a:off x="3094681" y="2276872"/>
            <a:ext cx="2551731" cy="2736304"/>
          </a:xfrm>
          <a:prstGeom prst="rect">
            <a:avLst/>
          </a:prstGeom>
        </p:spPr>
      </p:pic>
    </p:spTree>
    <p:extLst>
      <p:ext uri="{BB962C8B-B14F-4D97-AF65-F5344CB8AC3E}">
        <p14:creationId xmlns:p14="http://schemas.microsoft.com/office/powerpoint/2010/main" val="1255790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2559" y="332656"/>
            <a:ext cx="8498882" cy="5548858"/>
          </a:xfrm>
          <a:prstGeom prst="rect">
            <a:avLst/>
          </a:prstGeom>
        </p:spPr>
      </p:pic>
      <p:sp>
        <p:nvSpPr>
          <p:cNvPr id="11" name="Rectangle 10"/>
          <p:cNvSpPr/>
          <p:nvPr/>
        </p:nvSpPr>
        <p:spPr>
          <a:xfrm>
            <a:off x="322560" y="332656"/>
            <a:ext cx="8498882" cy="2541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4" name="Rectangle 13"/>
          <p:cNvSpPr/>
          <p:nvPr/>
        </p:nvSpPr>
        <p:spPr>
          <a:xfrm>
            <a:off x="322560" y="4581128"/>
            <a:ext cx="8498882" cy="1300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TextBox 15"/>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3" name="Rectangle 12"/>
          <p:cNvSpPr/>
          <p:nvPr/>
        </p:nvSpPr>
        <p:spPr>
          <a:xfrm>
            <a:off x="322560" y="2874638"/>
            <a:ext cx="8498882" cy="1706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87616"/>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64432" y="5786854"/>
            <a:ext cx="1435360" cy="954514"/>
          </a:xfrm>
          <a:prstGeom prst="rect">
            <a:avLst/>
          </a:prstGeom>
          <a:noFill/>
        </p:spPr>
      </p:pic>
    </p:spTree>
    <p:extLst>
      <p:ext uri="{BB962C8B-B14F-4D97-AF65-F5344CB8AC3E}">
        <p14:creationId xmlns:p14="http://schemas.microsoft.com/office/powerpoint/2010/main" val="138178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4"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35496" y="44624"/>
            <a:ext cx="1011815" cy="369332"/>
          </a:xfrm>
          <a:prstGeom prst="rect">
            <a:avLst/>
          </a:prstGeom>
          <a:noFill/>
        </p:spPr>
        <p:txBody>
          <a:bodyPr wrap="none" rtlCol="0">
            <a:spAutoFit/>
          </a:bodyPr>
          <a:lstStyle/>
          <a:p>
            <a:r>
              <a:rPr lang="en-GB" dirty="0" smtClean="0"/>
              <a:t>Jan 2010</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2453" y="5949280"/>
            <a:ext cx="1002635" cy="666752"/>
          </a:xfrm>
          <a:prstGeom prst="rect">
            <a:avLst/>
          </a:prstGeom>
          <a:noFill/>
        </p:spPr>
      </p:pic>
      <p:pic>
        <p:nvPicPr>
          <p:cNvPr id="2" name="Picture 1"/>
          <p:cNvPicPr>
            <a:picLocks noChangeAspect="1"/>
          </p:cNvPicPr>
          <p:nvPr/>
        </p:nvPicPr>
        <p:blipFill>
          <a:blip r:embed="rId5"/>
          <a:stretch>
            <a:fillRect/>
          </a:stretch>
        </p:blipFill>
        <p:spPr>
          <a:xfrm>
            <a:off x="35497" y="671556"/>
            <a:ext cx="9073006" cy="4557644"/>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795309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620688"/>
            <a:ext cx="8640958" cy="4779196"/>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4" name="Rectangle 13"/>
          <p:cNvSpPr/>
          <p:nvPr/>
        </p:nvSpPr>
        <p:spPr>
          <a:xfrm>
            <a:off x="251521" y="3140969"/>
            <a:ext cx="8640958" cy="1080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notes</a:t>
            </a:r>
            <a:endParaRPr lang="en-GB" sz="2800" b="1" dirty="0"/>
          </a:p>
        </p:txBody>
      </p:sp>
      <p:sp>
        <p:nvSpPr>
          <p:cNvPr id="15" name="Rectangle 14"/>
          <p:cNvSpPr/>
          <p:nvPr/>
        </p:nvSpPr>
        <p:spPr>
          <a:xfrm>
            <a:off x="251521" y="620688"/>
            <a:ext cx="8640958"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notes</a:t>
            </a:r>
            <a:endParaRPr lang="en-GB" sz="2800" b="1" dirty="0"/>
          </a:p>
        </p:txBody>
      </p:sp>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3" name="Rectangle 12"/>
          <p:cNvSpPr/>
          <p:nvPr/>
        </p:nvSpPr>
        <p:spPr>
          <a:xfrm>
            <a:off x="251521" y="4221088"/>
            <a:ext cx="8640958" cy="1178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3055132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5" grpId="0" animBg="1"/>
      <p:bldP spid="13" grpId="0" animBg="1"/>
    </p:bldLst>
  </p:timing>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3781436"/>
            <a:ext cx="8208912" cy="2383868"/>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7" name="TextBox 6"/>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3" name="Picture 2"/>
          <p:cNvPicPr>
            <a:picLocks noChangeAspect="1"/>
          </p:cNvPicPr>
          <p:nvPr/>
        </p:nvPicPr>
        <p:blipFill>
          <a:blip r:embed="rId8"/>
          <a:stretch>
            <a:fillRect/>
          </a:stretch>
        </p:blipFill>
        <p:spPr>
          <a:xfrm>
            <a:off x="2915816" y="477962"/>
            <a:ext cx="3600400" cy="3239070"/>
          </a:xfrm>
          <a:prstGeom prst="rect">
            <a:avLst/>
          </a:prstGeom>
        </p:spPr>
      </p:pic>
      <p:pic>
        <p:nvPicPr>
          <p:cNvPr id="4" name="Picture 3"/>
          <p:cNvPicPr>
            <a:picLocks noChangeAspect="1"/>
          </p:cNvPicPr>
          <p:nvPr/>
        </p:nvPicPr>
        <p:blipFill>
          <a:blip r:embed="rId9"/>
          <a:stretch>
            <a:fillRect/>
          </a:stretch>
        </p:blipFill>
        <p:spPr>
          <a:xfrm>
            <a:off x="1696762" y="1924150"/>
            <a:ext cx="998094" cy="280714"/>
          </a:xfrm>
          <a:prstGeom prst="rect">
            <a:avLst/>
          </a:prstGeom>
        </p:spPr>
      </p:pic>
    </p:spTree>
    <p:extLst>
      <p:ext uri="{BB962C8B-B14F-4D97-AF65-F5344CB8AC3E}">
        <p14:creationId xmlns:p14="http://schemas.microsoft.com/office/powerpoint/2010/main" val="3157662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404664"/>
            <a:ext cx="8496942" cy="4735804"/>
          </a:xfrm>
          <a:prstGeom prst="rect">
            <a:avLst/>
          </a:prstGeom>
        </p:spPr>
      </p:pic>
      <p:sp>
        <p:nvSpPr>
          <p:cNvPr id="5" name="Rectangle 4"/>
          <p:cNvSpPr/>
          <p:nvPr/>
        </p:nvSpPr>
        <p:spPr>
          <a:xfrm>
            <a:off x="323528" y="365562"/>
            <a:ext cx="8496944" cy="3135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323527" y="3501008"/>
            <a:ext cx="8496943" cy="1678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Tree>
    <p:extLst>
      <p:ext uri="{BB962C8B-B14F-4D97-AF65-F5344CB8AC3E}">
        <p14:creationId xmlns:p14="http://schemas.microsoft.com/office/powerpoint/2010/main" val="2391361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1268760"/>
            <a:ext cx="8496946" cy="2714640"/>
          </a:xfrm>
          <a:prstGeom prst="rect">
            <a:avLst/>
          </a:prstGeom>
        </p:spPr>
      </p:pic>
      <p:sp>
        <p:nvSpPr>
          <p:cNvPr id="5" name="Rectangle 4"/>
          <p:cNvSpPr/>
          <p:nvPr/>
        </p:nvSpPr>
        <p:spPr>
          <a:xfrm>
            <a:off x="323528" y="1268760"/>
            <a:ext cx="849694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5" name="Rectangle 14"/>
          <p:cNvSpPr/>
          <p:nvPr/>
        </p:nvSpPr>
        <p:spPr>
          <a:xfrm>
            <a:off x="323527" y="2924944"/>
            <a:ext cx="8496943" cy="1058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3737825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556792"/>
            <a:ext cx="8496942" cy="211912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6454335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674" y="3212976"/>
            <a:ext cx="8752652" cy="2147468"/>
          </a:xfrm>
          <a:prstGeom prst="rect">
            <a:avLst/>
          </a:prstGeom>
        </p:spPr>
      </p:pic>
      <p:pic>
        <p:nvPicPr>
          <p:cNvPr id="2" name="Picture 1"/>
          <p:cNvPicPr>
            <a:picLocks noChangeAspect="1"/>
          </p:cNvPicPr>
          <p:nvPr/>
        </p:nvPicPr>
        <p:blipFill>
          <a:blip r:embed="rId3"/>
          <a:stretch>
            <a:fillRect/>
          </a:stretch>
        </p:blipFill>
        <p:spPr>
          <a:xfrm>
            <a:off x="195675" y="305954"/>
            <a:ext cx="8752650" cy="2763006"/>
          </a:xfrm>
          <a:prstGeom prst="rect">
            <a:avLst/>
          </a:prstGeom>
        </p:spPr>
      </p:pic>
      <p:sp>
        <p:nvSpPr>
          <p:cNvPr id="5" name="Rectangle 4"/>
          <p:cNvSpPr/>
          <p:nvPr/>
        </p:nvSpPr>
        <p:spPr>
          <a:xfrm>
            <a:off x="195674" y="305954"/>
            <a:ext cx="8752652" cy="2760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5" name="Rectangle 14"/>
          <p:cNvSpPr/>
          <p:nvPr/>
        </p:nvSpPr>
        <p:spPr>
          <a:xfrm>
            <a:off x="195674" y="3210944"/>
            <a:ext cx="8752652" cy="2149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9071834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2" name="Picture 1"/>
          <p:cNvPicPr>
            <a:picLocks noChangeAspect="1"/>
          </p:cNvPicPr>
          <p:nvPr/>
        </p:nvPicPr>
        <p:blipFill>
          <a:blip r:embed="rId7"/>
          <a:stretch>
            <a:fillRect/>
          </a:stretch>
        </p:blipFill>
        <p:spPr>
          <a:xfrm>
            <a:off x="323529" y="1628800"/>
            <a:ext cx="8496942" cy="2436400"/>
          </a:xfrm>
          <a:prstGeom prst="rect">
            <a:avLst/>
          </a:prstGeom>
        </p:spPr>
      </p:pic>
    </p:spTree>
    <p:extLst>
      <p:ext uri="{BB962C8B-B14F-4D97-AF65-F5344CB8AC3E}">
        <p14:creationId xmlns:p14="http://schemas.microsoft.com/office/powerpoint/2010/main" val="30204961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838" y="908720"/>
            <a:ext cx="8490324" cy="4062414"/>
          </a:xfrm>
          <a:prstGeom prst="rect">
            <a:avLst/>
          </a:prstGeom>
        </p:spPr>
      </p:pic>
      <p:sp>
        <p:nvSpPr>
          <p:cNvPr id="5" name="Rectangle 4"/>
          <p:cNvSpPr/>
          <p:nvPr/>
        </p:nvSpPr>
        <p:spPr>
          <a:xfrm>
            <a:off x="326838" y="908720"/>
            <a:ext cx="8490324"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20649" y="5877272"/>
            <a:ext cx="1407675" cy="936104"/>
          </a:xfrm>
          <a:prstGeom prst="rect">
            <a:avLst/>
          </a:prstGeom>
          <a:noFill/>
        </p:spPr>
      </p:pic>
      <p:sp>
        <p:nvSpPr>
          <p:cNvPr id="17" name="TextBox 16"/>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3" name="Rectangle 12"/>
          <p:cNvSpPr/>
          <p:nvPr/>
        </p:nvSpPr>
        <p:spPr>
          <a:xfrm>
            <a:off x="326838" y="3356992"/>
            <a:ext cx="8490324" cy="1614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923095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13" grpId="0" animBg="1"/>
    </p:bldLst>
  </p:timing>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4" y="764704"/>
            <a:ext cx="7838512" cy="4688938"/>
          </a:xfrm>
          <a:prstGeom prst="rect">
            <a:avLst/>
          </a:prstGeom>
        </p:spPr>
      </p:pic>
      <p:sp>
        <p:nvSpPr>
          <p:cNvPr id="5" name="Rectangle 4"/>
          <p:cNvSpPr/>
          <p:nvPr/>
        </p:nvSpPr>
        <p:spPr>
          <a:xfrm>
            <a:off x="652743" y="764704"/>
            <a:ext cx="7838513" cy="3312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20649" y="5877272"/>
            <a:ext cx="1407675" cy="936104"/>
          </a:xfrm>
          <a:prstGeom prst="rect">
            <a:avLst/>
          </a:prstGeom>
          <a:noFill/>
        </p:spPr>
      </p:pic>
      <p:sp>
        <p:nvSpPr>
          <p:cNvPr id="17" name="TextBox 16"/>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3" name="Rectangle 12"/>
          <p:cNvSpPr/>
          <p:nvPr/>
        </p:nvSpPr>
        <p:spPr>
          <a:xfrm>
            <a:off x="652743" y="4077072"/>
            <a:ext cx="7838513" cy="1400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Tree>
    <p:extLst>
      <p:ext uri="{BB962C8B-B14F-4D97-AF65-F5344CB8AC3E}">
        <p14:creationId xmlns:p14="http://schemas.microsoft.com/office/powerpoint/2010/main" val="1323291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13" grpId="0" animBg="1"/>
    </p:bldLst>
  </p:timing>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20688"/>
            <a:ext cx="8640960" cy="4554506"/>
          </a:xfrm>
          <a:prstGeom prst="rect">
            <a:avLst/>
          </a:prstGeom>
        </p:spPr>
      </p:pic>
      <p:sp>
        <p:nvSpPr>
          <p:cNvPr id="5" name="Rectangle 4"/>
          <p:cNvSpPr/>
          <p:nvPr/>
        </p:nvSpPr>
        <p:spPr>
          <a:xfrm>
            <a:off x="251520" y="620688"/>
            <a:ext cx="8640960"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7" name="TextBox 16"/>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3" name="Rectangle 12"/>
          <p:cNvSpPr/>
          <p:nvPr/>
        </p:nvSpPr>
        <p:spPr>
          <a:xfrm>
            <a:off x="251520" y="3284984"/>
            <a:ext cx="8640960" cy="1913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564312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2857334"/>
            <a:ext cx="7776864" cy="333391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6"/>
          <a:stretch>
            <a:fillRect/>
          </a:stretch>
        </p:blipFill>
        <p:spPr>
          <a:xfrm>
            <a:off x="2555776" y="44624"/>
            <a:ext cx="3384376" cy="2736304"/>
          </a:xfrm>
          <a:prstGeom prst="rect">
            <a:avLst/>
          </a:prstGeom>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157611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928" y="476672"/>
            <a:ext cx="7882448" cy="6336704"/>
          </a:xfrm>
          <a:prstGeom prst="rect">
            <a:avLst/>
          </a:prstGeom>
        </p:spPr>
      </p:pic>
      <p:sp>
        <p:nvSpPr>
          <p:cNvPr id="17" name="Rectangle 16"/>
          <p:cNvSpPr/>
          <p:nvPr/>
        </p:nvSpPr>
        <p:spPr>
          <a:xfrm>
            <a:off x="73927" y="3212976"/>
            <a:ext cx="7882449"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8" name="Rectangle 17"/>
          <p:cNvSpPr/>
          <p:nvPr/>
        </p:nvSpPr>
        <p:spPr>
          <a:xfrm>
            <a:off x="73928" y="5805264"/>
            <a:ext cx="7882448"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73929" y="476673"/>
            <a:ext cx="7882447"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73927" y="1412777"/>
            <a:ext cx="7882449" cy="180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26457" y="4995239"/>
            <a:ext cx="1242073" cy="1242073"/>
          </a:xfrm>
          <a:prstGeom prst="rect">
            <a:avLst/>
          </a:prstGeom>
          <a:noFill/>
        </p:spPr>
      </p:pic>
      <p:sp>
        <p:nvSpPr>
          <p:cNvPr id="15" name="TextBox 14"/>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249552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7"/>
                                        </p:tgtEl>
                                      </p:cBhvr>
                                    </p:animEffect>
                                    <p:set>
                                      <p:cBhvr>
                                        <p:cTn id="19"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8"/>
                                        </p:tgtEl>
                                      </p:cBhvr>
                                    </p:animEffect>
                                    <p:set>
                                      <p:cBhvr>
                                        <p:cTn id="25"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7" grpId="0" animBg="1"/>
      <p:bldP spid="18" grpId="0" animBg="1"/>
      <p:bldP spid="5" grpId="0" animBg="1"/>
      <p:bldP spid="6" grpId="0" animBg="1"/>
    </p:bldLst>
  </p:timing>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2" name="Picture 1"/>
          <p:cNvPicPr>
            <a:picLocks noChangeAspect="1"/>
          </p:cNvPicPr>
          <p:nvPr/>
        </p:nvPicPr>
        <p:blipFill>
          <a:blip r:embed="rId7"/>
          <a:stretch>
            <a:fillRect/>
          </a:stretch>
        </p:blipFill>
        <p:spPr>
          <a:xfrm>
            <a:off x="251521" y="908720"/>
            <a:ext cx="8640958" cy="4304926"/>
          </a:xfrm>
          <a:prstGeom prst="rect">
            <a:avLst/>
          </a:prstGeom>
        </p:spPr>
      </p:pic>
    </p:spTree>
    <p:extLst>
      <p:ext uri="{BB962C8B-B14F-4D97-AF65-F5344CB8AC3E}">
        <p14:creationId xmlns:p14="http://schemas.microsoft.com/office/powerpoint/2010/main" val="603180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20688"/>
            <a:ext cx="8640960" cy="4705474"/>
          </a:xfrm>
          <a:prstGeom prst="rect">
            <a:avLst/>
          </a:prstGeom>
        </p:spPr>
      </p:pic>
      <p:sp>
        <p:nvSpPr>
          <p:cNvPr id="5" name="Rectangle 4"/>
          <p:cNvSpPr/>
          <p:nvPr/>
        </p:nvSpPr>
        <p:spPr>
          <a:xfrm>
            <a:off x="251520" y="620688"/>
            <a:ext cx="8640960"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20649" y="5877272"/>
            <a:ext cx="1407675" cy="936104"/>
          </a:xfrm>
          <a:prstGeom prst="rect">
            <a:avLst/>
          </a:prstGeom>
          <a:noFill/>
        </p:spPr>
      </p:pic>
      <p:sp>
        <p:nvSpPr>
          <p:cNvPr id="17" name="TextBox 16"/>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3" name="Rectangle 12"/>
          <p:cNvSpPr/>
          <p:nvPr/>
        </p:nvSpPr>
        <p:spPr>
          <a:xfrm>
            <a:off x="251520" y="2780928"/>
            <a:ext cx="8640960" cy="2545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3707802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13" grpId="0" animBg="1"/>
    </p:bldLst>
  </p:timing>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332656"/>
            <a:ext cx="8352928" cy="5724088"/>
          </a:xfrm>
          <a:prstGeom prst="rect">
            <a:avLst/>
          </a:prstGeom>
        </p:spPr>
      </p:pic>
      <p:sp>
        <p:nvSpPr>
          <p:cNvPr id="5" name="Rectangle 4"/>
          <p:cNvSpPr/>
          <p:nvPr/>
        </p:nvSpPr>
        <p:spPr>
          <a:xfrm>
            <a:off x="395536" y="341948"/>
            <a:ext cx="8352928" cy="294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7" name="TextBox 16"/>
          <p:cNvSpPr txBox="1"/>
          <p:nvPr/>
        </p:nvSpPr>
        <p:spPr>
          <a:xfrm>
            <a:off x="0" y="-27384"/>
            <a:ext cx="705642" cy="369332"/>
          </a:xfrm>
          <a:prstGeom prst="rect">
            <a:avLst/>
          </a:prstGeom>
          <a:noFill/>
        </p:spPr>
        <p:txBody>
          <a:bodyPr wrap="none" rtlCol="0">
            <a:spAutoFit/>
          </a:bodyPr>
          <a:lstStyle/>
          <a:p>
            <a:r>
              <a:rPr lang="en-GB" dirty="0" smtClean="0"/>
              <a:t>2018 </a:t>
            </a:r>
            <a:endParaRPr lang="en-GB" dirty="0"/>
          </a:p>
        </p:txBody>
      </p:sp>
      <p:sp>
        <p:nvSpPr>
          <p:cNvPr id="13" name="Rectangle 12"/>
          <p:cNvSpPr/>
          <p:nvPr/>
        </p:nvSpPr>
        <p:spPr>
          <a:xfrm>
            <a:off x="395536" y="3284984"/>
            <a:ext cx="8352928" cy="2795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20649" y="5877272"/>
            <a:ext cx="1407675" cy="936104"/>
          </a:xfrm>
          <a:prstGeom prst="rect">
            <a:avLst/>
          </a:prstGeom>
          <a:noFill/>
        </p:spPr>
      </p:pic>
    </p:spTree>
    <p:extLst>
      <p:ext uri="{BB962C8B-B14F-4D97-AF65-F5344CB8AC3E}">
        <p14:creationId xmlns:p14="http://schemas.microsoft.com/office/powerpoint/2010/main" val="1904593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13" grpId="0" animBg="1"/>
    </p:bldLst>
  </p:timing>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340768"/>
            <a:ext cx="8640958" cy="3129362"/>
          </a:xfrm>
          <a:prstGeom prst="rect">
            <a:avLst/>
          </a:prstGeom>
        </p:spPr>
      </p:pic>
      <p:sp>
        <p:nvSpPr>
          <p:cNvPr id="5" name="Rectangle 4"/>
          <p:cNvSpPr/>
          <p:nvPr/>
        </p:nvSpPr>
        <p:spPr>
          <a:xfrm>
            <a:off x="251521" y="1340768"/>
            <a:ext cx="8640958" cy="3129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20649" y="5877272"/>
            <a:ext cx="1407675" cy="936104"/>
          </a:xfrm>
          <a:prstGeom prst="rect">
            <a:avLst/>
          </a:prstGeom>
          <a:noFill/>
        </p:spPr>
      </p:pic>
      <p:sp>
        <p:nvSpPr>
          <p:cNvPr id="17" name="TextBox 16"/>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928452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980728"/>
            <a:ext cx="8784974" cy="4150334"/>
          </a:xfrm>
          <a:prstGeom prst="rect">
            <a:avLst/>
          </a:prstGeom>
        </p:spPr>
      </p:pic>
      <p:sp>
        <p:nvSpPr>
          <p:cNvPr id="5" name="Rectangle 4"/>
          <p:cNvSpPr/>
          <p:nvPr/>
        </p:nvSpPr>
        <p:spPr>
          <a:xfrm>
            <a:off x="179513" y="980728"/>
            <a:ext cx="8784974" cy="4150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20649" y="5877272"/>
            <a:ext cx="1407675" cy="936104"/>
          </a:xfrm>
          <a:prstGeom prst="rect">
            <a:avLst/>
          </a:prstGeom>
          <a:noFill/>
        </p:spPr>
      </p:pic>
      <p:sp>
        <p:nvSpPr>
          <p:cNvPr id="17" name="TextBox 16"/>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892747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548680"/>
            <a:ext cx="864096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6" name="TextBox 15"/>
          <p:cNvSpPr txBox="1"/>
          <p:nvPr/>
        </p:nvSpPr>
        <p:spPr>
          <a:xfrm>
            <a:off x="0" y="-27384"/>
            <a:ext cx="1417247" cy="369332"/>
          </a:xfrm>
          <a:prstGeom prst="rect">
            <a:avLst/>
          </a:prstGeom>
          <a:noFill/>
        </p:spPr>
        <p:txBody>
          <a:bodyPr wrap="none" rtlCol="0">
            <a:spAutoFit/>
          </a:bodyPr>
          <a:lstStyle/>
          <a:p>
            <a:r>
              <a:rPr lang="en-GB" dirty="0" smtClean="0"/>
              <a:t>2018 Paper 1</a:t>
            </a:r>
            <a:endParaRPr lang="en-GB" dirty="0"/>
          </a:p>
        </p:txBody>
      </p:sp>
    </p:spTree>
    <p:extLst>
      <p:ext uri="{BB962C8B-B14F-4D97-AF65-F5344CB8AC3E}">
        <p14:creationId xmlns:p14="http://schemas.microsoft.com/office/powerpoint/2010/main" val="34504716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2195736" y="170086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a:t>
            </a:r>
            <a:endParaRPr lang="en-GB" b="1" dirty="0"/>
          </a:p>
        </p:txBody>
      </p:sp>
      <p:sp>
        <p:nvSpPr>
          <p:cNvPr id="12" name="Rectangle 11">
            <a:hlinkClick r:id="rId3" action="ppaction://hlinksldjump"/>
          </p:cNvPr>
          <p:cNvSpPr/>
          <p:nvPr/>
        </p:nvSpPr>
        <p:spPr>
          <a:xfrm>
            <a:off x="2195736" y="285304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a:t>
            </a:r>
            <a:endParaRPr lang="en-GB" b="1" dirty="0"/>
          </a:p>
        </p:txBody>
      </p:sp>
      <p:sp>
        <p:nvSpPr>
          <p:cNvPr id="13" name="Rectangle 12">
            <a:hlinkClick r:id="rId4" action="ppaction://hlinksldjump"/>
          </p:cNvPr>
          <p:cNvSpPr/>
          <p:nvPr/>
        </p:nvSpPr>
        <p:spPr>
          <a:xfrm>
            <a:off x="2195736" y="400512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a:t>
            </a:r>
            <a:endParaRPr lang="en-GB" b="1" dirty="0"/>
          </a:p>
        </p:txBody>
      </p:sp>
      <p:sp>
        <p:nvSpPr>
          <p:cNvPr id="14" name="Rectangle 13">
            <a:hlinkClick r:id="rId5" action="ppaction://hlinksldjump"/>
          </p:cNvPr>
          <p:cNvSpPr/>
          <p:nvPr/>
        </p:nvSpPr>
        <p:spPr>
          <a:xfrm>
            <a:off x="2195736" y="573331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7" name="Rectangle 16">
            <a:hlinkClick r:id="rId6" action="ppaction://hlinksldjump"/>
          </p:cNvPr>
          <p:cNvSpPr/>
          <p:nvPr/>
        </p:nvSpPr>
        <p:spPr>
          <a:xfrm>
            <a:off x="3851920" y="170086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2009</a:t>
            </a:r>
            <a:endParaRPr lang="en-GB" b="1" dirty="0"/>
          </a:p>
        </p:txBody>
      </p:sp>
      <p:sp>
        <p:nvSpPr>
          <p:cNvPr id="18" name="Rectangle 17">
            <a:hlinkClick r:id="rId7" action="ppaction://hlinksldjump"/>
          </p:cNvPr>
          <p:cNvSpPr/>
          <p:nvPr/>
        </p:nvSpPr>
        <p:spPr>
          <a:xfrm>
            <a:off x="2195736" y="227698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endParaRPr lang="en-GB" b="1" dirty="0"/>
          </a:p>
        </p:txBody>
      </p:sp>
      <p:sp>
        <p:nvSpPr>
          <p:cNvPr id="19" name="TextBox 18"/>
          <p:cNvSpPr txBox="1"/>
          <p:nvPr/>
        </p:nvSpPr>
        <p:spPr>
          <a:xfrm>
            <a:off x="1152910" y="499319"/>
            <a:ext cx="6803466" cy="769441"/>
          </a:xfrm>
          <a:prstGeom prst="rect">
            <a:avLst/>
          </a:prstGeom>
          <a:noFill/>
        </p:spPr>
        <p:txBody>
          <a:bodyPr wrap="none" rtlCol="0">
            <a:spAutoFit/>
          </a:bodyPr>
          <a:lstStyle/>
          <a:p>
            <a:r>
              <a:rPr lang="en-GB" sz="4400" dirty="0" smtClean="0">
                <a:latin typeface="Comic Sans MS" pitchFamily="66" charset="0"/>
              </a:rPr>
              <a:t>Old Spec Differentiation</a:t>
            </a:r>
            <a:endParaRPr lang="en-GB" sz="4400" dirty="0">
              <a:latin typeface="Comic Sans MS" pitchFamily="66" charset="0"/>
            </a:endParaRPr>
          </a:p>
        </p:txBody>
      </p:sp>
      <p:pic>
        <p:nvPicPr>
          <p:cNvPr id="2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21" name="Rectangle 20">
            <a:hlinkClick r:id="rId10" action="ppaction://hlinksldjump"/>
          </p:cNvPr>
          <p:cNvSpPr/>
          <p:nvPr/>
        </p:nvSpPr>
        <p:spPr>
          <a:xfrm>
            <a:off x="2195736" y="458118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22" name="Rectangle 21">
            <a:hlinkClick r:id="rId11" action="ppaction://hlinksldjump"/>
          </p:cNvPr>
          <p:cNvSpPr/>
          <p:nvPr/>
        </p:nvSpPr>
        <p:spPr>
          <a:xfrm>
            <a:off x="2195736" y="515724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 </a:t>
            </a:r>
            <a:endParaRPr lang="en-GB" b="1" dirty="0"/>
          </a:p>
        </p:txBody>
      </p:sp>
      <p:sp>
        <p:nvSpPr>
          <p:cNvPr id="15" name="Rectangle 14">
            <a:hlinkClick r:id="rId12" action="ppaction://hlinksldjump"/>
          </p:cNvPr>
          <p:cNvSpPr/>
          <p:nvPr/>
        </p:nvSpPr>
        <p:spPr>
          <a:xfrm>
            <a:off x="3851920" y="227692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16" name="Rectangle 15">
            <a:hlinkClick r:id="rId13" action="ppaction://hlinksldjump"/>
          </p:cNvPr>
          <p:cNvSpPr/>
          <p:nvPr/>
        </p:nvSpPr>
        <p:spPr>
          <a:xfrm>
            <a:off x="3851920" y="285299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 (i)</a:t>
            </a:r>
            <a:endParaRPr lang="en-GB" b="1" dirty="0"/>
          </a:p>
        </p:txBody>
      </p:sp>
      <p:sp>
        <p:nvSpPr>
          <p:cNvPr id="24" name="Rectangle 23">
            <a:hlinkClick r:id="rId14" action="ppaction://hlinksldjump"/>
          </p:cNvPr>
          <p:cNvSpPr/>
          <p:nvPr/>
        </p:nvSpPr>
        <p:spPr>
          <a:xfrm>
            <a:off x="3851920" y="400512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5" name="Rectangle 24">
            <a:hlinkClick r:id="rId15" action="ppaction://hlinksldjump"/>
          </p:cNvPr>
          <p:cNvSpPr/>
          <p:nvPr/>
        </p:nvSpPr>
        <p:spPr>
          <a:xfrm>
            <a:off x="3851920" y="458118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a:t>
            </a:r>
            <a:endParaRPr lang="en-GB" b="1" dirty="0"/>
          </a:p>
        </p:txBody>
      </p:sp>
      <p:sp>
        <p:nvSpPr>
          <p:cNvPr id="27" name="Rectangle 26">
            <a:hlinkClick r:id="rId16" action="ppaction://hlinksldjump"/>
          </p:cNvPr>
          <p:cNvSpPr/>
          <p:nvPr/>
        </p:nvSpPr>
        <p:spPr>
          <a:xfrm>
            <a:off x="3851920" y="515724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28" name="Rectangle 27">
            <a:hlinkClick r:id="rId17" action="ppaction://hlinksldjump"/>
          </p:cNvPr>
          <p:cNvSpPr/>
          <p:nvPr/>
        </p:nvSpPr>
        <p:spPr>
          <a:xfrm>
            <a:off x="3851920" y="573331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29" name="Rectangle 28">
            <a:hlinkClick r:id="rId18" action="ppaction://hlinksldjump"/>
          </p:cNvPr>
          <p:cNvSpPr/>
          <p:nvPr/>
        </p:nvSpPr>
        <p:spPr>
          <a:xfrm>
            <a:off x="5508104" y="170086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31" name="Rectangle 30">
            <a:hlinkClick r:id="rId19" action="ppaction://hlinksldjump"/>
          </p:cNvPr>
          <p:cNvSpPr/>
          <p:nvPr/>
        </p:nvSpPr>
        <p:spPr>
          <a:xfrm>
            <a:off x="5508104" y="227692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23" name="Rectangle 22">
            <a:hlinkClick r:id="rId20" action="ppaction://hlinksldjump"/>
          </p:cNvPr>
          <p:cNvSpPr/>
          <p:nvPr/>
        </p:nvSpPr>
        <p:spPr>
          <a:xfrm>
            <a:off x="3851920" y="342905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 (ii)</a:t>
            </a:r>
            <a:endParaRPr lang="en-GB" b="1" dirty="0"/>
          </a:p>
        </p:txBody>
      </p:sp>
      <p:sp>
        <p:nvSpPr>
          <p:cNvPr id="26" name="Rectangle 25">
            <a:hlinkClick r:id="rId21" action="ppaction://hlinksldjump"/>
          </p:cNvPr>
          <p:cNvSpPr/>
          <p:nvPr/>
        </p:nvSpPr>
        <p:spPr>
          <a:xfrm>
            <a:off x="2195736" y="342905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(ii)</a:t>
            </a:r>
            <a:endParaRPr lang="en-GB" b="1" dirty="0"/>
          </a:p>
        </p:txBody>
      </p:sp>
      <p:sp>
        <p:nvSpPr>
          <p:cNvPr id="30" name="Rectangle 29">
            <a:hlinkClick r:id="rId22" action="ppaction://hlinksldjump"/>
          </p:cNvPr>
          <p:cNvSpPr/>
          <p:nvPr/>
        </p:nvSpPr>
        <p:spPr>
          <a:xfrm>
            <a:off x="5508104" y="285304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endParaRPr lang="en-GB" b="1" dirty="0"/>
          </a:p>
        </p:txBody>
      </p:sp>
      <p:sp>
        <p:nvSpPr>
          <p:cNvPr id="32" name="Rectangle 31">
            <a:hlinkClick r:id="rId23" action="ppaction://hlinksldjump"/>
          </p:cNvPr>
          <p:cNvSpPr/>
          <p:nvPr/>
        </p:nvSpPr>
        <p:spPr>
          <a:xfrm>
            <a:off x="5508104" y="342911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a:t>
            </a:r>
            <a:endParaRPr lang="en-GB" b="1" dirty="0"/>
          </a:p>
        </p:txBody>
      </p:sp>
      <p:sp>
        <p:nvSpPr>
          <p:cNvPr id="33" name="Rectangle 32">
            <a:hlinkClick r:id="rId24" action="ppaction://hlinksldjump"/>
          </p:cNvPr>
          <p:cNvSpPr/>
          <p:nvPr/>
        </p:nvSpPr>
        <p:spPr>
          <a:xfrm>
            <a:off x="5508104" y="400517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a:t>
            </a:r>
            <a:endParaRPr lang="en-GB" b="1" dirty="0"/>
          </a:p>
        </p:txBody>
      </p:sp>
      <p:sp>
        <p:nvSpPr>
          <p:cNvPr id="34" name="Rectangle 33">
            <a:hlinkClick r:id="rId25" action="ppaction://hlinksldjump"/>
          </p:cNvPr>
          <p:cNvSpPr/>
          <p:nvPr/>
        </p:nvSpPr>
        <p:spPr>
          <a:xfrm>
            <a:off x="5508104" y="458124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a:t>
            </a:r>
            <a:endParaRPr lang="en-GB" b="1" dirty="0"/>
          </a:p>
        </p:txBody>
      </p:sp>
      <p:sp>
        <p:nvSpPr>
          <p:cNvPr id="35" name="Rectangle 34">
            <a:hlinkClick r:id="rId26" action="ppaction://hlinksldjump"/>
          </p:cNvPr>
          <p:cNvSpPr/>
          <p:nvPr/>
        </p:nvSpPr>
        <p:spPr>
          <a:xfrm>
            <a:off x="5508104" y="515730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a:t>
            </a:r>
            <a:endParaRPr lang="en-GB" b="1" dirty="0"/>
          </a:p>
        </p:txBody>
      </p:sp>
      <p:sp>
        <p:nvSpPr>
          <p:cNvPr id="36" name="Rectangle 35">
            <a:hlinkClick r:id="rId27" action="ppaction://hlinksldjump"/>
          </p:cNvPr>
          <p:cNvSpPr/>
          <p:nvPr/>
        </p:nvSpPr>
        <p:spPr>
          <a:xfrm>
            <a:off x="47497" y="31764"/>
            <a:ext cx="2252616" cy="444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3411491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5496" y="980728"/>
            <a:ext cx="9073008" cy="4463818"/>
          </a:xfrm>
          <a:prstGeom prst="rect">
            <a:avLst/>
          </a:prstGeom>
        </p:spPr>
      </p:pic>
    </p:spTree>
    <p:extLst>
      <p:ext uri="{BB962C8B-B14F-4D97-AF65-F5344CB8AC3E}">
        <p14:creationId xmlns:p14="http://schemas.microsoft.com/office/powerpoint/2010/main" val="2341188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2656"/>
            <a:ext cx="9144000" cy="5530340"/>
          </a:xfrm>
          <a:prstGeom prst="rect">
            <a:avLst/>
          </a:prstGeom>
        </p:spPr>
      </p:pic>
      <p:sp>
        <p:nvSpPr>
          <p:cNvPr id="5" name="Rectangle 4"/>
          <p:cNvSpPr/>
          <p:nvPr/>
        </p:nvSpPr>
        <p:spPr>
          <a:xfrm>
            <a:off x="0" y="332656"/>
            <a:ext cx="918051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0" y="1004342"/>
            <a:ext cx="9180512" cy="2032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0" y="3037172"/>
            <a:ext cx="9180512" cy="967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t>
            </a:r>
          </a:p>
        </p:txBody>
      </p:sp>
      <p:sp>
        <p:nvSpPr>
          <p:cNvPr id="8" name="Rectangle 7"/>
          <p:cNvSpPr/>
          <p:nvPr/>
        </p:nvSpPr>
        <p:spPr>
          <a:xfrm>
            <a:off x="0" y="4005064"/>
            <a:ext cx="9180512" cy="1857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7153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Lst>
  </p:timing>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9643" y="2706000"/>
            <a:ext cx="7416824" cy="41073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308304"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6021288"/>
            <a:ext cx="1218794" cy="810498"/>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3" name="Picture 2"/>
          <p:cNvPicPr>
            <a:picLocks noChangeAspect="1"/>
          </p:cNvPicPr>
          <p:nvPr/>
        </p:nvPicPr>
        <p:blipFill>
          <a:blip r:embed="rId8"/>
          <a:stretch>
            <a:fillRect/>
          </a:stretch>
        </p:blipFill>
        <p:spPr>
          <a:xfrm>
            <a:off x="2123728" y="67132"/>
            <a:ext cx="4248472" cy="2604612"/>
          </a:xfrm>
          <a:prstGeom prst="rect">
            <a:avLst/>
          </a:prstGeom>
        </p:spPr>
      </p:pic>
    </p:spTree>
    <p:extLst>
      <p:ext uri="{BB962C8B-B14F-4D97-AF65-F5344CB8AC3E}">
        <p14:creationId xmlns:p14="http://schemas.microsoft.com/office/powerpoint/2010/main" val="2710084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2" name="Picture 1"/>
          <p:cNvPicPr>
            <a:picLocks noChangeAspect="1"/>
          </p:cNvPicPr>
          <p:nvPr/>
        </p:nvPicPr>
        <p:blipFill>
          <a:blip r:embed="rId5"/>
          <a:stretch>
            <a:fillRect/>
          </a:stretch>
        </p:blipFill>
        <p:spPr>
          <a:xfrm>
            <a:off x="131794" y="1052736"/>
            <a:ext cx="8880412" cy="3600400"/>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966635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28" y="692696"/>
            <a:ext cx="8972944" cy="54726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Rectangle 6"/>
          <p:cNvSpPr/>
          <p:nvPr/>
        </p:nvSpPr>
        <p:spPr>
          <a:xfrm>
            <a:off x="85528" y="692696"/>
            <a:ext cx="897294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85528" y="1916832"/>
            <a:ext cx="897294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85528" y="2852936"/>
            <a:ext cx="897294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TextBox 10"/>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
        <p:nvSpPr>
          <p:cNvPr id="12" name="Rectangle 11"/>
          <p:cNvSpPr/>
          <p:nvPr/>
        </p:nvSpPr>
        <p:spPr>
          <a:xfrm>
            <a:off x="85528" y="3429000"/>
            <a:ext cx="8972944"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359836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8" grpId="0" animBg="1"/>
      <p:bldP spid="9" grpId="0" animBg="1"/>
      <p:bldP spid="12" grpId="0" animBg="1"/>
    </p:bldLst>
  </p:timing>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2060360"/>
            <a:ext cx="8928992" cy="2737280"/>
          </a:xfrm>
          <a:prstGeom prst="rect">
            <a:avLst/>
          </a:prstGeom>
        </p:spPr>
      </p:pic>
    </p:spTree>
    <p:extLst>
      <p:ext uri="{BB962C8B-B14F-4D97-AF65-F5344CB8AC3E}">
        <p14:creationId xmlns:p14="http://schemas.microsoft.com/office/powerpoint/2010/main" val="86480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39552" y="3138762"/>
            <a:ext cx="8136904" cy="2810518"/>
          </a:xfrm>
          <a:prstGeom prst="rect">
            <a:avLst/>
          </a:prstGeom>
        </p:spPr>
      </p:pic>
      <p:pic>
        <p:nvPicPr>
          <p:cNvPr id="3" name="Picture 2"/>
          <p:cNvPicPr>
            <a:picLocks noChangeAspect="1"/>
          </p:cNvPicPr>
          <p:nvPr/>
        </p:nvPicPr>
        <p:blipFill>
          <a:blip r:embed="rId3"/>
          <a:stretch>
            <a:fillRect/>
          </a:stretch>
        </p:blipFill>
        <p:spPr>
          <a:xfrm>
            <a:off x="107504" y="332656"/>
            <a:ext cx="8928992" cy="943950"/>
          </a:xfrm>
          <a:prstGeom prst="rect">
            <a:avLst/>
          </a:prstGeom>
        </p:spPr>
      </p:pic>
      <p:pic>
        <p:nvPicPr>
          <p:cNvPr id="14" name="Picture 13"/>
          <p:cNvPicPr>
            <a:picLocks noChangeAspect="1"/>
          </p:cNvPicPr>
          <p:nvPr/>
        </p:nvPicPr>
        <p:blipFill>
          <a:blip r:embed="rId4"/>
          <a:stretch>
            <a:fillRect/>
          </a:stretch>
        </p:blipFill>
        <p:spPr>
          <a:xfrm>
            <a:off x="107505" y="1358671"/>
            <a:ext cx="8928990" cy="1709288"/>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9" name="Rectangle 8"/>
          <p:cNvSpPr/>
          <p:nvPr/>
        </p:nvSpPr>
        <p:spPr>
          <a:xfrm>
            <a:off x="107504" y="332656"/>
            <a:ext cx="8928991" cy="943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7504" y="1358671"/>
            <a:ext cx="8928991" cy="170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Rectangle 15"/>
          <p:cNvSpPr/>
          <p:nvPr/>
        </p:nvSpPr>
        <p:spPr>
          <a:xfrm>
            <a:off x="539553" y="3150022"/>
            <a:ext cx="8136904" cy="2799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1475656" y="5850904"/>
            <a:ext cx="1080120" cy="1080120"/>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0" y="5949280"/>
            <a:ext cx="1366497" cy="908720"/>
          </a:xfrm>
          <a:prstGeom prst="rect">
            <a:avLst/>
          </a:prstGeom>
          <a:noFill/>
        </p:spPr>
      </p:pic>
    </p:spTree>
    <p:extLst>
      <p:ext uri="{BB962C8B-B14F-4D97-AF65-F5344CB8AC3E}">
        <p14:creationId xmlns:p14="http://schemas.microsoft.com/office/powerpoint/2010/main" val="1710206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10" grpId="0" animBg="1"/>
      <p:bldP spid="16" grpId="0" animBg="1"/>
    </p:bldLst>
  </p:timing>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404664"/>
            <a:ext cx="8640960" cy="56214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Rectangle 9"/>
          <p:cNvSpPr/>
          <p:nvPr/>
        </p:nvSpPr>
        <p:spPr>
          <a:xfrm>
            <a:off x="251519" y="409926"/>
            <a:ext cx="8631435" cy="5651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945577"/>
            <a:ext cx="1011815" cy="1011815"/>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Tree>
    <p:extLst>
      <p:ext uri="{BB962C8B-B14F-4D97-AF65-F5344CB8AC3E}">
        <p14:creationId xmlns:p14="http://schemas.microsoft.com/office/powerpoint/2010/main" val="1538088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07505" y="836712"/>
            <a:ext cx="8928990" cy="3769648"/>
          </a:xfrm>
          <a:prstGeom prst="rect">
            <a:avLst/>
          </a:prstGeom>
        </p:spPr>
      </p:pic>
    </p:spTree>
    <p:extLst>
      <p:ext uri="{BB962C8B-B14F-4D97-AF65-F5344CB8AC3E}">
        <p14:creationId xmlns:p14="http://schemas.microsoft.com/office/powerpoint/2010/main" val="562703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548680"/>
            <a:ext cx="8928990" cy="44962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107504" y="548680"/>
            <a:ext cx="8928991" cy="1872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7504" y="2420887"/>
            <a:ext cx="8928991" cy="1793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Rectangle 15"/>
          <p:cNvSpPr/>
          <p:nvPr/>
        </p:nvSpPr>
        <p:spPr>
          <a:xfrm>
            <a:off x="107504" y="4214241"/>
            <a:ext cx="8928991" cy="854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850904"/>
            <a:ext cx="1080120" cy="1080120"/>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49280"/>
            <a:ext cx="1366497" cy="908720"/>
          </a:xfrm>
          <a:prstGeom prst="rect">
            <a:avLst/>
          </a:prstGeom>
          <a:noFill/>
        </p:spPr>
      </p:pic>
    </p:spTree>
    <p:extLst>
      <p:ext uri="{BB962C8B-B14F-4D97-AF65-F5344CB8AC3E}">
        <p14:creationId xmlns:p14="http://schemas.microsoft.com/office/powerpoint/2010/main" val="771526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10" grpId="0" animBg="1"/>
      <p:bldP spid="16" grpId="0" animBg="1"/>
    </p:bldLst>
  </p:timing>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1815" y="44625"/>
            <a:ext cx="8096688" cy="3398007"/>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39684" y="5455287"/>
            <a:ext cx="643138" cy="643138"/>
          </a:xfrm>
          <a:prstGeom prst="rect">
            <a:avLst/>
          </a:prstGeom>
          <a:noFill/>
        </p:spPr>
      </p:pic>
      <p:sp>
        <p:nvSpPr>
          <p:cNvPr id="9" name="Rectangle 8"/>
          <p:cNvSpPr/>
          <p:nvPr/>
        </p:nvSpPr>
        <p:spPr>
          <a:xfrm>
            <a:off x="1011815" y="44625"/>
            <a:ext cx="8096689" cy="3398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26823" y="4397782"/>
            <a:ext cx="1080120" cy="1080120"/>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 y="5949280"/>
            <a:ext cx="1115532" cy="741828"/>
          </a:xfrm>
          <a:prstGeom prst="rect">
            <a:avLst/>
          </a:prstGeom>
          <a:noFill/>
        </p:spPr>
      </p:pic>
      <p:pic>
        <p:nvPicPr>
          <p:cNvPr id="11" name="Picture 10"/>
          <p:cNvPicPr>
            <a:picLocks noChangeAspect="1"/>
          </p:cNvPicPr>
          <p:nvPr/>
        </p:nvPicPr>
        <p:blipFill>
          <a:blip r:embed="rId9"/>
          <a:stretch>
            <a:fillRect/>
          </a:stretch>
        </p:blipFill>
        <p:spPr>
          <a:xfrm>
            <a:off x="1011815" y="3487257"/>
            <a:ext cx="8096688" cy="1405963"/>
          </a:xfrm>
          <a:prstGeom prst="rect">
            <a:avLst/>
          </a:prstGeom>
        </p:spPr>
      </p:pic>
      <p:sp>
        <p:nvSpPr>
          <p:cNvPr id="13" name="Rectangle 12"/>
          <p:cNvSpPr/>
          <p:nvPr/>
        </p:nvSpPr>
        <p:spPr>
          <a:xfrm>
            <a:off x="1011816" y="3487256"/>
            <a:ext cx="8096688" cy="1405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trial and improvement</a:t>
            </a:r>
            <a:endParaRPr lang="en-GB" sz="2800" b="1" dirty="0"/>
          </a:p>
        </p:txBody>
      </p:sp>
      <p:pic>
        <p:nvPicPr>
          <p:cNvPr id="12" name="Picture 11"/>
          <p:cNvPicPr>
            <a:picLocks noChangeAspect="1"/>
          </p:cNvPicPr>
          <p:nvPr/>
        </p:nvPicPr>
        <p:blipFill>
          <a:blip r:embed="rId10"/>
          <a:stretch>
            <a:fillRect/>
          </a:stretch>
        </p:blipFill>
        <p:spPr>
          <a:xfrm>
            <a:off x="1115532" y="4956360"/>
            <a:ext cx="7200884" cy="1640992"/>
          </a:xfrm>
          <a:prstGeom prst="rect">
            <a:avLst/>
          </a:prstGeom>
        </p:spPr>
      </p:pic>
      <p:sp>
        <p:nvSpPr>
          <p:cNvPr id="15" name="Rectangle 14"/>
          <p:cNvSpPr/>
          <p:nvPr/>
        </p:nvSpPr>
        <p:spPr>
          <a:xfrm>
            <a:off x="1115531" y="4956358"/>
            <a:ext cx="7200885" cy="1640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graph</a:t>
            </a:r>
            <a:endParaRPr lang="en-GB" sz="2800" b="1" dirty="0"/>
          </a:p>
        </p:txBody>
      </p:sp>
    </p:spTree>
    <p:extLst>
      <p:ext uri="{BB962C8B-B14F-4D97-AF65-F5344CB8AC3E}">
        <p14:creationId xmlns:p14="http://schemas.microsoft.com/office/powerpoint/2010/main" val="3951272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3" grpId="0" animBg="1"/>
      <p:bldP spid="15" grpId="0" animBg="1"/>
    </p:bldLst>
  </p:timing>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332656"/>
            <a:ext cx="8928992" cy="33141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Rectangle 9"/>
          <p:cNvSpPr/>
          <p:nvPr/>
        </p:nvSpPr>
        <p:spPr>
          <a:xfrm>
            <a:off x="107504" y="332656"/>
            <a:ext cx="8928991" cy="3314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945577"/>
            <a:ext cx="1011815" cy="1011815"/>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7"/>
          <p:cNvPicPr>
            <a:picLocks noChangeAspect="1"/>
          </p:cNvPicPr>
          <p:nvPr/>
        </p:nvPicPr>
        <p:blipFill>
          <a:blip r:embed="rId8"/>
          <a:stretch>
            <a:fillRect/>
          </a:stretch>
        </p:blipFill>
        <p:spPr>
          <a:xfrm>
            <a:off x="107504" y="3863704"/>
            <a:ext cx="8928992" cy="1509512"/>
          </a:xfrm>
          <a:prstGeom prst="rect">
            <a:avLst/>
          </a:prstGeom>
        </p:spPr>
      </p:pic>
      <p:sp>
        <p:nvSpPr>
          <p:cNvPr id="11" name="Rectangle 10"/>
          <p:cNvSpPr/>
          <p:nvPr/>
        </p:nvSpPr>
        <p:spPr>
          <a:xfrm>
            <a:off x="107504" y="3863702"/>
            <a:ext cx="8928991" cy="1509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240329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76208" y="0"/>
            <a:ext cx="2060184" cy="2819200"/>
          </a:xfrm>
          <a:prstGeom prst="rect">
            <a:avLst/>
          </a:prstGeom>
        </p:spPr>
      </p:pic>
      <p:pic>
        <p:nvPicPr>
          <p:cNvPr id="2" name="Picture 1"/>
          <p:cNvPicPr>
            <a:picLocks noChangeAspect="1"/>
          </p:cNvPicPr>
          <p:nvPr/>
        </p:nvPicPr>
        <p:blipFill>
          <a:blip r:embed="rId3"/>
          <a:stretch>
            <a:fillRect/>
          </a:stretch>
        </p:blipFill>
        <p:spPr>
          <a:xfrm>
            <a:off x="1388359" y="2819200"/>
            <a:ext cx="7144081" cy="3561543"/>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490417" y="615341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Tree>
    <p:extLst>
      <p:ext uri="{BB962C8B-B14F-4D97-AF65-F5344CB8AC3E}">
        <p14:creationId xmlns:p14="http://schemas.microsoft.com/office/powerpoint/2010/main" val="1378537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475656" y="4328219"/>
            <a:ext cx="7213882" cy="1771671"/>
          </a:xfrm>
          <a:prstGeom prst="rect">
            <a:avLst/>
          </a:prstGeom>
        </p:spPr>
      </p:pic>
      <p:sp>
        <p:nvSpPr>
          <p:cNvPr id="19" name="Rectangle 18"/>
          <p:cNvSpPr/>
          <p:nvPr/>
        </p:nvSpPr>
        <p:spPr>
          <a:xfrm>
            <a:off x="1475656" y="4312246"/>
            <a:ext cx="7213882" cy="1787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5" name="Picture 14"/>
          <p:cNvPicPr>
            <a:picLocks noChangeAspect="1"/>
          </p:cNvPicPr>
          <p:nvPr/>
        </p:nvPicPr>
        <p:blipFill>
          <a:blip r:embed="rId3"/>
          <a:stretch>
            <a:fillRect/>
          </a:stretch>
        </p:blipFill>
        <p:spPr>
          <a:xfrm>
            <a:off x="107505" y="548680"/>
            <a:ext cx="8928990" cy="362498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Rectangle 4"/>
          <p:cNvSpPr/>
          <p:nvPr/>
        </p:nvSpPr>
        <p:spPr>
          <a:xfrm>
            <a:off x="107504" y="548680"/>
            <a:ext cx="892899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107504" y="1484784"/>
            <a:ext cx="8928992"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107504" y="3356992"/>
            <a:ext cx="8928991" cy="840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475656" y="5733256"/>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5903486"/>
            <a:ext cx="1435360" cy="954514"/>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Tree>
    <p:extLst>
      <p:ext uri="{BB962C8B-B14F-4D97-AF65-F5344CB8AC3E}">
        <p14:creationId xmlns:p14="http://schemas.microsoft.com/office/powerpoint/2010/main" val="3765002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9"/>
                                        </p:tgtEl>
                                      </p:cBhvr>
                                    </p:animEffect>
                                    <p:set>
                                      <p:cBhvr>
                                        <p:cTn id="25"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5" grpId="0" animBg="1"/>
      <p:bldP spid="6" grpId="0"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707" y="764704"/>
            <a:ext cx="9076586" cy="43485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29094" y="728356"/>
            <a:ext cx="9114905" cy="1836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29094" y="2564904"/>
            <a:ext cx="9114905"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29094" y="3356992"/>
            <a:ext cx="911490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29094" y="4077072"/>
            <a:ext cx="9114905" cy="1036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832697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9150" y="300037"/>
            <a:ext cx="7505700" cy="625792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819150" y="300037"/>
            <a:ext cx="7505700" cy="176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819150" y="2061864"/>
            <a:ext cx="7505700" cy="4496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Tree>
    <p:extLst>
      <p:ext uri="{BB962C8B-B14F-4D97-AF65-F5344CB8AC3E}">
        <p14:creationId xmlns:p14="http://schemas.microsoft.com/office/powerpoint/2010/main" val="83941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6256" y="3068960"/>
            <a:ext cx="7268152" cy="37444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23629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6093296"/>
            <a:ext cx="1149931" cy="76470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3" name="Picture 2"/>
          <p:cNvPicPr>
            <a:picLocks noChangeAspect="1"/>
          </p:cNvPicPr>
          <p:nvPr/>
        </p:nvPicPr>
        <p:blipFill>
          <a:blip r:embed="rId8"/>
          <a:stretch>
            <a:fillRect/>
          </a:stretch>
        </p:blipFill>
        <p:spPr>
          <a:xfrm>
            <a:off x="2699792" y="44624"/>
            <a:ext cx="3744416" cy="3046928"/>
          </a:xfrm>
          <a:prstGeom prst="rect">
            <a:avLst/>
          </a:prstGeom>
        </p:spPr>
      </p:pic>
    </p:spTree>
    <p:extLst>
      <p:ext uri="{BB962C8B-B14F-4D97-AF65-F5344CB8AC3E}">
        <p14:creationId xmlns:p14="http://schemas.microsoft.com/office/powerpoint/2010/main" val="1612882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443059"/>
            <a:ext cx="8448116" cy="6442325"/>
          </a:xfrm>
          <a:prstGeom prst="rect">
            <a:avLst/>
          </a:prstGeom>
        </p:spPr>
      </p:pic>
      <p:sp>
        <p:nvSpPr>
          <p:cNvPr id="11" name="Rectangle 10"/>
          <p:cNvSpPr/>
          <p:nvPr/>
        </p:nvSpPr>
        <p:spPr>
          <a:xfrm>
            <a:off x="107504" y="4509119"/>
            <a:ext cx="844811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07504" y="5301207"/>
            <a:ext cx="8448116" cy="1556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092280" y="6271349"/>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4509120"/>
            <a:ext cx="1080120" cy="1080120"/>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 y="6068230"/>
            <a:ext cx="1187624" cy="789770"/>
          </a:xfrm>
          <a:prstGeom prst="rect">
            <a:avLst/>
          </a:prstGeom>
          <a:noFill/>
        </p:spPr>
      </p:pic>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2008</a:t>
            </a:r>
            <a:endParaRPr lang="en-GB" dirty="0"/>
          </a:p>
        </p:txBody>
      </p:sp>
      <p:pic>
        <p:nvPicPr>
          <p:cNvPr id="5" name="Picture 4"/>
          <p:cNvPicPr>
            <a:picLocks noChangeAspect="1"/>
          </p:cNvPicPr>
          <p:nvPr/>
        </p:nvPicPr>
        <p:blipFill>
          <a:blip r:embed="rId9"/>
          <a:stretch>
            <a:fillRect/>
          </a:stretch>
        </p:blipFill>
        <p:spPr>
          <a:xfrm>
            <a:off x="681658" y="2479913"/>
            <a:ext cx="361950" cy="352425"/>
          </a:xfrm>
          <a:prstGeom prst="rect">
            <a:avLst/>
          </a:prstGeom>
        </p:spPr>
      </p:pic>
      <p:pic>
        <p:nvPicPr>
          <p:cNvPr id="14" name="Picture 13"/>
          <p:cNvPicPr>
            <a:picLocks noChangeAspect="1"/>
          </p:cNvPicPr>
          <p:nvPr/>
        </p:nvPicPr>
        <p:blipFill>
          <a:blip r:embed="rId9"/>
          <a:stretch>
            <a:fillRect/>
          </a:stretch>
        </p:blipFill>
        <p:spPr>
          <a:xfrm>
            <a:off x="672133" y="1254370"/>
            <a:ext cx="361950" cy="352425"/>
          </a:xfrm>
          <a:prstGeom prst="rect">
            <a:avLst/>
          </a:prstGeom>
        </p:spPr>
      </p:pic>
      <p:sp>
        <p:nvSpPr>
          <p:cNvPr id="9" name="Rectangle 8"/>
          <p:cNvSpPr/>
          <p:nvPr/>
        </p:nvSpPr>
        <p:spPr>
          <a:xfrm>
            <a:off x="107504" y="443057"/>
            <a:ext cx="8448116" cy="1835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7504" y="2278278"/>
            <a:ext cx="8448116" cy="223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451100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1" grpId="0" animBg="1"/>
      <p:bldP spid="12" grpId="0" animBg="1"/>
      <p:bldP spid="9" grpId="0" animBg="1"/>
      <p:bldP spid="10" grpId="0" animBg="1"/>
    </p:bldLst>
  </p:timing>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502" y="692696"/>
            <a:ext cx="8968996" cy="54726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6" name="Rectangle 5"/>
          <p:cNvSpPr/>
          <p:nvPr/>
        </p:nvSpPr>
        <p:spPr>
          <a:xfrm>
            <a:off x="87502" y="692696"/>
            <a:ext cx="896899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87502" y="1628800"/>
            <a:ext cx="8968996" cy="453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87502" y="1196752"/>
            <a:ext cx="89689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9"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940309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9" grpId="0" animBg="1"/>
    </p:bldLst>
  </p:timing>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2971336"/>
            <a:ext cx="8928992" cy="31939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3" name="Picture 2"/>
          <p:cNvPicPr>
            <a:picLocks noChangeAspect="1"/>
          </p:cNvPicPr>
          <p:nvPr/>
        </p:nvPicPr>
        <p:blipFill>
          <a:blip r:embed="rId8"/>
          <a:stretch>
            <a:fillRect/>
          </a:stretch>
        </p:blipFill>
        <p:spPr>
          <a:xfrm>
            <a:off x="2051720" y="44624"/>
            <a:ext cx="4878779" cy="2880320"/>
          </a:xfrm>
          <a:prstGeom prst="rect">
            <a:avLst/>
          </a:prstGeom>
        </p:spPr>
      </p:pic>
    </p:spTree>
    <p:extLst>
      <p:ext uri="{BB962C8B-B14F-4D97-AF65-F5344CB8AC3E}">
        <p14:creationId xmlns:p14="http://schemas.microsoft.com/office/powerpoint/2010/main" val="3549749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300342"/>
            <a:ext cx="8928990" cy="42573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6" name="Rectangle 5"/>
          <p:cNvSpPr/>
          <p:nvPr/>
        </p:nvSpPr>
        <p:spPr>
          <a:xfrm>
            <a:off x="107504" y="1300342"/>
            <a:ext cx="8928991" cy="1120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4" y="2420888"/>
            <a:ext cx="8928991"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spTree>
    <p:extLst>
      <p:ext uri="{BB962C8B-B14F-4D97-AF65-F5344CB8AC3E}">
        <p14:creationId xmlns:p14="http://schemas.microsoft.com/office/powerpoint/2010/main" val="1477772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2009</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35497" y="1333504"/>
            <a:ext cx="9073006" cy="4190992"/>
          </a:xfrm>
          <a:prstGeom prst="rect">
            <a:avLst/>
          </a:prstGeom>
        </p:spPr>
      </p:pic>
    </p:spTree>
    <p:extLst>
      <p:ext uri="{BB962C8B-B14F-4D97-AF65-F5344CB8AC3E}">
        <p14:creationId xmlns:p14="http://schemas.microsoft.com/office/powerpoint/2010/main" val="1195076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6250" y="257175"/>
            <a:ext cx="8191500" cy="6343650"/>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476250" y="257175"/>
            <a:ext cx="8191500" cy="1070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476250" y="1327611"/>
            <a:ext cx="8191500" cy="2029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476250" y="3356992"/>
            <a:ext cx="8191500" cy="929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476250" y="4267200"/>
            <a:ext cx="8191500" cy="2333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Other methods for C</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5558" y="5229200"/>
            <a:ext cx="1080120" cy="1080120"/>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214862"/>
            <a:ext cx="967125" cy="643138"/>
          </a:xfrm>
          <a:prstGeom prst="rect">
            <a:avLst/>
          </a:prstGeom>
          <a:noFill/>
        </p:spPr>
      </p:pic>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4850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95536" y="476672"/>
            <a:ext cx="7632848" cy="767735"/>
          </a:xfrm>
          <a:prstGeom prst="rect">
            <a:avLst/>
          </a:prstGeom>
        </p:spPr>
      </p:pic>
      <p:pic>
        <p:nvPicPr>
          <p:cNvPr id="2" name="Picture 1"/>
          <p:cNvPicPr>
            <a:picLocks noChangeAspect="1"/>
          </p:cNvPicPr>
          <p:nvPr/>
        </p:nvPicPr>
        <p:blipFill>
          <a:blip r:embed="rId3"/>
          <a:stretch>
            <a:fillRect/>
          </a:stretch>
        </p:blipFill>
        <p:spPr>
          <a:xfrm>
            <a:off x="395536" y="1412777"/>
            <a:ext cx="7635585" cy="3089748"/>
          </a:xfrm>
          <a:prstGeom prst="rect">
            <a:avLst/>
          </a:prstGeom>
        </p:spPr>
      </p:pic>
      <p:pic>
        <p:nvPicPr>
          <p:cNvPr id="3" name="Picture 2"/>
          <p:cNvPicPr>
            <a:picLocks noChangeAspect="1"/>
          </p:cNvPicPr>
          <p:nvPr/>
        </p:nvPicPr>
        <p:blipFill>
          <a:blip r:embed="rId4"/>
          <a:stretch>
            <a:fillRect/>
          </a:stretch>
        </p:blipFill>
        <p:spPr>
          <a:xfrm>
            <a:off x="971600" y="4509718"/>
            <a:ext cx="7068319" cy="1538137"/>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6" name="Rectangle 5"/>
          <p:cNvSpPr/>
          <p:nvPr/>
        </p:nvSpPr>
        <p:spPr>
          <a:xfrm>
            <a:off x="395536" y="1412776"/>
            <a:ext cx="7644383" cy="1306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7" name="Rectangle 6"/>
          <p:cNvSpPr/>
          <p:nvPr/>
        </p:nvSpPr>
        <p:spPr>
          <a:xfrm>
            <a:off x="395536" y="2718843"/>
            <a:ext cx="7635585" cy="1770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395536" y="476672"/>
            <a:ext cx="7632848" cy="791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a:t>
            </a:r>
            <a:endParaRPr lang="en-GB" sz="2800" b="1" dirty="0"/>
          </a:p>
        </p:txBody>
      </p:sp>
      <p:sp>
        <p:nvSpPr>
          <p:cNvPr id="9" name="Rectangle 8"/>
          <p:cNvSpPr/>
          <p:nvPr/>
        </p:nvSpPr>
        <p:spPr>
          <a:xfrm>
            <a:off x="971600" y="4499421"/>
            <a:ext cx="7059521" cy="1558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1" name="Picture 1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36479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49280"/>
            <a:ext cx="1366497" cy="908720"/>
          </a:xfrm>
          <a:prstGeom prst="rect">
            <a:avLst/>
          </a:prstGeom>
          <a:noFill/>
        </p:spPr>
      </p:pic>
      <p:pic>
        <p:nvPicPr>
          <p:cNvPr id="2" name="Picture 1"/>
          <p:cNvPicPr>
            <a:picLocks noChangeAspect="1"/>
          </p:cNvPicPr>
          <p:nvPr/>
        </p:nvPicPr>
        <p:blipFill>
          <a:blip r:embed="rId5"/>
          <a:stretch>
            <a:fillRect/>
          </a:stretch>
        </p:blipFill>
        <p:spPr>
          <a:xfrm>
            <a:off x="1366497" y="3236590"/>
            <a:ext cx="6502088" cy="3576786"/>
          </a:xfrm>
          <a:prstGeom prst="rect">
            <a:avLst/>
          </a:prstGeom>
        </p:spPr>
      </p:pic>
      <p:pic>
        <p:nvPicPr>
          <p:cNvPr id="3" name="Picture 2"/>
          <p:cNvPicPr>
            <a:picLocks noChangeAspect="1"/>
          </p:cNvPicPr>
          <p:nvPr/>
        </p:nvPicPr>
        <p:blipFill>
          <a:blip r:embed="rId6"/>
          <a:stretch>
            <a:fillRect/>
          </a:stretch>
        </p:blipFill>
        <p:spPr>
          <a:xfrm>
            <a:off x="3131840" y="44626"/>
            <a:ext cx="2202116" cy="3168350"/>
          </a:xfrm>
          <a:prstGeom prst="rect">
            <a:avLst/>
          </a:prstGeom>
        </p:spPr>
      </p:pic>
      <p:pic>
        <p:nvPicPr>
          <p:cNvPr id="6" name="Picture 5"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64872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260648"/>
            <a:ext cx="8784976" cy="60129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68230"/>
            <a:ext cx="1187624" cy="789769"/>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822915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97" y="576655"/>
            <a:ext cx="9055806" cy="5704690"/>
          </a:xfrm>
          <a:prstGeom prst="rect">
            <a:avLst/>
          </a:prstGeom>
        </p:spPr>
      </p:pic>
      <p:sp>
        <p:nvSpPr>
          <p:cNvPr id="9" name="Rectangle 8"/>
          <p:cNvSpPr/>
          <p:nvPr/>
        </p:nvSpPr>
        <p:spPr>
          <a:xfrm>
            <a:off x="44096" y="576655"/>
            <a:ext cx="9055808" cy="2708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44096" y="3284984"/>
            <a:ext cx="9055807" cy="1006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44096" y="4291489"/>
            <a:ext cx="9055807" cy="649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44098" y="4941168"/>
            <a:ext cx="9055806" cy="1340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TextBox 14"/>
          <p:cNvSpPr txBox="1"/>
          <p:nvPr/>
        </p:nvSpPr>
        <p:spPr>
          <a:xfrm>
            <a:off x="0" y="0"/>
            <a:ext cx="1138453" cy="369332"/>
          </a:xfrm>
          <a:prstGeom prst="rect">
            <a:avLst/>
          </a:prstGeom>
          <a:noFill/>
        </p:spPr>
        <p:txBody>
          <a:bodyPr wrap="none" rtlCol="0">
            <a:spAutoFit/>
          </a:bodyPr>
          <a:lstStyle/>
          <a:p>
            <a:r>
              <a:rPr lang="en-GB" dirty="0" smtClean="0"/>
              <a:t>June 2009</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07504" y="5850904"/>
            <a:ext cx="1080120" cy="1080120"/>
          </a:xfrm>
          <a:prstGeom prst="rect">
            <a:avLst/>
          </a:prstGeom>
          <a:noFill/>
        </p:spPr>
      </p:pic>
    </p:spTree>
    <p:extLst>
      <p:ext uri="{BB962C8B-B14F-4D97-AF65-F5344CB8AC3E}">
        <p14:creationId xmlns:p14="http://schemas.microsoft.com/office/powerpoint/2010/main" val="2806775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366497" cy="908720"/>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2" name="Picture 1"/>
          <p:cNvPicPr>
            <a:picLocks noChangeAspect="1"/>
          </p:cNvPicPr>
          <p:nvPr/>
        </p:nvPicPr>
        <p:blipFill>
          <a:blip r:embed="rId7"/>
          <a:stretch>
            <a:fillRect/>
          </a:stretch>
        </p:blipFill>
        <p:spPr>
          <a:xfrm>
            <a:off x="107504" y="1052736"/>
            <a:ext cx="8928992" cy="2743150"/>
          </a:xfrm>
          <a:prstGeom prst="rect">
            <a:avLst/>
          </a:prstGeom>
        </p:spPr>
      </p:pic>
    </p:spTree>
    <p:extLst>
      <p:ext uri="{BB962C8B-B14F-4D97-AF65-F5344CB8AC3E}">
        <p14:creationId xmlns:p14="http://schemas.microsoft.com/office/powerpoint/2010/main" val="1012325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692696"/>
            <a:ext cx="9073008" cy="44358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9" name="Rectangle 8"/>
          <p:cNvSpPr/>
          <p:nvPr/>
        </p:nvSpPr>
        <p:spPr>
          <a:xfrm>
            <a:off x="35496" y="692696"/>
            <a:ext cx="9073008"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35496" y="3717032"/>
            <a:ext cx="907300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35496" y="4509120"/>
            <a:ext cx="9073008" cy="619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259632" y="5850904"/>
            <a:ext cx="1080120" cy="1080120"/>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49280"/>
            <a:ext cx="1366497" cy="908720"/>
          </a:xfrm>
          <a:prstGeom prst="rect">
            <a:avLst/>
          </a:prstGeom>
          <a:noFill/>
        </p:spPr>
      </p:pic>
    </p:spTree>
    <p:extLst>
      <p:ext uri="{BB962C8B-B14F-4D97-AF65-F5344CB8AC3E}">
        <p14:creationId xmlns:p14="http://schemas.microsoft.com/office/powerpoint/2010/main" val="831059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1269230"/>
            <a:ext cx="9073008" cy="43195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8" name="Rectangle 7"/>
          <p:cNvSpPr/>
          <p:nvPr/>
        </p:nvSpPr>
        <p:spPr>
          <a:xfrm>
            <a:off x="35494" y="1269230"/>
            <a:ext cx="9073010" cy="2231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5494" y="3501008"/>
            <a:ext cx="907301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35495" y="4365104"/>
            <a:ext cx="9073009" cy="1223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777880"/>
            <a:ext cx="1080120" cy="1080120"/>
          </a:xfrm>
          <a:prstGeom prst="rect">
            <a:avLst/>
          </a:prstGeom>
          <a:noFill/>
        </p:spPr>
      </p:pic>
    </p:spTree>
    <p:extLst>
      <p:ext uri="{BB962C8B-B14F-4D97-AF65-F5344CB8AC3E}">
        <p14:creationId xmlns:p14="http://schemas.microsoft.com/office/powerpoint/2010/main" val="3066430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Lst>
  </p:timing>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366497" cy="908720"/>
          </a:xfrm>
          <a:prstGeom prst="rect">
            <a:avLst/>
          </a:prstGeom>
          <a:noFill/>
        </p:spPr>
      </p:pic>
      <p:pic>
        <p:nvPicPr>
          <p:cNvPr id="2" name="Picture 1"/>
          <p:cNvPicPr>
            <a:picLocks noChangeAspect="1"/>
          </p:cNvPicPr>
          <p:nvPr/>
        </p:nvPicPr>
        <p:blipFill>
          <a:blip r:embed="rId7"/>
          <a:stretch>
            <a:fillRect/>
          </a:stretch>
        </p:blipFill>
        <p:spPr>
          <a:xfrm>
            <a:off x="35497" y="1988840"/>
            <a:ext cx="9073006" cy="2122106"/>
          </a:xfrm>
          <a:prstGeom prst="rect">
            <a:avLst/>
          </a:prstGeom>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3209988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5" y="1628800"/>
            <a:ext cx="8928990" cy="30705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777880"/>
            <a:ext cx="1080120" cy="1080120"/>
          </a:xfrm>
          <a:prstGeom prst="rect">
            <a:avLst/>
          </a:prstGeom>
          <a:noFill/>
        </p:spPr>
      </p:pic>
      <p:sp>
        <p:nvSpPr>
          <p:cNvPr id="7" name="Rectangle 6"/>
          <p:cNvSpPr/>
          <p:nvPr/>
        </p:nvSpPr>
        <p:spPr>
          <a:xfrm>
            <a:off x="107504" y="1628800"/>
            <a:ext cx="8928991"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07504" y="2780928"/>
            <a:ext cx="8928991" cy="194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224218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497" y="1480978"/>
            <a:ext cx="9073006" cy="47563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pic>
        <p:nvPicPr>
          <p:cNvPr id="8" name="Picture 7"/>
          <p:cNvPicPr>
            <a:picLocks noChangeAspect="1"/>
          </p:cNvPicPr>
          <p:nvPr/>
        </p:nvPicPr>
        <p:blipFill>
          <a:blip r:embed="rId6"/>
          <a:stretch>
            <a:fillRect/>
          </a:stretch>
        </p:blipFill>
        <p:spPr>
          <a:xfrm>
            <a:off x="5652120" y="104109"/>
            <a:ext cx="3456383" cy="3036857"/>
          </a:xfrm>
          <a:prstGeom prst="rect">
            <a:avLst/>
          </a:prstGeom>
        </p:spPr>
      </p:pic>
      <p:pic>
        <p:nvPicPr>
          <p:cNvPr id="9" name="Picture 8"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1913702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337984"/>
            <a:ext cx="7776863" cy="64033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35496" y="337984"/>
            <a:ext cx="7776863" cy="3091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5498" y="3429000"/>
            <a:ext cx="7776861" cy="333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59624"/>
            <a:ext cx="1197768" cy="1197768"/>
          </a:xfrm>
          <a:prstGeom prst="rect">
            <a:avLst/>
          </a:prstGeom>
          <a:noFill/>
        </p:spPr>
      </p:pic>
      <p:pic>
        <p:nvPicPr>
          <p:cNvPr id="10" name="Picture 9"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3476224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9" grpId="0" animBg="1"/>
    </p:bldLst>
  </p:timing>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366497" cy="908720"/>
          </a:xfrm>
          <a:prstGeom prst="rect">
            <a:avLst/>
          </a:prstGeom>
          <a:noFill/>
        </p:spPr>
      </p:pic>
      <p:pic>
        <p:nvPicPr>
          <p:cNvPr id="2" name="Picture 1"/>
          <p:cNvPicPr>
            <a:picLocks noChangeAspect="1"/>
          </p:cNvPicPr>
          <p:nvPr/>
        </p:nvPicPr>
        <p:blipFill>
          <a:blip r:embed="rId7"/>
          <a:stretch>
            <a:fillRect/>
          </a:stretch>
        </p:blipFill>
        <p:spPr>
          <a:xfrm>
            <a:off x="107505" y="620688"/>
            <a:ext cx="8928990" cy="3208252"/>
          </a:xfrm>
          <a:prstGeom prst="rect">
            <a:avLst/>
          </a:prstGeom>
        </p:spPr>
      </p:pic>
    </p:spTree>
    <p:extLst>
      <p:ext uri="{BB962C8B-B14F-4D97-AF65-F5344CB8AC3E}">
        <p14:creationId xmlns:p14="http://schemas.microsoft.com/office/powerpoint/2010/main" val="1196801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599" y="45063"/>
            <a:ext cx="8136905" cy="6264257"/>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9" name="Rectangle 8"/>
          <p:cNvSpPr/>
          <p:nvPr/>
        </p:nvSpPr>
        <p:spPr>
          <a:xfrm>
            <a:off x="971599" y="45062"/>
            <a:ext cx="8136905" cy="1943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971599" y="1988840"/>
            <a:ext cx="8136905"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971599" y="4437112"/>
            <a:ext cx="8136905"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259632" y="5850904"/>
            <a:ext cx="1080120" cy="1080120"/>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366497" cy="908720"/>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4999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243856"/>
            <a:ext cx="8928992" cy="6569520"/>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9" name="Rectangle 8"/>
          <p:cNvSpPr/>
          <p:nvPr/>
        </p:nvSpPr>
        <p:spPr>
          <a:xfrm>
            <a:off x="35496" y="243856"/>
            <a:ext cx="8928992" cy="809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35496" y="1053752"/>
            <a:ext cx="8928992" cy="1367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35496" y="2420888"/>
            <a:ext cx="8928992" cy="1890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35496" y="4311776"/>
            <a:ext cx="8928992" cy="106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4" name="Rectangle 13"/>
          <p:cNvSpPr/>
          <p:nvPr/>
        </p:nvSpPr>
        <p:spPr>
          <a:xfrm>
            <a:off x="35496" y="5373216"/>
            <a:ext cx="8928992" cy="1484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566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1205" y="4797153"/>
            <a:ext cx="1080120" cy="1080120"/>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110512" cy="738490"/>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961310" y="6214862"/>
            <a:ext cx="643138" cy="643138"/>
          </a:xfrm>
          <a:prstGeom prst="rect">
            <a:avLst/>
          </a:prstGeom>
          <a:noFill/>
        </p:spPr>
      </p:pic>
    </p:spTree>
    <p:extLst>
      <p:ext uri="{BB962C8B-B14F-4D97-AF65-F5344CB8AC3E}">
        <p14:creationId xmlns:p14="http://schemas.microsoft.com/office/powerpoint/2010/main" val="2642624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0" grpId="0" animBg="1"/>
      <p:bldP spid="12" grpId="0" animBg="1"/>
      <p:bldP spid="13" grpId="0" animBg="1"/>
      <p:bldP spid="14" grpId="0" animBg="1"/>
    </p:bldLst>
  </p:timing>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25047" y="2920941"/>
            <a:ext cx="8743950" cy="3286125"/>
          </a:xfrm>
          <a:prstGeom prst="rect">
            <a:avLst/>
          </a:prstGeom>
        </p:spPr>
      </p:pic>
      <p:pic>
        <p:nvPicPr>
          <p:cNvPr id="3" name="Picture 2"/>
          <p:cNvPicPr>
            <a:picLocks noChangeAspect="1"/>
          </p:cNvPicPr>
          <p:nvPr/>
        </p:nvPicPr>
        <p:blipFill>
          <a:blip r:embed="rId3"/>
          <a:stretch>
            <a:fillRect/>
          </a:stretch>
        </p:blipFill>
        <p:spPr>
          <a:xfrm>
            <a:off x="329736" y="377766"/>
            <a:ext cx="8629650" cy="2543175"/>
          </a:xfrm>
          <a:prstGeom prst="rect">
            <a:avLst/>
          </a:prstGeom>
        </p:spPr>
      </p:pic>
      <p:sp>
        <p:nvSpPr>
          <p:cNvPr id="8" name="Rectangle 7"/>
          <p:cNvSpPr/>
          <p:nvPr/>
        </p:nvSpPr>
        <p:spPr>
          <a:xfrm>
            <a:off x="325046" y="377765"/>
            <a:ext cx="8634339" cy="257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25047" y="2920941"/>
            <a:ext cx="8743949" cy="82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325047" y="3749490"/>
            <a:ext cx="8743950" cy="2465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08520" y="5805264"/>
            <a:ext cx="1080120" cy="1080120"/>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Tree>
    <p:extLst>
      <p:ext uri="{BB962C8B-B14F-4D97-AF65-F5344CB8AC3E}">
        <p14:creationId xmlns:p14="http://schemas.microsoft.com/office/powerpoint/2010/main" val="2450083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Lst>
  </p:timing>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56" y="2204864"/>
            <a:ext cx="9093088" cy="40324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49280"/>
            <a:ext cx="1366497" cy="908720"/>
          </a:xfrm>
          <a:prstGeom prst="rect">
            <a:avLst/>
          </a:prstGeom>
          <a:noFill/>
        </p:spPr>
      </p:pic>
      <p:pic>
        <p:nvPicPr>
          <p:cNvPr id="3" name="Picture 2"/>
          <p:cNvPicPr>
            <a:picLocks noChangeAspect="1"/>
          </p:cNvPicPr>
          <p:nvPr/>
        </p:nvPicPr>
        <p:blipFill>
          <a:blip r:embed="rId8"/>
          <a:stretch>
            <a:fillRect/>
          </a:stretch>
        </p:blipFill>
        <p:spPr>
          <a:xfrm>
            <a:off x="2653366" y="27826"/>
            <a:ext cx="2517199" cy="2177038"/>
          </a:xfrm>
          <a:prstGeom prst="rect">
            <a:avLst/>
          </a:prstGeom>
        </p:spPr>
      </p:pic>
    </p:spTree>
    <p:extLst>
      <p:ext uri="{BB962C8B-B14F-4D97-AF65-F5344CB8AC3E}">
        <p14:creationId xmlns:p14="http://schemas.microsoft.com/office/powerpoint/2010/main" val="2192855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912" y="332656"/>
            <a:ext cx="9020175" cy="56292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61912" y="341948"/>
            <a:ext cx="9020175" cy="2078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1912" y="2420888"/>
            <a:ext cx="9020175"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61912" y="5013176"/>
            <a:ext cx="9020175" cy="948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64101" y="6220567"/>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777880"/>
            <a:ext cx="1080120" cy="1080120"/>
          </a:xfrm>
          <a:prstGeom prst="rect">
            <a:avLst/>
          </a:prstGeom>
          <a:noFill/>
        </p:spPr>
      </p:pic>
      <p:sp>
        <p:nvSpPr>
          <p:cNvPr id="5" name="TextBox 4"/>
          <p:cNvSpPr txBox="1"/>
          <p:nvPr/>
        </p:nvSpPr>
        <p:spPr>
          <a:xfrm>
            <a:off x="-20006" y="-27384"/>
            <a:ext cx="1113318" cy="369332"/>
          </a:xfrm>
          <a:prstGeom prst="rect">
            <a:avLst/>
          </a:prstGeom>
          <a:noFill/>
        </p:spPr>
        <p:txBody>
          <a:bodyPr wrap="none" rtlCol="0">
            <a:spAutoFit/>
          </a:bodyPr>
          <a:lstStyle/>
          <a:p>
            <a:r>
              <a:rPr lang="en-GB" dirty="0" smtClean="0"/>
              <a:t>May 2011</a:t>
            </a:r>
            <a:endParaRPr lang="en-GB"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62674" y="5863580"/>
            <a:ext cx="1366497" cy="908720"/>
          </a:xfrm>
          <a:prstGeom prst="rect">
            <a:avLst/>
          </a:prstGeom>
          <a:noFill/>
        </p:spPr>
      </p:pic>
    </p:spTree>
    <p:extLst>
      <p:ext uri="{BB962C8B-B14F-4D97-AF65-F5344CB8AC3E}">
        <p14:creationId xmlns:p14="http://schemas.microsoft.com/office/powerpoint/2010/main" val="1381809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11" grpId="0" animBg="1"/>
    </p:bldLst>
  </p:timing>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477473"/>
            <a:ext cx="8928992" cy="5903054"/>
          </a:xfrm>
          <a:prstGeom prst="rect">
            <a:avLst/>
          </a:prstGeom>
        </p:spPr>
      </p:pic>
      <p:sp>
        <p:nvSpPr>
          <p:cNvPr id="6" name="Rectangle 5"/>
          <p:cNvSpPr/>
          <p:nvPr/>
        </p:nvSpPr>
        <p:spPr>
          <a:xfrm>
            <a:off x="107504" y="461483"/>
            <a:ext cx="8928992" cy="951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4" y="1428767"/>
            <a:ext cx="8928992" cy="2527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07504" y="3980284"/>
            <a:ext cx="8928992" cy="2400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877272"/>
            <a:ext cx="1080120" cy="1080120"/>
          </a:xfrm>
          <a:prstGeom prst="rect">
            <a:avLst/>
          </a:prstGeom>
          <a:noFill/>
        </p:spPr>
      </p:pic>
      <p:sp>
        <p:nvSpPr>
          <p:cNvPr id="5" name="TextBox 4"/>
          <p:cNvSpPr txBox="1"/>
          <p:nvPr/>
        </p:nvSpPr>
        <p:spPr>
          <a:xfrm>
            <a:off x="-20006" y="44624"/>
            <a:ext cx="1113318" cy="369332"/>
          </a:xfrm>
          <a:prstGeom prst="rect">
            <a:avLst/>
          </a:prstGeom>
          <a:noFill/>
        </p:spPr>
        <p:txBody>
          <a:bodyPr wrap="none" rtlCol="0">
            <a:spAutoFit/>
          </a:bodyPr>
          <a:lstStyle/>
          <a:p>
            <a:r>
              <a:rPr lang="en-GB" dirty="0" smtClean="0"/>
              <a:t>May 2011</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96546" y="6238775"/>
            <a:ext cx="643138" cy="643138"/>
          </a:xfrm>
          <a:prstGeom prst="rect">
            <a:avLst/>
          </a:prstGeom>
          <a:noFill/>
        </p:spPr>
      </p:pic>
    </p:spTree>
    <p:extLst>
      <p:ext uri="{BB962C8B-B14F-4D97-AF65-F5344CB8AC3E}">
        <p14:creationId xmlns:p14="http://schemas.microsoft.com/office/powerpoint/2010/main" val="3850915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11" grpId="0" animBg="1"/>
    </p:bldLst>
  </p:timing>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2387" y="0"/>
            <a:ext cx="7079226" cy="68580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99392"/>
            <a:ext cx="1011815" cy="369332"/>
          </a:xfrm>
          <a:prstGeom prst="rect">
            <a:avLst/>
          </a:prstGeom>
          <a:noFill/>
        </p:spPr>
        <p:txBody>
          <a:bodyPr wrap="none" rtlCol="0">
            <a:spAutoFit/>
          </a:bodyPr>
          <a:lstStyle/>
          <a:p>
            <a:r>
              <a:rPr lang="en-GB" dirty="0" smtClean="0"/>
              <a:t>Jan 2012</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164288"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877272"/>
            <a:ext cx="1366497" cy="908720"/>
          </a:xfrm>
          <a:prstGeom prst="rect">
            <a:avLst/>
          </a:prstGeom>
          <a:noFill/>
        </p:spPr>
      </p:pic>
    </p:spTree>
    <p:extLst>
      <p:ext uri="{BB962C8B-B14F-4D97-AF65-F5344CB8AC3E}">
        <p14:creationId xmlns:p14="http://schemas.microsoft.com/office/powerpoint/2010/main" val="1180354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6098" y="116632"/>
            <a:ext cx="8510718" cy="60955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686098" y="116632"/>
            <a:ext cx="8457902" cy="1683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686098" y="1800200"/>
            <a:ext cx="8457902" cy="143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679547" y="3238920"/>
            <a:ext cx="8457902" cy="199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686098" y="5229200"/>
            <a:ext cx="8457902" cy="96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5" name="TextBox 4"/>
          <p:cNvSpPr txBox="1"/>
          <p:nvPr/>
        </p:nvSpPr>
        <p:spPr>
          <a:xfrm>
            <a:off x="0" y="476672"/>
            <a:ext cx="1011815" cy="369332"/>
          </a:xfrm>
          <a:prstGeom prst="rect">
            <a:avLst/>
          </a:prstGeom>
          <a:noFill/>
        </p:spPr>
        <p:txBody>
          <a:bodyPr wrap="none" rtlCol="0">
            <a:spAutoFit/>
          </a:bodyPr>
          <a:lstStyle/>
          <a:p>
            <a:r>
              <a:rPr lang="en-GB" dirty="0" smtClean="0"/>
              <a:t>Jan 2012</a:t>
            </a:r>
            <a:endParaRPr lang="en-GB"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191248"/>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259632" y="5850904"/>
            <a:ext cx="1080120" cy="1080120"/>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49280"/>
            <a:ext cx="1366497" cy="908720"/>
          </a:xfrm>
          <a:prstGeom prst="rect">
            <a:avLst/>
          </a:prstGeom>
          <a:noFill/>
        </p:spPr>
      </p:pic>
    </p:spTree>
    <p:extLst>
      <p:ext uri="{BB962C8B-B14F-4D97-AF65-F5344CB8AC3E}">
        <p14:creationId xmlns:p14="http://schemas.microsoft.com/office/powerpoint/2010/main" val="57282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078907"/>
            <a:ext cx="9143998" cy="4700186"/>
          </a:xfrm>
          <a:prstGeom prst="rect">
            <a:avLst/>
          </a:prstGeom>
        </p:spPr>
      </p:pic>
      <p:sp>
        <p:nvSpPr>
          <p:cNvPr id="6" name="TextBox 5"/>
          <p:cNvSpPr txBox="1"/>
          <p:nvPr/>
        </p:nvSpPr>
        <p:spPr>
          <a:xfrm>
            <a:off x="-45293" y="-99392"/>
            <a:ext cx="1011815" cy="369332"/>
          </a:xfrm>
          <a:prstGeom prst="rect">
            <a:avLst/>
          </a:prstGeom>
          <a:noFill/>
        </p:spPr>
        <p:txBody>
          <a:bodyPr wrap="none" rtlCol="0">
            <a:spAutoFit/>
          </a:bodyPr>
          <a:lstStyle/>
          <a:p>
            <a:r>
              <a:rPr lang="en-GB" dirty="0" smtClean="0"/>
              <a:t>Jan 2012</a:t>
            </a:r>
            <a:endParaRPr lang="en-GB" dirty="0"/>
          </a:p>
        </p:txBody>
      </p:sp>
      <p:sp>
        <p:nvSpPr>
          <p:cNvPr id="7" name="Rectangle 6"/>
          <p:cNvSpPr/>
          <p:nvPr/>
        </p:nvSpPr>
        <p:spPr>
          <a:xfrm>
            <a:off x="0" y="1052312"/>
            <a:ext cx="9144000" cy="747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0" y="1800200"/>
            <a:ext cx="9144000" cy="1683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6551" y="3483768"/>
            <a:ext cx="9144000" cy="143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0" y="4922488"/>
            <a:ext cx="9144000" cy="880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70376"/>
            <a:ext cx="1187624" cy="1187624"/>
          </a:xfrm>
          <a:prstGeom prst="rect">
            <a:avLst/>
          </a:prstGeom>
          <a:noFill/>
        </p:spPr>
      </p:pic>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11420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7624" y="4682"/>
            <a:ext cx="7870878" cy="685331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7956376"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313238"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49280"/>
            <a:ext cx="1366497" cy="908720"/>
          </a:xfrm>
          <a:prstGeom prst="rect">
            <a:avLst/>
          </a:prstGeom>
          <a:noFill/>
        </p:spPr>
      </p:pic>
    </p:spTree>
    <p:extLst>
      <p:ext uri="{BB962C8B-B14F-4D97-AF65-F5344CB8AC3E}">
        <p14:creationId xmlns:p14="http://schemas.microsoft.com/office/powerpoint/2010/main" val="2359670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64679" y="16346"/>
            <a:ext cx="7636416" cy="6198516"/>
          </a:xfrm>
          <a:prstGeom prst="rect">
            <a:avLst/>
          </a:prstGeom>
        </p:spPr>
      </p:pic>
      <p:sp>
        <p:nvSpPr>
          <p:cNvPr id="6" name="Rectangle 5"/>
          <p:cNvSpPr/>
          <p:nvPr/>
        </p:nvSpPr>
        <p:spPr>
          <a:xfrm>
            <a:off x="864678" y="29224"/>
            <a:ext cx="7636417" cy="60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864677" y="635767"/>
            <a:ext cx="7636417" cy="1641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864678" y="2276872"/>
            <a:ext cx="7636417"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864677" y="3740646"/>
            <a:ext cx="7636418" cy="480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864677" y="4221088"/>
            <a:ext cx="7636418" cy="2006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5" name="TextBox 4"/>
          <p:cNvSpPr txBox="1"/>
          <p:nvPr/>
        </p:nvSpPr>
        <p:spPr>
          <a:xfrm>
            <a:off x="-36512" y="266435"/>
            <a:ext cx="1113318" cy="369332"/>
          </a:xfrm>
          <a:prstGeom prst="rect">
            <a:avLst/>
          </a:prstGeom>
          <a:noFill/>
        </p:spPr>
        <p:txBody>
          <a:bodyPr wrap="none" rtlCol="0">
            <a:spAutoFit/>
          </a:bodyPr>
          <a:lstStyle/>
          <a:p>
            <a:r>
              <a:rPr lang="en-GB" dirty="0" smtClean="0"/>
              <a:t>May 2012</a:t>
            </a:r>
            <a:endParaRPr lang="en-GB" dirty="0"/>
          </a:p>
        </p:txBody>
      </p:sp>
      <p:pic>
        <p:nvPicPr>
          <p:cNvPr id="11" name="Picture 10"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259632" y="5850904"/>
            <a:ext cx="1080120" cy="1080120"/>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49280"/>
            <a:ext cx="1366497" cy="908720"/>
          </a:xfrm>
          <a:prstGeom prst="rect">
            <a:avLst/>
          </a:prstGeom>
          <a:noFill/>
        </p:spPr>
      </p:pic>
    </p:spTree>
    <p:extLst>
      <p:ext uri="{BB962C8B-B14F-4D97-AF65-F5344CB8AC3E}">
        <p14:creationId xmlns:p14="http://schemas.microsoft.com/office/powerpoint/2010/main" val="1617724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9" grpId="0" animBg="1"/>
      <p:bldP spid="13" grpId="0" animBg="1"/>
    </p:bldLst>
  </p:timing>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528414"/>
            <a:ext cx="9143998" cy="3801172"/>
          </a:xfrm>
          <a:prstGeom prst="rect">
            <a:avLst/>
          </a:prstGeom>
        </p:spPr>
      </p:pic>
      <p:sp>
        <p:nvSpPr>
          <p:cNvPr id="5" name="Rectangle 4"/>
          <p:cNvSpPr/>
          <p:nvPr/>
        </p:nvSpPr>
        <p:spPr>
          <a:xfrm>
            <a:off x="1" y="1528411"/>
            <a:ext cx="9143997" cy="532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0" y="2060848"/>
            <a:ext cx="9143997" cy="677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1" y="2738191"/>
            <a:ext cx="9143997" cy="1224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0" y="3962328"/>
            <a:ext cx="9143998" cy="258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9" name="Rectangle 8"/>
          <p:cNvSpPr/>
          <p:nvPr/>
        </p:nvSpPr>
        <p:spPr>
          <a:xfrm>
            <a:off x="0" y="4221088"/>
            <a:ext cx="9143998" cy="1108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70376"/>
            <a:ext cx="1187624" cy="1187624"/>
          </a:xfrm>
          <a:prstGeom prst="rect">
            <a:avLst/>
          </a:prstGeom>
          <a:noFill/>
        </p:spPr>
      </p:pic>
      <p:sp>
        <p:nvSpPr>
          <p:cNvPr id="11" name="TextBox 10"/>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07719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0" y="919162"/>
            <a:ext cx="7239000" cy="5019675"/>
          </a:xfrm>
          <a:prstGeom prst="rect">
            <a:avLst/>
          </a:prstGeom>
        </p:spPr>
      </p:pic>
      <p:sp>
        <p:nvSpPr>
          <p:cNvPr id="10" name="Rectangle 9"/>
          <p:cNvSpPr/>
          <p:nvPr/>
        </p:nvSpPr>
        <p:spPr>
          <a:xfrm>
            <a:off x="952499" y="919162"/>
            <a:ext cx="7239001" cy="781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6" name="TextBox 5"/>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11" name="Rectangle 10"/>
          <p:cNvSpPr/>
          <p:nvPr/>
        </p:nvSpPr>
        <p:spPr>
          <a:xfrm>
            <a:off x="952499" y="1700808"/>
            <a:ext cx="7239002" cy="253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92977" y="5592364"/>
            <a:ext cx="1197768" cy="1197768"/>
          </a:xfrm>
          <a:prstGeom prst="rect">
            <a:avLst/>
          </a:prstGeom>
          <a:noFill/>
        </p:spPr>
      </p:pic>
      <p:sp>
        <p:nvSpPr>
          <p:cNvPr id="12" name="Rectangle 11"/>
          <p:cNvSpPr/>
          <p:nvPr/>
        </p:nvSpPr>
        <p:spPr>
          <a:xfrm>
            <a:off x="952499" y="4233504"/>
            <a:ext cx="7239002" cy="1139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3" name="Rectangle 12"/>
          <p:cNvSpPr/>
          <p:nvPr/>
        </p:nvSpPr>
        <p:spPr>
          <a:xfrm>
            <a:off x="952499" y="5373216"/>
            <a:ext cx="7239002" cy="540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35908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366497" cy="908720"/>
          </a:xfrm>
          <a:prstGeom prst="rect">
            <a:avLst/>
          </a:prstGeom>
          <a:noFill/>
        </p:spPr>
      </p:pic>
      <p:pic>
        <p:nvPicPr>
          <p:cNvPr id="2" name="Picture 1"/>
          <p:cNvPicPr>
            <a:picLocks noChangeAspect="1"/>
          </p:cNvPicPr>
          <p:nvPr/>
        </p:nvPicPr>
        <p:blipFill>
          <a:blip r:embed="rId7"/>
          <a:stretch>
            <a:fillRect/>
          </a:stretch>
        </p:blipFill>
        <p:spPr>
          <a:xfrm>
            <a:off x="107505" y="908720"/>
            <a:ext cx="8928990" cy="4339020"/>
          </a:xfrm>
          <a:prstGeom prst="rect">
            <a:avLst/>
          </a:prstGeom>
        </p:spPr>
      </p:pic>
    </p:spTree>
    <p:extLst>
      <p:ext uri="{BB962C8B-B14F-4D97-AF65-F5344CB8AC3E}">
        <p14:creationId xmlns:p14="http://schemas.microsoft.com/office/powerpoint/2010/main" val="3663743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4480" y="3739482"/>
            <a:ext cx="7793266" cy="2917374"/>
          </a:xfrm>
          <a:prstGeom prst="rect">
            <a:avLst/>
          </a:prstGeom>
        </p:spPr>
      </p:pic>
      <p:sp>
        <p:nvSpPr>
          <p:cNvPr id="13" name="Rectangle 12"/>
          <p:cNvSpPr/>
          <p:nvPr/>
        </p:nvSpPr>
        <p:spPr>
          <a:xfrm>
            <a:off x="14481" y="5039120"/>
            <a:ext cx="7807746" cy="1640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2" name="Picture 1"/>
          <p:cNvPicPr>
            <a:picLocks noChangeAspect="1"/>
          </p:cNvPicPr>
          <p:nvPr/>
        </p:nvPicPr>
        <p:blipFill>
          <a:blip r:embed="rId3"/>
          <a:stretch>
            <a:fillRect/>
          </a:stretch>
        </p:blipFill>
        <p:spPr>
          <a:xfrm>
            <a:off x="1082371" y="0"/>
            <a:ext cx="7702441" cy="3717032"/>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1043608" y="0"/>
            <a:ext cx="7735738" cy="3717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481" y="3739482"/>
            <a:ext cx="7793266" cy="4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 y="4232313"/>
            <a:ext cx="7807746" cy="784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70376"/>
            <a:ext cx="1187624" cy="1187624"/>
          </a:xfrm>
          <a:prstGeom prst="rect">
            <a:avLst/>
          </a:prstGeom>
          <a:noFill/>
        </p:spPr>
      </p:pic>
    </p:spTree>
    <p:extLst>
      <p:ext uri="{BB962C8B-B14F-4D97-AF65-F5344CB8AC3E}">
        <p14:creationId xmlns:p14="http://schemas.microsoft.com/office/powerpoint/2010/main" val="2267520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P spid="7" grpId="0" animBg="1"/>
      <p:bldP spid="8" grpId="0" animBg="1"/>
    </p:bldLst>
  </p:timing>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456061"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366497" cy="908720"/>
          </a:xfrm>
          <a:prstGeom prst="rect">
            <a:avLst/>
          </a:prstGeom>
          <a:noFill/>
        </p:spPr>
      </p:pic>
      <p:pic>
        <p:nvPicPr>
          <p:cNvPr id="2" name="Picture 1"/>
          <p:cNvPicPr>
            <a:picLocks noChangeAspect="1"/>
          </p:cNvPicPr>
          <p:nvPr/>
        </p:nvPicPr>
        <p:blipFill>
          <a:blip r:embed="rId7"/>
          <a:stretch>
            <a:fillRect/>
          </a:stretch>
        </p:blipFill>
        <p:spPr>
          <a:xfrm>
            <a:off x="107504" y="1380679"/>
            <a:ext cx="8928992" cy="3314898"/>
          </a:xfrm>
          <a:prstGeom prst="rect">
            <a:avLst/>
          </a:prstGeom>
        </p:spPr>
      </p:pic>
    </p:spTree>
    <p:extLst>
      <p:ext uri="{BB962C8B-B14F-4D97-AF65-F5344CB8AC3E}">
        <p14:creationId xmlns:p14="http://schemas.microsoft.com/office/powerpoint/2010/main" val="1179509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5" y="1176418"/>
            <a:ext cx="9108503" cy="4522788"/>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0" y="1132748"/>
            <a:ext cx="9143999" cy="2800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3933057"/>
            <a:ext cx="9144000" cy="1766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65685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7624" y="2476880"/>
            <a:ext cx="6480718" cy="43364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 y="6020344"/>
            <a:ext cx="1259632" cy="837655"/>
          </a:xfrm>
          <a:prstGeom prst="rect">
            <a:avLst/>
          </a:prstGeom>
          <a:noFill/>
        </p:spPr>
      </p:pic>
      <p:pic>
        <p:nvPicPr>
          <p:cNvPr id="8" name="Picture 7"/>
          <p:cNvPicPr>
            <a:picLocks noChangeAspect="1"/>
          </p:cNvPicPr>
          <p:nvPr/>
        </p:nvPicPr>
        <p:blipFill>
          <a:blip r:embed="rId8"/>
          <a:stretch>
            <a:fillRect/>
          </a:stretch>
        </p:blipFill>
        <p:spPr>
          <a:xfrm>
            <a:off x="2870644" y="33122"/>
            <a:ext cx="3357540" cy="2387766"/>
          </a:xfrm>
          <a:prstGeom prst="rect">
            <a:avLst/>
          </a:prstGeom>
        </p:spPr>
      </p:pic>
      <p:pic>
        <p:nvPicPr>
          <p:cNvPr id="9" name="Picture 8"/>
          <p:cNvPicPr>
            <a:picLocks noChangeAspect="1"/>
          </p:cNvPicPr>
          <p:nvPr/>
        </p:nvPicPr>
        <p:blipFill>
          <a:blip r:embed="rId9"/>
          <a:stretch>
            <a:fillRect/>
          </a:stretch>
        </p:blipFill>
        <p:spPr>
          <a:xfrm>
            <a:off x="3779912" y="225318"/>
            <a:ext cx="471320" cy="144014"/>
          </a:xfrm>
          <a:prstGeom prst="rect">
            <a:avLst/>
          </a:prstGeom>
        </p:spPr>
      </p:pic>
      <p:pic>
        <p:nvPicPr>
          <p:cNvPr id="10" name="Picture 9"/>
          <p:cNvPicPr>
            <a:picLocks noChangeAspect="1"/>
          </p:cNvPicPr>
          <p:nvPr/>
        </p:nvPicPr>
        <p:blipFill>
          <a:blip r:embed="rId10"/>
          <a:stretch>
            <a:fillRect/>
          </a:stretch>
        </p:blipFill>
        <p:spPr>
          <a:xfrm>
            <a:off x="5505112" y="369332"/>
            <a:ext cx="473854" cy="144014"/>
          </a:xfrm>
          <a:prstGeom prst="rect">
            <a:avLst/>
          </a:prstGeom>
        </p:spPr>
      </p:pic>
    </p:spTree>
    <p:extLst>
      <p:ext uri="{BB962C8B-B14F-4D97-AF65-F5344CB8AC3E}">
        <p14:creationId xmlns:p14="http://schemas.microsoft.com/office/powerpoint/2010/main" val="1073493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1416572"/>
            <a:ext cx="8496944" cy="319201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323527" y="1416572"/>
            <a:ext cx="8496944" cy="3192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Tree>
    <p:extLst>
      <p:ext uri="{BB962C8B-B14F-4D97-AF65-F5344CB8AC3E}">
        <p14:creationId xmlns:p14="http://schemas.microsoft.com/office/powerpoint/2010/main" val="307359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836712"/>
            <a:ext cx="8640960" cy="448794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251521" y="836712"/>
            <a:ext cx="8640960" cy="4487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Tree>
    <p:extLst>
      <p:ext uri="{BB962C8B-B14F-4D97-AF65-F5344CB8AC3E}">
        <p14:creationId xmlns:p14="http://schemas.microsoft.com/office/powerpoint/2010/main" val="281518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32655"/>
            <a:ext cx="7493254" cy="6079935"/>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395535" y="332655"/>
            <a:ext cx="7493255" cy="6079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Tree>
    <p:extLst>
      <p:ext uri="{BB962C8B-B14F-4D97-AF65-F5344CB8AC3E}">
        <p14:creationId xmlns:p14="http://schemas.microsoft.com/office/powerpoint/2010/main" val="2065078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548680"/>
            <a:ext cx="8640958" cy="485282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251521" y="548680"/>
            <a:ext cx="8640960" cy="4852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33237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 y="6020344"/>
            <a:ext cx="1259632" cy="837655"/>
          </a:xfrm>
          <a:prstGeom prst="rect">
            <a:avLst/>
          </a:prstGeom>
          <a:noFill/>
        </p:spPr>
      </p:pic>
      <p:pic>
        <p:nvPicPr>
          <p:cNvPr id="2" name="Picture 1"/>
          <p:cNvPicPr>
            <a:picLocks noChangeAspect="1"/>
          </p:cNvPicPr>
          <p:nvPr/>
        </p:nvPicPr>
        <p:blipFill>
          <a:blip r:embed="rId7"/>
          <a:stretch>
            <a:fillRect/>
          </a:stretch>
        </p:blipFill>
        <p:spPr>
          <a:xfrm>
            <a:off x="251520" y="404664"/>
            <a:ext cx="8640960" cy="5313622"/>
          </a:xfrm>
          <a:prstGeom prst="rect">
            <a:avLst/>
          </a:prstGeom>
        </p:spPr>
      </p:pic>
    </p:spTree>
    <p:extLst>
      <p:ext uri="{BB962C8B-B14F-4D97-AF65-F5344CB8AC3E}">
        <p14:creationId xmlns:p14="http://schemas.microsoft.com/office/powerpoint/2010/main" val="536951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19700" y="44624"/>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93296"/>
            <a:ext cx="1149932" cy="764704"/>
          </a:xfrm>
          <a:prstGeom prst="rect">
            <a:avLst/>
          </a:prstGeom>
          <a:noFill/>
        </p:spPr>
      </p:pic>
      <p:pic>
        <p:nvPicPr>
          <p:cNvPr id="2" name="Picture 1"/>
          <p:cNvPicPr>
            <a:picLocks noChangeAspect="1"/>
          </p:cNvPicPr>
          <p:nvPr/>
        </p:nvPicPr>
        <p:blipFill>
          <a:blip r:embed="rId5"/>
          <a:stretch>
            <a:fillRect/>
          </a:stretch>
        </p:blipFill>
        <p:spPr>
          <a:xfrm>
            <a:off x="19700" y="1398064"/>
            <a:ext cx="9104600" cy="1886920"/>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787290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332656"/>
            <a:ext cx="8496946" cy="5730500"/>
          </a:xfrm>
          <a:prstGeom prst="rect">
            <a:avLst/>
          </a:prstGeom>
        </p:spPr>
      </p:pic>
      <p:sp>
        <p:nvSpPr>
          <p:cNvPr id="14" name="Rectangle 13"/>
          <p:cNvSpPr/>
          <p:nvPr/>
        </p:nvSpPr>
        <p:spPr>
          <a:xfrm>
            <a:off x="323527" y="5225500"/>
            <a:ext cx="8496944" cy="83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323527" y="332656"/>
            <a:ext cx="849694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
        <p:nvSpPr>
          <p:cNvPr id="10" name="Rectangle 9"/>
          <p:cNvSpPr/>
          <p:nvPr/>
        </p:nvSpPr>
        <p:spPr>
          <a:xfrm>
            <a:off x="323527" y="2636911"/>
            <a:ext cx="8496944" cy="2588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4272431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6" grpId="0" animBg="1"/>
      <p:bldP spid="10" grpId="0" animBg="1"/>
    </p:bldLst>
  </p:timing>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04664"/>
            <a:ext cx="8640958" cy="1842886"/>
          </a:xfrm>
          <a:prstGeom prst="rect">
            <a:avLst/>
          </a:prstGeom>
        </p:spPr>
      </p:pic>
      <p:pic>
        <p:nvPicPr>
          <p:cNvPr id="7" name="Picture 6"/>
          <p:cNvPicPr>
            <a:picLocks noChangeAspect="1"/>
          </p:cNvPicPr>
          <p:nvPr/>
        </p:nvPicPr>
        <p:blipFill>
          <a:blip r:embed="rId3"/>
          <a:stretch>
            <a:fillRect/>
          </a:stretch>
        </p:blipFill>
        <p:spPr>
          <a:xfrm>
            <a:off x="251521" y="2348880"/>
            <a:ext cx="8640958" cy="298815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251521" y="392946"/>
            <a:ext cx="8640960" cy="4944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936104" y="5949280"/>
            <a:ext cx="1259632" cy="837655"/>
          </a:xfrm>
          <a:prstGeom prst="rect">
            <a:avLst/>
          </a:prstGeom>
          <a:noFill/>
        </p:spPr>
      </p:pic>
    </p:spTree>
    <p:extLst>
      <p:ext uri="{BB962C8B-B14F-4D97-AF65-F5344CB8AC3E}">
        <p14:creationId xmlns:p14="http://schemas.microsoft.com/office/powerpoint/2010/main" val="4124815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5" y="1315762"/>
            <a:ext cx="8352930" cy="2041230"/>
          </a:xfrm>
          <a:prstGeom prst="rect">
            <a:avLst/>
          </a:prstGeom>
        </p:spPr>
      </p:pic>
      <p:pic>
        <p:nvPicPr>
          <p:cNvPr id="7" name="Picture 6"/>
          <p:cNvPicPr>
            <a:picLocks noChangeAspect="1"/>
          </p:cNvPicPr>
          <p:nvPr/>
        </p:nvPicPr>
        <p:blipFill>
          <a:blip r:embed="rId3"/>
          <a:stretch>
            <a:fillRect/>
          </a:stretch>
        </p:blipFill>
        <p:spPr>
          <a:xfrm>
            <a:off x="395536" y="3429000"/>
            <a:ext cx="8352928" cy="211643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395535" y="1315762"/>
            <a:ext cx="8352929" cy="4229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936104" y="5949280"/>
            <a:ext cx="1259632" cy="837655"/>
          </a:xfrm>
          <a:prstGeom prst="rect">
            <a:avLst/>
          </a:prstGeom>
          <a:noFill/>
        </p:spPr>
      </p:pic>
    </p:spTree>
    <p:extLst>
      <p:ext uri="{BB962C8B-B14F-4D97-AF65-F5344CB8AC3E}">
        <p14:creationId xmlns:p14="http://schemas.microsoft.com/office/powerpoint/2010/main" val="700797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4245924"/>
            <a:ext cx="8640956" cy="1487332"/>
          </a:xfrm>
          <a:prstGeom prst="rect">
            <a:avLst/>
          </a:prstGeom>
        </p:spPr>
      </p:pic>
      <p:pic>
        <p:nvPicPr>
          <p:cNvPr id="7" name="Picture 6"/>
          <p:cNvPicPr>
            <a:picLocks noChangeAspect="1"/>
          </p:cNvPicPr>
          <p:nvPr/>
        </p:nvPicPr>
        <p:blipFill>
          <a:blip r:embed="rId3"/>
          <a:stretch>
            <a:fillRect/>
          </a:stretch>
        </p:blipFill>
        <p:spPr>
          <a:xfrm>
            <a:off x="251521" y="2773958"/>
            <a:ext cx="8640958" cy="1423544"/>
          </a:xfrm>
          <a:prstGeom prst="rect">
            <a:avLst/>
          </a:prstGeom>
        </p:spPr>
      </p:pic>
      <p:pic>
        <p:nvPicPr>
          <p:cNvPr id="8" name="Picture 7"/>
          <p:cNvPicPr>
            <a:picLocks noChangeAspect="1"/>
          </p:cNvPicPr>
          <p:nvPr/>
        </p:nvPicPr>
        <p:blipFill>
          <a:blip r:embed="rId4"/>
          <a:stretch>
            <a:fillRect/>
          </a:stretch>
        </p:blipFill>
        <p:spPr>
          <a:xfrm>
            <a:off x="251521" y="881878"/>
            <a:ext cx="8640958" cy="1827042"/>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251521" y="881878"/>
            <a:ext cx="8640960" cy="4851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69150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 y="6020344"/>
            <a:ext cx="1259632" cy="837655"/>
          </a:xfrm>
          <a:prstGeom prst="rect">
            <a:avLst/>
          </a:prstGeom>
          <a:noFill/>
        </p:spPr>
      </p:pic>
      <p:pic>
        <p:nvPicPr>
          <p:cNvPr id="3" name="Picture 2"/>
          <p:cNvPicPr>
            <a:picLocks noChangeAspect="1"/>
          </p:cNvPicPr>
          <p:nvPr/>
        </p:nvPicPr>
        <p:blipFill>
          <a:blip r:embed="rId7"/>
          <a:stretch>
            <a:fillRect/>
          </a:stretch>
        </p:blipFill>
        <p:spPr>
          <a:xfrm>
            <a:off x="2267745" y="2857638"/>
            <a:ext cx="4608510" cy="3883730"/>
          </a:xfrm>
          <a:prstGeom prst="rect">
            <a:avLst/>
          </a:prstGeom>
        </p:spPr>
      </p:pic>
      <p:pic>
        <p:nvPicPr>
          <p:cNvPr id="8" name="Picture 7"/>
          <p:cNvPicPr>
            <a:picLocks noChangeAspect="1"/>
          </p:cNvPicPr>
          <p:nvPr/>
        </p:nvPicPr>
        <p:blipFill>
          <a:blip r:embed="rId8"/>
          <a:stretch>
            <a:fillRect/>
          </a:stretch>
        </p:blipFill>
        <p:spPr>
          <a:xfrm>
            <a:off x="2267745" y="106172"/>
            <a:ext cx="4608510" cy="2746764"/>
          </a:xfrm>
          <a:prstGeom prst="rect">
            <a:avLst/>
          </a:prstGeom>
        </p:spPr>
      </p:pic>
    </p:spTree>
    <p:extLst>
      <p:ext uri="{BB962C8B-B14F-4D97-AF65-F5344CB8AC3E}">
        <p14:creationId xmlns:p14="http://schemas.microsoft.com/office/powerpoint/2010/main" val="343041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44624"/>
            <a:ext cx="8496944" cy="6121130"/>
          </a:xfrm>
          <a:prstGeom prst="rect">
            <a:avLst/>
          </a:prstGeom>
        </p:spPr>
      </p:pic>
      <p:sp>
        <p:nvSpPr>
          <p:cNvPr id="6" name="Rectangle 5"/>
          <p:cNvSpPr/>
          <p:nvPr/>
        </p:nvSpPr>
        <p:spPr>
          <a:xfrm>
            <a:off x="323527" y="44624"/>
            <a:ext cx="849694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0" name="Rectangle 9"/>
          <p:cNvSpPr/>
          <p:nvPr/>
        </p:nvSpPr>
        <p:spPr>
          <a:xfrm>
            <a:off x="323527" y="1484784"/>
            <a:ext cx="8496944"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323526" y="3645024"/>
            <a:ext cx="8496945" cy="2520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877272"/>
            <a:ext cx="980728" cy="98072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Tree>
    <p:extLst>
      <p:ext uri="{BB962C8B-B14F-4D97-AF65-F5344CB8AC3E}">
        <p14:creationId xmlns:p14="http://schemas.microsoft.com/office/powerpoint/2010/main" val="1211877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0" grpId="0" animBg="1"/>
      <p:bldP spid="15" grpId="0" animBg="1"/>
    </p:bldLst>
  </p:timing>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908720"/>
            <a:ext cx="8640956" cy="437473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251521" y="837654"/>
            <a:ext cx="8640960" cy="3095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
        <p:nvSpPr>
          <p:cNvPr id="11" name="Rectangle 10"/>
          <p:cNvSpPr/>
          <p:nvPr/>
        </p:nvSpPr>
        <p:spPr>
          <a:xfrm>
            <a:off x="251519" y="3933054"/>
            <a:ext cx="8640959" cy="1350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Tree>
    <p:extLst>
      <p:ext uri="{BB962C8B-B14F-4D97-AF65-F5344CB8AC3E}">
        <p14:creationId xmlns:p14="http://schemas.microsoft.com/office/powerpoint/2010/main" val="3602465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4953" y="314782"/>
            <a:ext cx="7874094" cy="577851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634954" y="1916832"/>
            <a:ext cx="7874094"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1" name="Rectangle 10"/>
          <p:cNvSpPr/>
          <p:nvPr/>
        </p:nvSpPr>
        <p:spPr>
          <a:xfrm>
            <a:off x="634954" y="3861048"/>
            <a:ext cx="7874094"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Rectangle 13"/>
          <p:cNvSpPr/>
          <p:nvPr/>
        </p:nvSpPr>
        <p:spPr>
          <a:xfrm>
            <a:off x="634952" y="314782"/>
            <a:ext cx="7874095" cy="1602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877272"/>
            <a:ext cx="980728" cy="98072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6045051"/>
            <a:ext cx="1115616" cy="741884"/>
          </a:xfrm>
          <a:prstGeom prst="rect">
            <a:avLst/>
          </a:prstGeom>
          <a:noFill/>
        </p:spPr>
      </p:pic>
    </p:spTree>
    <p:extLst>
      <p:ext uri="{BB962C8B-B14F-4D97-AF65-F5344CB8AC3E}">
        <p14:creationId xmlns:p14="http://schemas.microsoft.com/office/powerpoint/2010/main" val="43349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1" grpId="0" animBg="1"/>
      <p:bldP spid="14" grpId="0" animBg="1"/>
    </p:bldLst>
  </p:timing>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97768" y="5157192"/>
            <a:ext cx="7182544" cy="1611038"/>
          </a:xfrm>
          <a:prstGeom prst="rect">
            <a:avLst/>
          </a:prstGeom>
        </p:spPr>
      </p:pic>
      <p:pic>
        <p:nvPicPr>
          <p:cNvPr id="3" name="Picture 2"/>
          <p:cNvPicPr>
            <a:picLocks noChangeAspect="1"/>
          </p:cNvPicPr>
          <p:nvPr/>
        </p:nvPicPr>
        <p:blipFill>
          <a:blip r:embed="rId3"/>
          <a:stretch>
            <a:fillRect/>
          </a:stretch>
        </p:blipFill>
        <p:spPr>
          <a:xfrm>
            <a:off x="269776" y="357836"/>
            <a:ext cx="7182544" cy="4788364"/>
          </a:xfrm>
          <a:prstGeom prst="rect">
            <a:avLst/>
          </a:prstGeom>
        </p:spPr>
      </p:pic>
      <p:sp>
        <p:nvSpPr>
          <p:cNvPr id="14" name="Rectangle 13"/>
          <p:cNvSpPr/>
          <p:nvPr/>
        </p:nvSpPr>
        <p:spPr>
          <a:xfrm>
            <a:off x="197768" y="3717032"/>
            <a:ext cx="7254552" cy="3051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269776" y="346844"/>
            <a:ext cx="7182544" cy="337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88690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6" grpId="0" animBg="1"/>
    </p:bldLst>
  </p:timing>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1681" y="2852936"/>
            <a:ext cx="6600638" cy="38767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7294"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 y="6020344"/>
            <a:ext cx="1259632" cy="837655"/>
          </a:xfrm>
          <a:prstGeom prst="rect">
            <a:avLst/>
          </a:prstGeom>
          <a:noFill/>
        </p:spPr>
      </p:pic>
      <p:pic>
        <p:nvPicPr>
          <p:cNvPr id="9" name="Picture 8"/>
          <p:cNvPicPr>
            <a:picLocks noChangeAspect="1"/>
          </p:cNvPicPr>
          <p:nvPr/>
        </p:nvPicPr>
        <p:blipFill>
          <a:blip r:embed="rId8"/>
          <a:stretch>
            <a:fillRect/>
          </a:stretch>
        </p:blipFill>
        <p:spPr>
          <a:xfrm>
            <a:off x="2771800" y="116632"/>
            <a:ext cx="3600400" cy="2667618"/>
          </a:xfrm>
          <a:prstGeom prst="rect">
            <a:avLst/>
          </a:prstGeom>
        </p:spPr>
      </p:pic>
    </p:spTree>
    <p:extLst>
      <p:ext uri="{BB962C8B-B14F-4D97-AF65-F5344CB8AC3E}">
        <p14:creationId xmlns:p14="http://schemas.microsoft.com/office/powerpoint/2010/main" val="153403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194" y="476672"/>
            <a:ext cx="9045612" cy="53285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49194" y="476672"/>
            <a:ext cx="9045612"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77880"/>
            <a:ext cx="1080120" cy="1080120"/>
          </a:xfrm>
          <a:prstGeom prst="rect">
            <a:avLst/>
          </a:prstGeom>
          <a:noFill/>
        </p:spPr>
      </p:pic>
      <p:sp>
        <p:nvSpPr>
          <p:cNvPr id="15" name="Rectangle 14"/>
          <p:cNvSpPr/>
          <p:nvPr/>
        </p:nvSpPr>
        <p:spPr>
          <a:xfrm>
            <a:off x="49194" y="2996952"/>
            <a:ext cx="9045612" cy="2808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213496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5" grpId="0" animBg="1"/>
    </p:bldLst>
  </p:timing>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476672"/>
            <a:ext cx="8496946" cy="5103848"/>
          </a:xfrm>
          <a:prstGeom prst="rect">
            <a:avLst/>
          </a:prstGeom>
        </p:spPr>
      </p:pic>
      <p:sp>
        <p:nvSpPr>
          <p:cNvPr id="6" name="Rectangle 5"/>
          <p:cNvSpPr/>
          <p:nvPr/>
        </p:nvSpPr>
        <p:spPr>
          <a:xfrm>
            <a:off x="323527" y="476672"/>
            <a:ext cx="8496944" cy="161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0" name="Rectangle 9"/>
          <p:cNvSpPr/>
          <p:nvPr/>
        </p:nvSpPr>
        <p:spPr>
          <a:xfrm>
            <a:off x="323527" y="2095512"/>
            <a:ext cx="8496944" cy="3485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877272"/>
            <a:ext cx="980728" cy="98072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Tree>
    <p:extLst>
      <p:ext uri="{BB962C8B-B14F-4D97-AF65-F5344CB8AC3E}">
        <p14:creationId xmlns:p14="http://schemas.microsoft.com/office/powerpoint/2010/main" val="3684741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7897" y="332656"/>
            <a:ext cx="8128206" cy="561056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507897" y="332656"/>
            <a:ext cx="8128206" cy="5610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Tree>
    <p:extLst>
      <p:ext uri="{BB962C8B-B14F-4D97-AF65-F5344CB8AC3E}">
        <p14:creationId xmlns:p14="http://schemas.microsoft.com/office/powerpoint/2010/main" val="1477434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1916832"/>
            <a:ext cx="8640958" cy="2010606"/>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251521" y="1916831"/>
            <a:ext cx="8640958" cy="2010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Special case</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Tree>
    <p:extLst>
      <p:ext uri="{BB962C8B-B14F-4D97-AF65-F5344CB8AC3E}">
        <p14:creationId xmlns:p14="http://schemas.microsoft.com/office/powerpoint/2010/main" val="2654997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496944" cy="429404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323528" y="2591344"/>
            <a:ext cx="8496944" cy="2611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p:cNvSpPr/>
          <p:nvPr/>
        </p:nvSpPr>
        <p:spPr>
          <a:xfrm>
            <a:off x="323528" y="908720"/>
            <a:ext cx="8496944" cy="1682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877272"/>
            <a:ext cx="980728" cy="98072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6045051"/>
            <a:ext cx="1115616" cy="741884"/>
          </a:xfrm>
          <a:prstGeom prst="rect">
            <a:avLst/>
          </a:prstGeom>
          <a:noFill/>
        </p:spPr>
      </p:pic>
    </p:spTree>
    <p:extLst>
      <p:ext uri="{BB962C8B-B14F-4D97-AF65-F5344CB8AC3E}">
        <p14:creationId xmlns:p14="http://schemas.microsoft.com/office/powerpoint/2010/main" val="414989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4" grpId="0" animBg="1"/>
    </p:bldLst>
  </p:timing>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776" y="548680"/>
            <a:ext cx="8604448" cy="5033776"/>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269776" y="548680"/>
            <a:ext cx="8604448" cy="5033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40266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7294"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 y="6020344"/>
            <a:ext cx="1259632" cy="837655"/>
          </a:xfrm>
          <a:prstGeom prst="rect">
            <a:avLst/>
          </a:prstGeom>
          <a:noFill/>
        </p:spPr>
      </p:pic>
      <p:pic>
        <p:nvPicPr>
          <p:cNvPr id="3" name="Picture 2"/>
          <p:cNvPicPr>
            <a:picLocks noChangeAspect="1"/>
          </p:cNvPicPr>
          <p:nvPr/>
        </p:nvPicPr>
        <p:blipFill>
          <a:blip r:embed="rId7"/>
          <a:stretch>
            <a:fillRect/>
          </a:stretch>
        </p:blipFill>
        <p:spPr>
          <a:xfrm>
            <a:off x="1403648" y="2902888"/>
            <a:ext cx="6336704" cy="3910488"/>
          </a:xfrm>
          <a:prstGeom prst="rect">
            <a:avLst/>
          </a:prstGeom>
        </p:spPr>
      </p:pic>
      <p:pic>
        <p:nvPicPr>
          <p:cNvPr id="8" name="Picture 7"/>
          <p:cNvPicPr>
            <a:picLocks noChangeAspect="1"/>
          </p:cNvPicPr>
          <p:nvPr/>
        </p:nvPicPr>
        <p:blipFill>
          <a:blip r:embed="rId8"/>
          <a:stretch>
            <a:fillRect/>
          </a:stretch>
        </p:blipFill>
        <p:spPr>
          <a:xfrm>
            <a:off x="3059832" y="58357"/>
            <a:ext cx="3024336" cy="2852854"/>
          </a:xfrm>
          <a:prstGeom prst="rect">
            <a:avLst/>
          </a:prstGeom>
        </p:spPr>
      </p:pic>
    </p:spTree>
    <p:extLst>
      <p:ext uri="{BB962C8B-B14F-4D97-AF65-F5344CB8AC3E}">
        <p14:creationId xmlns:p14="http://schemas.microsoft.com/office/powerpoint/2010/main" val="1936413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980728"/>
            <a:ext cx="8496946" cy="3744236"/>
          </a:xfrm>
          <a:prstGeom prst="rect">
            <a:avLst/>
          </a:prstGeom>
        </p:spPr>
      </p:pic>
      <p:sp>
        <p:nvSpPr>
          <p:cNvPr id="6" name="Rectangle 5"/>
          <p:cNvSpPr/>
          <p:nvPr/>
        </p:nvSpPr>
        <p:spPr>
          <a:xfrm>
            <a:off x="323527" y="980060"/>
            <a:ext cx="8496944" cy="183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0" name="Rectangle 9"/>
          <p:cNvSpPr/>
          <p:nvPr/>
        </p:nvSpPr>
        <p:spPr>
          <a:xfrm>
            <a:off x="323527" y="2818272"/>
            <a:ext cx="8496944" cy="970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877272"/>
            <a:ext cx="980728" cy="98072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
        <p:nvSpPr>
          <p:cNvPr id="14" name="Rectangle 13"/>
          <p:cNvSpPr/>
          <p:nvPr/>
        </p:nvSpPr>
        <p:spPr>
          <a:xfrm>
            <a:off x="323527" y="3789040"/>
            <a:ext cx="8496944" cy="935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spTree>
    <p:extLst>
      <p:ext uri="{BB962C8B-B14F-4D97-AF65-F5344CB8AC3E}">
        <p14:creationId xmlns:p14="http://schemas.microsoft.com/office/powerpoint/2010/main" val="553912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0" grpId="0" animBg="1"/>
      <p:bldP spid="14" grpId="0" animBg="1"/>
    </p:bldLst>
  </p:timing>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764704"/>
            <a:ext cx="8496944" cy="4864662"/>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323528" y="3356992"/>
            <a:ext cx="8496944" cy="2272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
        <p:nvSpPr>
          <p:cNvPr id="10" name="Rectangle 9"/>
          <p:cNvSpPr/>
          <p:nvPr/>
        </p:nvSpPr>
        <p:spPr>
          <a:xfrm>
            <a:off x="323528" y="764704"/>
            <a:ext cx="8496944" cy="2592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3717676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476672"/>
            <a:ext cx="8640956" cy="520966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77272"/>
            <a:ext cx="980728" cy="98072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36104" y="5949280"/>
            <a:ext cx="1259632" cy="837655"/>
          </a:xfrm>
          <a:prstGeom prst="rect">
            <a:avLst/>
          </a:prstGeom>
          <a:noFill/>
        </p:spPr>
      </p:pic>
      <p:sp>
        <p:nvSpPr>
          <p:cNvPr id="10" name="Rectangle 9"/>
          <p:cNvSpPr/>
          <p:nvPr/>
        </p:nvSpPr>
        <p:spPr>
          <a:xfrm>
            <a:off x="251522" y="476672"/>
            <a:ext cx="8640956" cy="2784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Rectangle 10"/>
          <p:cNvSpPr/>
          <p:nvPr/>
        </p:nvSpPr>
        <p:spPr>
          <a:xfrm>
            <a:off x="251522" y="3261366"/>
            <a:ext cx="8640956" cy="1222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Rectangle 13"/>
          <p:cNvSpPr/>
          <p:nvPr/>
        </p:nvSpPr>
        <p:spPr>
          <a:xfrm>
            <a:off x="251522" y="4484032"/>
            <a:ext cx="8640956" cy="1202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spTree>
    <p:extLst>
      <p:ext uri="{BB962C8B-B14F-4D97-AF65-F5344CB8AC3E}">
        <p14:creationId xmlns:p14="http://schemas.microsoft.com/office/powerpoint/2010/main" val="376647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Lst>
  </p:timing>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332656"/>
            <a:ext cx="8496942" cy="5201632"/>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877272"/>
            <a:ext cx="980728" cy="980728"/>
          </a:xfrm>
          <a:prstGeom prst="rect">
            <a:avLst/>
          </a:prstGeom>
          <a:noFill/>
        </p:spPr>
      </p:pic>
      <p:sp>
        <p:nvSpPr>
          <p:cNvPr id="10" name="Rectangle 9"/>
          <p:cNvSpPr/>
          <p:nvPr/>
        </p:nvSpPr>
        <p:spPr>
          <a:xfrm>
            <a:off x="323528" y="2132857"/>
            <a:ext cx="8496944" cy="3401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notes</a:t>
            </a:r>
            <a:endParaRPr lang="en-GB" sz="2800" b="1" dirty="0"/>
          </a:p>
        </p:txBody>
      </p:sp>
      <p:sp>
        <p:nvSpPr>
          <p:cNvPr id="11" name="Rectangle 10"/>
          <p:cNvSpPr/>
          <p:nvPr/>
        </p:nvSpPr>
        <p:spPr>
          <a:xfrm>
            <a:off x="323528" y="332656"/>
            <a:ext cx="849694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225814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6046" y="3186892"/>
            <a:ext cx="7120370" cy="36264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258214" cy="836712"/>
          </a:xfrm>
          <a:prstGeom prst="rect">
            <a:avLst/>
          </a:prstGeom>
          <a:noFill/>
        </p:spPr>
      </p:pic>
      <p:pic>
        <p:nvPicPr>
          <p:cNvPr id="3" name="Picture 2"/>
          <p:cNvPicPr>
            <a:picLocks noChangeAspect="1"/>
          </p:cNvPicPr>
          <p:nvPr/>
        </p:nvPicPr>
        <p:blipFill>
          <a:blip r:embed="rId6"/>
          <a:stretch>
            <a:fillRect/>
          </a:stretch>
        </p:blipFill>
        <p:spPr>
          <a:xfrm>
            <a:off x="2730836" y="44624"/>
            <a:ext cx="3770002" cy="3096346"/>
          </a:xfrm>
          <a:prstGeom prst="rect">
            <a:avLst/>
          </a:prstGeom>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308304" y="6214862"/>
            <a:ext cx="643138" cy="643138"/>
          </a:xfrm>
          <a:prstGeom prst="rect">
            <a:avLst/>
          </a:prstGeom>
          <a:noFill/>
        </p:spPr>
      </p:pic>
    </p:spTree>
    <p:extLst>
      <p:ext uri="{BB962C8B-B14F-4D97-AF65-F5344CB8AC3E}">
        <p14:creationId xmlns:p14="http://schemas.microsoft.com/office/powerpoint/2010/main" val="1482370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3619091" y="119687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a:t>
            </a:r>
            <a:endParaRPr lang="en-GB" b="1" dirty="0"/>
          </a:p>
        </p:txBody>
      </p:sp>
      <p:sp>
        <p:nvSpPr>
          <p:cNvPr id="30" name="Rectangle 29">
            <a:hlinkClick r:id="rId3" action="ppaction://hlinksldjump"/>
          </p:cNvPr>
          <p:cNvSpPr/>
          <p:nvPr/>
        </p:nvSpPr>
        <p:spPr>
          <a:xfrm>
            <a:off x="3619091" y="1808880"/>
            <a:ext cx="1152000"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a:t>
            </a:r>
            <a:endParaRPr lang="en-GB" b="1" dirty="0"/>
          </a:p>
        </p:txBody>
      </p:sp>
      <p:sp>
        <p:nvSpPr>
          <p:cNvPr id="32" name="Rectangle 31">
            <a:hlinkClick r:id="rId4" action="ppaction://hlinksldjump"/>
          </p:cNvPr>
          <p:cNvSpPr/>
          <p:nvPr/>
        </p:nvSpPr>
        <p:spPr>
          <a:xfrm>
            <a:off x="3619091" y="422108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(ii)</a:t>
            </a:r>
            <a:endParaRPr lang="en-GB" b="1" dirty="0"/>
          </a:p>
        </p:txBody>
      </p:sp>
      <p:sp>
        <p:nvSpPr>
          <p:cNvPr id="19" name="TextBox 18"/>
          <p:cNvSpPr txBox="1"/>
          <p:nvPr/>
        </p:nvSpPr>
        <p:spPr>
          <a:xfrm>
            <a:off x="2771800" y="255323"/>
            <a:ext cx="4238661" cy="769441"/>
          </a:xfrm>
          <a:prstGeom prst="rect">
            <a:avLst/>
          </a:prstGeom>
          <a:noFill/>
        </p:spPr>
        <p:txBody>
          <a:bodyPr wrap="none" rtlCol="0">
            <a:spAutoFit/>
          </a:bodyPr>
          <a:lstStyle/>
          <a:p>
            <a:r>
              <a:rPr lang="en-GB" sz="4400" dirty="0" smtClean="0">
                <a:latin typeface="Comic Sans MS" pitchFamily="66" charset="0"/>
              </a:rPr>
              <a:t>Differentiation</a:t>
            </a:r>
            <a:endParaRPr lang="en-GB" sz="4400" dirty="0">
              <a:latin typeface="Comic Sans MS" pitchFamily="66" charset="0"/>
            </a:endParaRPr>
          </a:p>
        </p:txBody>
      </p:sp>
      <p:pic>
        <p:nvPicPr>
          <p:cNvPr id="8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a:hlinkClick r:id="rId7" action="ppaction://hlinksldjump"/>
          </p:cNvPr>
          <p:cNvSpPr/>
          <p:nvPr/>
        </p:nvSpPr>
        <p:spPr>
          <a:xfrm>
            <a:off x="3619091" y="2421008"/>
            <a:ext cx="1152000" cy="54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a:t>
            </a:r>
            <a:r>
              <a:rPr lang="en-GB" b="1" dirty="0" err="1" smtClean="0"/>
              <a:t>i</a:t>
            </a:r>
            <a:r>
              <a:rPr lang="en-GB" b="1" dirty="0" smtClean="0"/>
              <a:t>)</a:t>
            </a:r>
            <a:endParaRPr lang="en-GB" b="1" dirty="0"/>
          </a:p>
        </p:txBody>
      </p:sp>
      <p:sp>
        <p:nvSpPr>
          <p:cNvPr id="17" name="Rectangle 16">
            <a:hlinkClick r:id="rId8" action="ppaction://hlinksldjump"/>
          </p:cNvPr>
          <p:cNvSpPr/>
          <p:nvPr/>
        </p:nvSpPr>
        <p:spPr>
          <a:xfrm>
            <a:off x="3619091" y="303301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 (ii)</a:t>
            </a:r>
            <a:endParaRPr lang="en-GB" b="1" dirty="0"/>
          </a:p>
        </p:txBody>
      </p:sp>
      <p:sp>
        <p:nvSpPr>
          <p:cNvPr id="21" name="Rectangle 20">
            <a:hlinkClick r:id="rId9" action="ppaction://hlinksldjump"/>
          </p:cNvPr>
          <p:cNvSpPr/>
          <p:nvPr/>
        </p:nvSpPr>
        <p:spPr>
          <a:xfrm>
            <a:off x="3619091" y="3645144"/>
            <a:ext cx="1152000"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D (</a:t>
            </a:r>
            <a:r>
              <a:rPr lang="en-GB" b="1" dirty="0" err="1" smtClean="0"/>
              <a:t>i</a:t>
            </a:r>
            <a:r>
              <a:rPr lang="en-GB" b="1" dirty="0" smtClean="0"/>
              <a:t>)</a:t>
            </a:r>
            <a:endParaRPr lang="en-GB" b="1" dirty="0"/>
          </a:p>
        </p:txBody>
      </p:sp>
      <p:sp>
        <p:nvSpPr>
          <p:cNvPr id="26" name="Rectangle 25">
            <a:hlinkClick r:id="rId10" action="ppaction://hlinksldjump"/>
          </p:cNvPr>
          <p:cNvSpPr/>
          <p:nvPr/>
        </p:nvSpPr>
        <p:spPr>
          <a:xfrm>
            <a:off x="3623993" y="4816329"/>
            <a:ext cx="1147098"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a:t>
            </a:r>
            <a:r>
              <a:rPr lang="en-GB" b="1" dirty="0" err="1" smtClean="0"/>
              <a:t>i</a:t>
            </a:r>
            <a:r>
              <a:rPr lang="en-GB" b="1" dirty="0" smtClean="0"/>
              <a:t>) </a:t>
            </a:r>
            <a:endParaRPr lang="en-GB" b="1" dirty="0"/>
          </a:p>
        </p:txBody>
      </p:sp>
      <p:sp>
        <p:nvSpPr>
          <p:cNvPr id="31" name="Rectangle 30">
            <a:hlinkClick r:id="rId11" action="ppaction://hlinksldjump"/>
          </p:cNvPr>
          <p:cNvSpPr/>
          <p:nvPr/>
        </p:nvSpPr>
        <p:spPr>
          <a:xfrm>
            <a:off x="3614189" y="602128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p>
          <a:p>
            <a:pPr algn="ctr"/>
            <a:r>
              <a:rPr lang="en-GB" b="1" dirty="0" smtClean="0"/>
              <a:t>(</a:t>
            </a:r>
            <a:r>
              <a:rPr lang="en-GB" b="1" dirty="0" err="1" smtClean="0"/>
              <a:t>i</a:t>
            </a:r>
            <a:r>
              <a:rPr lang="en-GB" b="1" dirty="0" smtClean="0"/>
              <a:t>)</a:t>
            </a:r>
            <a:endParaRPr lang="en-GB" b="1" dirty="0"/>
          </a:p>
        </p:txBody>
      </p:sp>
      <p:sp>
        <p:nvSpPr>
          <p:cNvPr id="34" name="Rectangle 33">
            <a:hlinkClick r:id="rId12" action="ppaction://hlinksldjump"/>
          </p:cNvPr>
          <p:cNvSpPr/>
          <p:nvPr/>
        </p:nvSpPr>
        <p:spPr>
          <a:xfrm>
            <a:off x="4932168" y="1201626"/>
            <a:ext cx="1152000" cy="54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p>
          <a:p>
            <a:pPr algn="ctr"/>
            <a:r>
              <a:rPr lang="en-GB" b="1" dirty="0" smtClean="0"/>
              <a:t>(ii)</a:t>
            </a:r>
            <a:endParaRPr lang="en-GB" b="1" dirty="0"/>
          </a:p>
        </p:txBody>
      </p:sp>
      <p:sp>
        <p:nvSpPr>
          <p:cNvPr id="35" name="Rectangle 34"/>
          <p:cNvSpPr/>
          <p:nvPr/>
        </p:nvSpPr>
        <p:spPr>
          <a:xfrm>
            <a:off x="7325365" y="404664"/>
            <a:ext cx="1639123" cy="57602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First Principles</a:t>
            </a:r>
            <a:endParaRPr lang="en-GB" b="1" dirty="0"/>
          </a:p>
        </p:txBody>
      </p:sp>
      <p:sp>
        <p:nvSpPr>
          <p:cNvPr id="36" name="Rectangle 35">
            <a:hlinkClick r:id="rId13" action="ppaction://hlinksldjump"/>
          </p:cNvPr>
          <p:cNvSpPr/>
          <p:nvPr/>
        </p:nvSpPr>
        <p:spPr>
          <a:xfrm>
            <a:off x="4932168" y="179489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p>
          <a:p>
            <a:pPr algn="ctr"/>
            <a:r>
              <a:rPr lang="en-GB" b="1" dirty="0" smtClean="0"/>
              <a:t>(iii)</a:t>
            </a:r>
            <a:endParaRPr lang="en-GB" b="1" dirty="0"/>
          </a:p>
        </p:txBody>
      </p:sp>
      <p:sp>
        <p:nvSpPr>
          <p:cNvPr id="37" name="Rectangle 36">
            <a:hlinkClick r:id="rId14" action="ppaction://hlinksldjump"/>
          </p:cNvPr>
          <p:cNvSpPr/>
          <p:nvPr/>
        </p:nvSpPr>
        <p:spPr>
          <a:xfrm>
            <a:off x="4932168" y="240640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p>
          <a:p>
            <a:pPr algn="ctr"/>
            <a:r>
              <a:rPr lang="en-GB" b="1" dirty="0" smtClean="0"/>
              <a:t>(iv)</a:t>
            </a:r>
            <a:endParaRPr lang="en-GB" b="1" dirty="0"/>
          </a:p>
        </p:txBody>
      </p:sp>
      <p:sp>
        <p:nvSpPr>
          <p:cNvPr id="41" name="Rectangle 40">
            <a:hlinkClick r:id="rId15" action="ppaction://hlinksldjump"/>
          </p:cNvPr>
          <p:cNvSpPr/>
          <p:nvPr/>
        </p:nvSpPr>
        <p:spPr>
          <a:xfrm>
            <a:off x="4932168" y="303301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a:t>
            </a:r>
            <a:r>
              <a:rPr lang="en-GB" b="1" dirty="0" err="1" smtClean="0"/>
              <a:t>i</a:t>
            </a:r>
            <a:r>
              <a:rPr lang="en-GB" b="1" dirty="0" smtClean="0"/>
              <a:t>)</a:t>
            </a:r>
            <a:endParaRPr lang="en-GB" b="1" dirty="0"/>
          </a:p>
        </p:txBody>
      </p:sp>
      <p:sp>
        <p:nvSpPr>
          <p:cNvPr id="42" name="Rectangle 41">
            <a:hlinkClick r:id="rId16" action="ppaction://hlinksldjump"/>
          </p:cNvPr>
          <p:cNvSpPr/>
          <p:nvPr/>
        </p:nvSpPr>
        <p:spPr>
          <a:xfrm>
            <a:off x="4932168" y="3645024"/>
            <a:ext cx="1152000" cy="540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(ii)</a:t>
            </a:r>
            <a:endParaRPr lang="en-GB" b="1" dirty="0"/>
          </a:p>
        </p:txBody>
      </p:sp>
      <p:sp>
        <p:nvSpPr>
          <p:cNvPr id="43" name="Rectangle 42">
            <a:hlinkClick r:id="rId17" action="ppaction://hlinksldjump"/>
          </p:cNvPr>
          <p:cNvSpPr/>
          <p:nvPr/>
        </p:nvSpPr>
        <p:spPr>
          <a:xfrm>
            <a:off x="4932168" y="4276329"/>
            <a:ext cx="1152000"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(iii)</a:t>
            </a:r>
            <a:endParaRPr lang="en-GB" b="1" dirty="0"/>
          </a:p>
        </p:txBody>
      </p:sp>
      <p:sp>
        <p:nvSpPr>
          <p:cNvPr id="47" name="Rectangle 46">
            <a:hlinkClick r:id="rId18" action="ppaction://hlinksldjump"/>
          </p:cNvPr>
          <p:cNvSpPr/>
          <p:nvPr/>
        </p:nvSpPr>
        <p:spPr>
          <a:xfrm>
            <a:off x="3619091" y="5409280"/>
            <a:ext cx="1147098"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(ii) </a:t>
            </a:r>
            <a:endParaRPr lang="en-GB" b="1" dirty="0"/>
          </a:p>
        </p:txBody>
      </p:sp>
      <p:sp>
        <p:nvSpPr>
          <p:cNvPr id="20" name="Rectangle 19">
            <a:hlinkClick r:id="rId19" action="ppaction://hlinksldjump"/>
          </p:cNvPr>
          <p:cNvSpPr/>
          <p:nvPr/>
        </p:nvSpPr>
        <p:spPr>
          <a:xfrm>
            <a:off x="47497" y="31764"/>
            <a:ext cx="2252616" cy="444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29307024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1" y="894092"/>
            <a:ext cx="8640958" cy="3903060"/>
          </a:xfrm>
          <a:prstGeom prst="rect">
            <a:avLst/>
          </a:prstGeom>
        </p:spPr>
      </p:pic>
    </p:spTree>
    <p:extLst>
      <p:ext uri="{BB962C8B-B14F-4D97-AF65-F5344CB8AC3E}">
        <p14:creationId xmlns:p14="http://schemas.microsoft.com/office/powerpoint/2010/main" val="8801927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980728"/>
            <a:ext cx="8784976" cy="3709682"/>
          </a:xfrm>
          <a:prstGeom prst="rect">
            <a:avLst/>
          </a:prstGeom>
        </p:spPr>
      </p:pic>
      <p:sp>
        <p:nvSpPr>
          <p:cNvPr id="7" name="Rectangle 6"/>
          <p:cNvSpPr/>
          <p:nvPr/>
        </p:nvSpPr>
        <p:spPr>
          <a:xfrm>
            <a:off x="179512" y="980728"/>
            <a:ext cx="8784976" cy="3709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05264"/>
            <a:ext cx="1435360" cy="954514"/>
          </a:xfrm>
          <a:prstGeom prst="rect">
            <a:avLst/>
          </a:prstGeom>
          <a:noFill/>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5" name="Picture 4"/>
          <p:cNvPicPr>
            <a:picLocks noChangeAspect="1"/>
          </p:cNvPicPr>
          <p:nvPr/>
        </p:nvPicPr>
        <p:blipFill>
          <a:blip r:embed="rId9"/>
          <a:stretch>
            <a:fillRect/>
          </a:stretch>
        </p:blipFill>
        <p:spPr>
          <a:xfrm>
            <a:off x="179513" y="4823642"/>
            <a:ext cx="8784974" cy="549574"/>
          </a:xfrm>
          <a:prstGeom prst="rect">
            <a:avLst/>
          </a:prstGeom>
        </p:spPr>
      </p:pic>
      <p:sp>
        <p:nvSpPr>
          <p:cNvPr id="11" name="Rectangle 10"/>
          <p:cNvSpPr/>
          <p:nvPr/>
        </p:nvSpPr>
        <p:spPr>
          <a:xfrm>
            <a:off x="179512" y="4823642"/>
            <a:ext cx="8784975" cy="549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5250262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11" grpId="0" animBg="1"/>
    </p:bldLst>
  </p:timing>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404664"/>
            <a:ext cx="8784974" cy="5699314"/>
          </a:xfrm>
          <a:prstGeom prst="rect">
            <a:avLst/>
          </a:prstGeom>
        </p:spPr>
      </p:pic>
      <p:sp>
        <p:nvSpPr>
          <p:cNvPr id="7" name="Rectangle 6"/>
          <p:cNvSpPr/>
          <p:nvPr/>
        </p:nvSpPr>
        <p:spPr>
          <a:xfrm>
            <a:off x="179512" y="317394"/>
            <a:ext cx="8784976" cy="3255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2" name="TextBox 11"/>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Rectangle 9"/>
          <p:cNvSpPr/>
          <p:nvPr/>
        </p:nvSpPr>
        <p:spPr>
          <a:xfrm>
            <a:off x="179512" y="3573016"/>
            <a:ext cx="8784975" cy="2520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5" name="Picture 4"/>
          <p:cNvPicPr>
            <a:picLocks noChangeAspect="1"/>
          </p:cNvPicPr>
          <p:nvPr/>
        </p:nvPicPr>
        <p:blipFill>
          <a:blip r:embed="rId8"/>
          <a:stretch>
            <a:fillRect/>
          </a:stretch>
        </p:blipFill>
        <p:spPr>
          <a:xfrm>
            <a:off x="1259632" y="5927250"/>
            <a:ext cx="6389438" cy="886126"/>
          </a:xfrm>
          <a:prstGeom prst="rect">
            <a:avLst/>
          </a:prstGeom>
        </p:spPr>
      </p:pic>
      <p:sp>
        <p:nvSpPr>
          <p:cNvPr id="14" name="Rectangle 13"/>
          <p:cNvSpPr/>
          <p:nvPr/>
        </p:nvSpPr>
        <p:spPr>
          <a:xfrm>
            <a:off x="1197769" y="5927250"/>
            <a:ext cx="6451302" cy="886126"/>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1408291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animBg="1"/>
      <p:bldP spid="10" grpId="0" animBg="1"/>
      <p:bldP spid="14" grpId="0" animBg="1"/>
    </p:bldLst>
  </p:timing>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1" y="1772816"/>
            <a:ext cx="8640958" cy="2422626"/>
          </a:xfrm>
          <a:prstGeom prst="rect">
            <a:avLst/>
          </a:prstGeom>
        </p:spPr>
      </p:pic>
    </p:spTree>
    <p:extLst>
      <p:ext uri="{BB962C8B-B14F-4D97-AF65-F5344CB8AC3E}">
        <p14:creationId xmlns:p14="http://schemas.microsoft.com/office/powerpoint/2010/main" val="21495577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0399" y="116632"/>
            <a:ext cx="6123202" cy="6624736"/>
          </a:xfrm>
          <a:prstGeom prst="rect">
            <a:avLst/>
          </a:prstGeom>
        </p:spPr>
      </p:pic>
      <p:sp>
        <p:nvSpPr>
          <p:cNvPr id="5" name="Rectangle 4"/>
          <p:cNvSpPr/>
          <p:nvPr/>
        </p:nvSpPr>
        <p:spPr>
          <a:xfrm>
            <a:off x="1510398" y="116633"/>
            <a:ext cx="6123203" cy="6624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32700659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1916832"/>
            <a:ext cx="8352926" cy="1365940"/>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16075" cy="369332"/>
          </a:xfrm>
          <a:prstGeom prst="rect">
            <a:avLst/>
          </a:prstGeom>
          <a:noFill/>
        </p:spPr>
        <p:txBody>
          <a:bodyPr wrap="none" rtlCol="0">
            <a:spAutoFit/>
          </a:bodyPr>
          <a:lstStyle/>
          <a:p>
            <a:r>
              <a:rPr lang="en-GB" dirty="0" smtClean="0"/>
              <a:t>Practice B</a:t>
            </a:r>
            <a:endParaRPr lang="en-GB" dirty="0"/>
          </a:p>
        </p:txBody>
      </p:sp>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Rectangle 10"/>
          <p:cNvSpPr/>
          <p:nvPr/>
        </p:nvSpPr>
        <p:spPr>
          <a:xfrm>
            <a:off x="395537" y="1916832"/>
            <a:ext cx="8352926" cy="138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15850449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30870"/>
            <a:ext cx="1435360" cy="954514"/>
          </a:xfrm>
          <a:prstGeom prst="rect">
            <a:avLst/>
          </a:prstGeom>
          <a:noFill/>
        </p:spPr>
      </p:pic>
      <p:pic>
        <p:nvPicPr>
          <p:cNvPr id="8"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79513" y="2204864"/>
            <a:ext cx="8784974" cy="634142"/>
          </a:xfrm>
          <a:prstGeom prst="rect">
            <a:avLst/>
          </a:prstGeom>
        </p:spPr>
      </p:pic>
    </p:spTree>
    <p:extLst>
      <p:ext uri="{BB962C8B-B14F-4D97-AF65-F5344CB8AC3E}">
        <p14:creationId xmlns:p14="http://schemas.microsoft.com/office/powerpoint/2010/main" val="38579459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332656"/>
            <a:ext cx="8208912" cy="5888848"/>
          </a:xfrm>
          <a:prstGeom prst="rect">
            <a:avLst/>
          </a:prstGeom>
        </p:spPr>
      </p:pic>
      <p:sp>
        <p:nvSpPr>
          <p:cNvPr id="10" name="Rectangle 9"/>
          <p:cNvSpPr/>
          <p:nvPr/>
        </p:nvSpPr>
        <p:spPr>
          <a:xfrm>
            <a:off x="467544" y="332656"/>
            <a:ext cx="8208912" cy="5895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7"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5" name="Picture 4"/>
          <p:cNvPicPr>
            <a:picLocks noChangeAspect="1"/>
          </p:cNvPicPr>
          <p:nvPr/>
        </p:nvPicPr>
        <p:blipFill>
          <a:blip r:embed="rId8"/>
          <a:stretch>
            <a:fillRect/>
          </a:stretch>
        </p:blipFill>
        <p:spPr>
          <a:xfrm>
            <a:off x="1331640" y="5872988"/>
            <a:ext cx="6408712" cy="938575"/>
          </a:xfrm>
          <a:prstGeom prst="rect">
            <a:avLst/>
          </a:prstGeom>
        </p:spPr>
      </p:pic>
      <p:sp>
        <p:nvSpPr>
          <p:cNvPr id="11" name="Rectangle 10"/>
          <p:cNvSpPr/>
          <p:nvPr/>
        </p:nvSpPr>
        <p:spPr>
          <a:xfrm>
            <a:off x="1331640" y="5872988"/>
            <a:ext cx="6408712" cy="938574"/>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41631571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548680"/>
            <a:ext cx="8640958" cy="50259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42284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552450"/>
            <a:ext cx="8928992" cy="4951668"/>
          </a:xfrm>
          <a:prstGeom prst="rect">
            <a:avLst/>
          </a:prstGeom>
        </p:spPr>
      </p:pic>
      <p:sp>
        <p:nvSpPr>
          <p:cNvPr id="5" name="TextBox 4"/>
          <p:cNvSpPr txBox="1"/>
          <p:nvPr/>
        </p:nvSpPr>
        <p:spPr>
          <a:xfrm>
            <a:off x="13867" y="-36676"/>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107502" y="548680"/>
            <a:ext cx="8928994" cy="409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2" y="958277"/>
            <a:ext cx="8928994" cy="1750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07503" y="2708920"/>
            <a:ext cx="8928993" cy="2795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864775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980728"/>
            <a:ext cx="8496946" cy="41572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891588"/>
            <a:ext cx="8496945" cy="424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05264"/>
            <a:ext cx="1435360" cy="954514"/>
          </a:xfrm>
          <a:prstGeom prst="rect">
            <a:avLst/>
          </a:prstGeom>
          <a:noFill/>
        </p:spPr>
      </p:pic>
    </p:spTree>
    <p:extLst>
      <p:ext uri="{BB962C8B-B14F-4D97-AF65-F5344CB8AC3E}">
        <p14:creationId xmlns:p14="http://schemas.microsoft.com/office/powerpoint/2010/main" val="12988069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332656"/>
            <a:ext cx="8496946" cy="53916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7" y="295980"/>
            <a:ext cx="8496945" cy="4717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sp>
        <p:nvSpPr>
          <p:cNvPr id="10" name="Rectangle 9"/>
          <p:cNvSpPr/>
          <p:nvPr/>
        </p:nvSpPr>
        <p:spPr>
          <a:xfrm>
            <a:off x="323527" y="5013176"/>
            <a:ext cx="8496945" cy="747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2422068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27384"/>
            <a:ext cx="1125693" cy="369332"/>
          </a:xfrm>
          <a:prstGeom prst="rect">
            <a:avLst/>
          </a:prstGeom>
          <a:noFill/>
        </p:spPr>
        <p:txBody>
          <a:bodyPr wrap="none" rtlCol="0">
            <a:spAutoFit/>
          </a:bodyPr>
          <a:lstStyle/>
          <a:p>
            <a:r>
              <a:rPr lang="en-GB" dirty="0" smtClean="0"/>
              <a:t>Practice D</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467545" y="1988840"/>
            <a:ext cx="8208910" cy="1037164"/>
          </a:xfrm>
          <a:prstGeom prst="rect">
            <a:avLst/>
          </a:prstGeom>
        </p:spPr>
      </p:pic>
    </p:spTree>
    <p:extLst>
      <p:ext uri="{BB962C8B-B14F-4D97-AF65-F5344CB8AC3E}">
        <p14:creationId xmlns:p14="http://schemas.microsoft.com/office/powerpoint/2010/main" val="4142058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3807976"/>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27384"/>
            <a:ext cx="1125693" cy="369332"/>
          </a:xfrm>
          <a:prstGeom prst="rect">
            <a:avLst/>
          </a:prstGeom>
          <a:noFill/>
        </p:spPr>
        <p:txBody>
          <a:bodyPr wrap="none" rtlCol="0">
            <a:spAutoFit/>
          </a:bodyPr>
          <a:lstStyle/>
          <a:p>
            <a:r>
              <a:rPr lang="en-GB" dirty="0" smtClean="0"/>
              <a:t>Practice D</a:t>
            </a:r>
            <a:endParaRPr lang="en-GB" dirty="0"/>
          </a:p>
        </p:txBody>
      </p:sp>
      <p:sp>
        <p:nvSpPr>
          <p:cNvPr id="11" name="Rectangle 10"/>
          <p:cNvSpPr/>
          <p:nvPr/>
        </p:nvSpPr>
        <p:spPr>
          <a:xfrm>
            <a:off x="323528" y="980728"/>
            <a:ext cx="8496944" cy="3807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11723959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773486"/>
            <a:ext cx="8496944" cy="44557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sp>
        <p:nvSpPr>
          <p:cNvPr id="7" name="TextBox 6"/>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40296" y="5858862"/>
            <a:ext cx="1435360" cy="954514"/>
          </a:xfrm>
          <a:prstGeom prst="rect">
            <a:avLst/>
          </a:prstGeom>
          <a:noFill/>
        </p:spPr>
      </p:pic>
      <p:pic>
        <p:nvPicPr>
          <p:cNvPr id="9" name="Picture 8"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147041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9020" y="548680"/>
            <a:ext cx="8565960" cy="49471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6" name="Rectangle 5"/>
          <p:cNvSpPr/>
          <p:nvPr/>
        </p:nvSpPr>
        <p:spPr>
          <a:xfrm>
            <a:off x="289020" y="533730"/>
            <a:ext cx="8565960" cy="1427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786854"/>
            <a:ext cx="1435360" cy="954514"/>
          </a:xfrm>
          <a:prstGeom prst="rect">
            <a:avLst/>
          </a:prstGeom>
          <a:noFill/>
        </p:spPr>
      </p:pic>
      <p:sp>
        <p:nvSpPr>
          <p:cNvPr id="11" name="Rectangle 10"/>
          <p:cNvSpPr/>
          <p:nvPr/>
        </p:nvSpPr>
        <p:spPr>
          <a:xfrm>
            <a:off x="289020" y="1961408"/>
            <a:ext cx="8565960" cy="3534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778022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83569" y="4343421"/>
            <a:ext cx="7776862" cy="1080798"/>
          </a:xfrm>
          <a:prstGeom prst="rect">
            <a:avLst/>
          </a:prstGeom>
        </p:spPr>
      </p:pic>
      <p:pic>
        <p:nvPicPr>
          <p:cNvPr id="7" name="Picture 6"/>
          <p:cNvPicPr>
            <a:picLocks noChangeAspect="1"/>
          </p:cNvPicPr>
          <p:nvPr/>
        </p:nvPicPr>
        <p:blipFill>
          <a:blip r:embed="rId3"/>
          <a:stretch>
            <a:fillRect/>
          </a:stretch>
        </p:blipFill>
        <p:spPr>
          <a:xfrm>
            <a:off x="323530" y="404664"/>
            <a:ext cx="8496940" cy="348164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323530" y="387716"/>
            <a:ext cx="8496940" cy="3498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TextBox 8"/>
          <p:cNvSpPr txBox="1"/>
          <p:nvPr/>
        </p:nvSpPr>
        <p:spPr>
          <a:xfrm>
            <a:off x="0" y="0"/>
            <a:ext cx="1125693" cy="369332"/>
          </a:xfrm>
          <a:prstGeom prst="rect">
            <a:avLst/>
          </a:prstGeom>
          <a:noFill/>
        </p:spPr>
        <p:txBody>
          <a:bodyPr wrap="none" rtlCol="0">
            <a:spAutoFit/>
          </a:bodyPr>
          <a:lstStyle/>
          <a:p>
            <a:r>
              <a:rPr lang="en-GB" dirty="0" smtClean="0"/>
              <a:t>Practice D</a:t>
            </a:r>
            <a:endParaRPr lang="en-GB" dirty="0"/>
          </a:p>
        </p:txBody>
      </p:sp>
      <p:sp>
        <p:nvSpPr>
          <p:cNvPr id="12" name="Rectangle 11"/>
          <p:cNvSpPr/>
          <p:nvPr/>
        </p:nvSpPr>
        <p:spPr>
          <a:xfrm>
            <a:off x="683569" y="4797152"/>
            <a:ext cx="7771929" cy="62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t>
            </a:r>
            <a:r>
              <a:rPr lang="en-GB" sz="2800" b="1" dirty="0" smtClean="0"/>
              <a:t>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1" name="Picture 1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Rectangle 12"/>
          <p:cNvSpPr/>
          <p:nvPr/>
        </p:nvSpPr>
        <p:spPr>
          <a:xfrm>
            <a:off x="683569" y="4343422"/>
            <a:ext cx="7771929" cy="453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854346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2" grpId="0" animBg="1"/>
      <p:bldP spid="13" grpId="0" animBg="1"/>
    </p:bldLst>
  </p:timing>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TextBox 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7"/>
          <a:stretch>
            <a:fillRect/>
          </a:stretch>
        </p:blipFill>
        <p:spPr>
          <a:xfrm>
            <a:off x="179513" y="1340768"/>
            <a:ext cx="8784974" cy="2710336"/>
          </a:xfrm>
          <a:prstGeom prst="rect">
            <a:avLst/>
          </a:prstGeom>
        </p:spPr>
      </p:pic>
    </p:spTree>
    <p:extLst>
      <p:ext uri="{BB962C8B-B14F-4D97-AF65-F5344CB8AC3E}">
        <p14:creationId xmlns:p14="http://schemas.microsoft.com/office/powerpoint/2010/main" val="3946545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92696"/>
            <a:ext cx="8784974" cy="4141784"/>
          </a:xfrm>
          <a:prstGeom prst="rect">
            <a:avLst/>
          </a:prstGeom>
        </p:spPr>
      </p:pic>
      <p:sp>
        <p:nvSpPr>
          <p:cNvPr id="7" name="Rectangle 6"/>
          <p:cNvSpPr/>
          <p:nvPr/>
        </p:nvSpPr>
        <p:spPr>
          <a:xfrm>
            <a:off x="179512" y="620688"/>
            <a:ext cx="8784976" cy="4213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05264"/>
            <a:ext cx="1435360" cy="954514"/>
          </a:xfrm>
          <a:prstGeom prst="rect">
            <a:avLst/>
          </a:prstGeom>
          <a:noFill/>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Tree>
    <p:extLst>
      <p:ext uri="{BB962C8B-B14F-4D97-AF65-F5344CB8AC3E}">
        <p14:creationId xmlns:p14="http://schemas.microsoft.com/office/powerpoint/2010/main" val="399644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7" y="548680"/>
            <a:ext cx="7632846" cy="49347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755577" y="546124"/>
            <a:ext cx="7632848" cy="1298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9" name="Rectangle 8"/>
          <p:cNvSpPr/>
          <p:nvPr/>
        </p:nvSpPr>
        <p:spPr>
          <a:xfrm>
            <a:off x="755577" y="1844824"/>
            <a:ext cx="7632846" cy="3638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10816682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7" y="1484784"/>
            <a:ext cx="9073006" cy="24388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9" name="Rectangle 8"/>
          <p:cNvSpPr/>
          <p:nvPr/>
        </p:nvSpPr>
        <p:spPr>
          <a:xfrm>
            <a:off x="35497" y="1484784"/>
            <a:ext cx="9108503" cy="1152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35497" y="2636914"/>
            <a:ext cx="9108503" cy="36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35496" y="2996952"/>
            <a:ext cx="9089453" cy="95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441383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335804"/>
            <a:ext cx="7900131" cy="64775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6043" y="4776552"/>
            <a:ext cx="1005522" cy="66867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524328" y="6214862"/>
            <a:ext cx="643138" cy="643138"/>
          </a:xfrm>
          <a:prstGeom prst="rect">
            <a:avLst/>
          </a:prstGeom>
          <a:noFill/>
        </p:spPr>
      </p:pic>
    </p:spTree>
    <p:extLst>
      <p:ext uri="{BB962C8B-B14F-4D97-AF65-F5344CB8AC3E}">
        <p14:creationId xmlns:p14="http://schemas.microsoft.com/office/powerpoint/2010/main" val="3240235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725722"/>
            <a:ext cx="8640960" cy="243958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7272"/>
            <a:ext cx="1435360" cy="954514"/>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3" name="Picture 2"/>
          <p:cNvPicPr>
            <a:picLocks noChangeAspect="1"/>
          </p:cNvPicPr>
          <p:nvPr/>
        </p:nvPicPr>
        <p:blipFill>
          <a:blip r:embed="rId6"/>
          <a:stretch>
            <a:fillRect/>
          </a:stretch>
        </p:blipFill>
        <p:spPr>
          <a:xfrm>
            <a:off x="2387951" y="116632"/>
            <a:ext cx="4368098" cy="3523640"/>
          </a:xfrm>
          <a:prstGeom prst="rect">
            <a:avLst/>
          </a:prstGeom>
        </p:spPr>
      </p:pic>
      <p:pic>
        <p:nvPicPr>
          <p:cNvPr id="4" name="Picture 3"/>
          <p:cNvPicPr>
            <a:picLocks noChangeAspect="1"/>
          </p:cNvPicPr>
          <p:nvPr/>
        </p:nvPicPr>
        <p:blipFill>
          <a:blip r:embed="rId7"/>
          <a:stretch>
            <a:fillRect/>
          </a:stretch>
        </p:blipFill>
        <p:spPr>
          <a:xfrm>
            <a:off x="1099980" y="1533177"/>
            <a:ext cx="874691" cy="323516"/>
          </a:xfrm>
          <a:prstGeom prst="rect">
            <a:avLst/>
          </a:prstGeom>
        </p:spPr>
      </p:pic>
      <p:pic>
        <p:nvPicPr>
          <p:cNvPr id="9"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79671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5736" y="12822"/>
            <a:ext cx="5616624" cy="6815930"/>
          </a:xfrm>
          <a:prstGeom prst="rect">
            <a:avLst/>
          </a:prstGeom>
        </p:spPr>
      </p:pic>
      <p:sp>
        <p:nvSpPr>
          <p:cNvPr id="11" name="Rectangle 10"/>
          <p:cNvSpPr/>
          <p:nvPr/>
        </p:nvSpPr>
        <p:spPr>
          <a:xfrm>
            <a:off x="2195735" y="12822"/>
            <a:ext cx="5616625" cy="6815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786854"/>
            <a:ext cx="1435360" cy="954514"/>
          </a:xfrm>
          <a:prstGeom prst="rect">
            <a:avLst/>
          </a:prstGeom>
          <a:noFill/>
        </p:spPr>
      </p:pic>
      <p:sp>
        <p:nvSpPr>
          <p:cNvPr id="15" name="TextBox 14"/>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888121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476672"/>
            <a:ext cx="8496940" cy="2238122"/>
          </a:xfrm>
          <a:prstGeom prst="rect">
            <a:avLst/>
          </a:prstGeom>
        </p:spPr>
      </p:pic>
      <p:pic>
        <p:nvPicPr>
          <p:cNvPr id="4" name="Picture 3"/>
          <p:cNvPicPr>
            <a:picLocks noChangeAspect="1"/>
          </p:cNvPicPr>
          <p:nvPr/>
        </p:nvPicPr>
        <p:blipFill>
          <a:blip r:embed="rId3"/>
          <a:stretch>
            <a:fillRect/>
          </a:stretch>
        </p:blipFill>
        <p:spPr>
          <a:xfrm>
            <a:off x="323529" y="2708920"/>
            <a:ext cx="8496942" cy="2593180"/>
          </a:xfrm>
          <a:prstGeom prst="rect">
            <a:avLst/>
          </a:prstGeom>
        </p:spPr>
      </p:pic>
      <p:sp>
        <p:nvSpPr>
          <p:cNvPr id="11" name="Rectangle 10"/>
          <p:cNvSpPr/>
          <p:nvPr/>
        </p:nvSpPr>
        <p:spPr>
          <a:xfrm>
            <a:off x="323529" y="480680"/>
            <a:ext cx="8496944" cy="4821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TextBox 14"/>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643786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7"/>
          <a:stretch>
            <a:fillRect/>
          </a:stretch>
        </p:blipFill>
        <p:spPr>
          <a:xfrm>
            <a:off x="251520" y="1628800"/>
            <a:ext cx="8640960" cy="1914048"/>
          </a:xfrm>
          <a:prstGeom prst="rect">
            <a:avLst/>
          </a:prstGeom>
        </p:spPr>
      </p:pic>
    </p:spTree>
    <p:extLst>
      <p:ext uri="{BB962C8B-B14F-4D97-AF65-F5344CB8AC3E}">
        <p14:creationId xmlns:p14="http://schemas.microsoft.com/office/powerpoint/2010/main" val="33891036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6240" y="764704"/>
            <a:ext cx="8371520" cy="4296736"/>
          </a:xfrm>
          <a:prstGeom prst="rect">
            <a:avLst/>
          </a:prstGeom>
        </p:spPr>
      </p:pic>
      <p:sp>
        <p:nvSpPr>
          <p:cNvPr id="7" name="Rectangle 6"/>
          <p:cNvSpPr/>
          <p:nvPr/>
        </p:nvSpPr>
        <p:spPr>
          <a:xfrm>
            <a:off x="386240" y="764704"/>
            <a:ext cx="8371519"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
        <p:nvSpPr>
          <p:cNvPr id="10" name="Rectangle 9"/>
          <p:cNvSpPr/>
          <p:nvPr/>
        </p:nvSpPr>
        <p:spPr>
          <a:xfrm>
            <a:off x="386240" y="3284984"/>
            <a:ext cx="8371519" cy="1776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1267594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10" grpId="0" animBg="1"/>
    </p:bldLst>
  </p:timing>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7"/>
          <a:stretch>
            <a:fillRect/>
          </a:stretch>
        </p:blipFill>
        <p:spPr>
          <a:xfrm>
            <a:off x="179513" y="2060848"/>
            <a:ext cx="8784974" cy="559238"/>
          </a:xfrm>
          <a:prstGeom prst="rect">
            <a:avLst/>
          </a:prstGeom>
        </p:spPr>
      </p:pic>
    </p:spTree>
    <p:extLst>
      <p:ext uri="{BB962C8B-B14F-4D97-AF65-F5344CB8AC3E}">
        <p14:creationId xmlns:p14="http://schemas.microsoft.com/office/powerpoint/2010/main" val="34310978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92696"/>
            <a:ext cx="8640960" cy="4632450"/>
          </a:xfrm>
          <a:prstGeom prst="rect">
            <a:avLst/>
          </a:prstGeom>
        </p:spPr>
      </p:pic>
      <p:sp>
        <p:nvSpPr>
          <p:cNvPr id="7" name="Rectangle 6"/>
          <p:cNvSpPr/>
          <p:nvPr/>
        </p:nvSpPr>
        <p:spPr>
          <a:xfrm>
            <a:off x="251520" y="677034"/>
            <a:ext cx="8640960" cy="2319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TextBox 9"/>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
        <p:nvSpPr>
          <p:cNvPr id="11" name="Rectangle 10"/>
          <p:cNvSpPr/>
          <p:nvPr/>
        </p:nvSpPr>
        <p:spPr>
          <a:xfrm>
            <a:off x="251520" y="2996952"/>
            <a:ext cx="8640960" cy="2351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21269660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11" grpId="0" animBg="1"/>
    </p:bldLst>
  </p:timing>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1" y="2990794"/>
            <a:ext cx="7920878" cy="31025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3" name="Picture 2"/>
          <p:cNvPicPr>
            <a:picLocks noChangeAspect="1"/>
          </p:cNvPicPr>
          <p:nvPr/>
        </p:nvPicPr>
        <p:blipFill>
          <a:blip r:embed="rId8"/>
          <a:stretch>
            <a:fillRect/>
          </a:stretch>
        </p:blipFill>
        <p:spPr>
          <a:xfrm>
            <a:off x="2495530" y="154694"/>
            <a:ext cx="4152940" cy="2770250"/>
          </a:xfrm>
          <a:prstGeom prst="rect">
            <a:avLst/>
          </a:prstGeom>
        </p:spPr>
      </p:pic>
      <p:pic>
        <p:nvPicPr>
          <p:cNvPr id="5" name="Picture 4"/>
          <p:cNvPicPr>
            <a:picLocks noChangeAspect="1"/>
          </p:cNvPicPr>
          <p:nvPr/>
        </p:nvPicPr>
        <p:blipFill>
          <a:blip r:embed="rId9"/>
          <a:stretch>
            <a:fillRect/>
          </a:stretch>
        </p:blipFill>
        <p:spPr>
          <a:xfrm>
            <a:off x="6962355" y="1372618"/>
            <a:ext cx="798126" cy="246576"/>
          </a:xfrm>
          <a:prstGeom prst="rect">
            <a:avLst/>
          </a:prstGeom>
        </p:spPr>
      </p:pic>
    </p:spTree>
    <p:extLst>
      <p:ext uri="{BB962C8B-B14F-4D97-AF65-F5344CB8AC3E}">
        <p14:creationId xmlns:p14="http://schemas.microsoft.com/office/powerpoint/2010/main" val="5252196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53761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332656"/>
            <a:ext cx="8496944" cy="5448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15556493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79713" y="2175586"/>
            <a:ext cx="5184574" cy="250682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1979712" y="2175586"/>
            <a:ext cx="5184575" cy="25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27384"/>
            <a:ext cx="671915" cy="369332"/>
          </a:xfrm>
          <a:prstGeom prst="rect">
            <a:avLst/>
          </a:prstGeom>
          <a:noFill/>
        </p:spPr>
        <p:txBody>
          <a:bodyPr wrap="none" rtlCol="0">
            <a:spAutoFit/>
          </a:bodyPr>
          <a:lstStyle/>
          <a:p>
            <a:r>
              <a:rPr lang="en-GB" dirty="0" smtClean="0"/>
              <a:t>SAM </a:t>
            </a:r>
            <a:endParaRPr lang="en-GB" dirty="0"/>
          </a:p>
        </p:txBody>
      </p:sp>
    </p:spTree>
    <p:extLst>
      <p:ext uri="{BB962C8B-B14F-4D97-AF65-F5344CB8AC3E}">
        <p14:creationId xmlns:p14="http://schemas.microsoft.com/office/powerpoint/2010/main" val="37546633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3061" y="39401"/>
            <a:ext cx="8157878" cy="6779198"/>
          </a:xfrm>
          <a:prstGeom prst="rect">
            <a:avLst/>
          </a:prstGeom>
        </p:spPr>
      </p:pic>
      <p:sp>
        <p:nvSpPr>
          <p:cNvPr id="13" name="Rectangle 12"/>
          <p:cNvSpPr/>
          <p:nvPr/>
        </p:nvSpPr>
        <p:spPr>
          <a:xfrm>
            <a:off x="493060" y="4653136"/>
            <a:ext cx="8157879" cy="2165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5786584"/>
            <a:ext cx="704316" cy="666752"/>
          </a:xfrm>
          <a:prstGeom prst="rect">
            <a:avLst/>
          </a:prstGeom>
          <a:noFill/>
        </p:spPr>
      </p:pic>
      <p:sp>
        <p:nvSpPr>
          <p:cNvPr id="6" name="Rectangle 5"/>
          <p:cNvSpPr/>
          <p:nvPr/>
        </p:nvSpPr>
        <p:spPr>
          <a:xfrm>
            <a:off x="493062" y="39401"/>
            <a:ext cx="8157877" cy="1085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493060" y="1124744"/>
            <a:ext cx="8157879"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493060" y="2492896"/>
            <a:ext cx="8157879"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493060" y="3356992"/>
            <a:ext cx="8157879"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53898" y="4991560"/>
            <a:ext cx="1005522" cy="66867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019949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P spid="7" grpId="0" animBg="1"/>
      <p:bldP spid="8" grpId="0" animBg="1"/>
      <p:bldP spid="9" grpId="0" animBg="1"/>
    </p:bldLst>
  </p:timing>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1681170"/>
            <a:ext cx="8208912" cy="42681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714846"/>
            <a:ext cx="1435360" cy="954514"/>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pic>
        <p:nvPicPr>
          <p:cNvPr id="3" name="Picture 2"/>
          <p:cNvPicPr>
            <a:picLocks noChangeAspect="1"/>
          </p:cNvPicPr>
          <p:nvPr/>
        </p:nvPicPr>
        <p:blipFill>
          <a:blip r:embed="rId8"/>
          <a:stretch>
            <a:fillRect/>
          </a:stretch>
        </p:blipFill>
        <p:spPr>
          <a:xfrm>
            <a:off x="6372200" y="140514"/>
            <a:ext cx="2536726" cy="1937627"/>
          </a:xfrm>
          <a:prstGeom prst="rect">
            <a:avLst/>
          </a:prstGeom>
        </p:spPr>
      </p:pic>
      <p:pic>
        <p:nvPicPr>
          <p:cNvPr id="5" name="Picture 4"/>
          <p:cNvPicPr>
            <a:picLocks noChangeAspect="1"/>
          </p:cNvPicPr>
          <p:nvPr/>
        </p:nvPicPr>
        <p:blipFill>
          <a:blip r:embed="rId9"/>
          <a:stretch>
            <a:fillRect/>
          </a:stretch>
        </p:blipFill>
        <p:spPr>
          <a:xfrm>
            <a:off x="5364088" y="725106"/>
            <a:ext cx="849635" cy="260912"/>
          </a:xfrm>
          <a:prstGeom prst="rect">
            <a:avLst/>
          </a:prstGeom>
        </p:spPr>
      </p:pic>
    </p:spTree>
    <p:extLst>
      <p:ext uri="{BB962C8B-B14F-4D97-AF65-F5344CB8AC3E}">
        <p14:creationId xmlns:p14="http://schemas.microsoft.com/office/powerpoint/2010/main" val="7379716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620688"/>
            <a:ext cx="8496944" cy="4774290"/>
          </a:xfrm>
          <a:prstGeom prst="rect">
            <a:avLst/>
          </a:prstGeom>
        </p:spPr>
      </p:pic>
      <p:sp>
        <p:nvSpPr>
          <p:cNvPr id="13" name="Rectangle 12"/>
          <p:cNvSpPr/>
          <p:nvPr/>
        </p:nvSpPr>
        <p:spPr>
          <a:xfrm>
            <a:off x="323528" y="3501008"/>
            <a:ext cx="8496944" cy="1940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607202"/>
            <a:ext cx="8496944" cy="2893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226210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14536"/>
            <a:ext cx="8496944" cy="31345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980728"/>
            <a:ext cx="8496944"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264432" y="5877272"/>
            <a:ext cx="1299393" cy="864096"/>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27384"/>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10940768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44358"/>
            <a:ext cx="8496944" cy="51448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404664"/>
            <a:ext cx="849694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Rectangle 10"/>
          <p:cNvSpPr/>
          <p:nvPr/>
        </p:nvSpPr>
        <p:spPr>
          <a:xfrm>
            <a:off x="323528" y="2132856"/>
            <a:ext cx="849694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323528" y="3429000"/>
            <a:ext cx="8496944"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0" name="TextBox 9"/>
          <p:cNvSpPr txBox="1"/>
          <p:nvPr/>
        </p:nvSpPr>
        <p:spPr>
          <a:xfrm>
            <a:off x="0" y="-27384"/>
            <a:ext cx="671915" cy="369332"/>
          </a:xfrm>
          <a:prstGeom prst="rect">
            <a:avLst/>
          </a:prstGeom>
          <a:noFill/>
        </p:spPr>
        <p:txBody>
          <a:bodyPr wrap="none" rtlCol="0">
            <a:spAutoFit/>
          </a:bodyPr>
          <a:lstStyle/>
          <a:p>
            <a:r>
              <a:rPr lang="en-GB" dirty="0" smtClean="0"/>
              <a:t>SAM </a:t>
            </a:r>
            <a:endParaRPr lang="en-GB" dirty="0"/>
          </a:p>
        </p:txBody>
      </p:sp>
    </p:spTree>
    <p:extLst>
      <p:ext uri="{BB962C8B-B14F-4D97-AF65-F5344CB8AC3E}">
        <p14:creationId xmlns:p14="http://schemas.microsoft.com/office/powerpoint/2010/main" val="1360160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1" grpId="0" animBg="1"/>
      <p:bldP spid="13" grpId="0" animBg="1"/>
    </p:bldLst>
  </p:timing>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2684" y="548680"/>
            <a:ext cx="8278632" cy="48965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714846"/>
            <a:ext cx="1435360" cy="954514"/>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7220822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260648"/>
            <a:ext cx="8496944" cy="5766268"/>
          </a:xfrm>
          <a:prstGeom prst="rect">
            <a:avLst/>
          </a:prstGeom>
        </p:spPr>
      </p:pic>
      <p:sp>
        <p:nvSpPr>
          <p:cNvPr id="6" name="Rectangle 5"/>
          <p:cNvSpPr/>
          <p:nvPr/>
        </p:nvSpPr>
        <p:spPr>
          <a:xfrm>
            <a:off x="323528" y="237034"/>
            <a:ext cx="8496944" cy="1746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13" name="Rectangle 12"/>
          <p:cNvSpPr/>
          <p:nvPr/>
        </p:nvSpPr>
        <p:spPr>
          <a:xfrm>
            <a:off x="323528" y="4797152"/>
            <a:ext cx="8496944" cy="1253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
        <p:nvSpPr>
          <p:cNvPr id="12" name="Rectangle 11"/>
          <p:cNvSpPr/>
          <p:nvPr/>
        </p:nvSpPr>
        <p:spPr>
          <a:xfrm>
            <a:off x="323528" y="3189362"/>
            <a:ext cx="8496944" cy="1607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323528" y="1983212"/>
            <a:ext cx="8496944" cy="1206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Tree>
    <p:extLst>
      <p:ext uri="{BB962C8B-B14F-4D97-AF65-F5344CB8AC3E}">
        <p14:creationId xmlns:p14="http://schemas.microsoft.com/office/powerpoint/2010/main" val="3791402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3" grpId="0" animBg="1"/>
      <p:bldP spid="12" grpId="0" animBg="1"/>
      <p:bldP spid="14" grpId="0" animBg="1"/>
    </p:bldLst>
  </p:timing>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669244"/>
            <a:ext cx="8496942" cy="4847988"/>
          </a:xfrm>
          <a:prstGeom prst="rect">
            <a:avLst/>
          </a:prstGeom>
        </p:spPr>
      </p:pic>
      <p:sp>
        <p:nvSpPr>
          <p:cNvPr id="6" name="Rectangle 5"/>
          <p:cNvSpPr/>
          <p:nvPr/>
        </p:nvSpPr>
        <p:spPr>
          <a:xfrm>
            <a:off x="323528" y="608276"/>
            <a:ext cx="8496944" cy="3324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(SF)</a:t>
            </a:r>
            <a:endParaRPr lang="en-GB" sz="2800" b="1" dirty="0"/>
          </a:p>
        </p:txBody>
      </p:sp>
      <p:sp>
        <p:nvSpPr>
          <p:cNvPr id="13" name="Rectangle 12"/>
          <p:cNvSpPr/>
          <p:nvPr/>
        </p:nvSpPr>
        <p:spPr>
          <a:xfrm>
            <a:off x="323528" y="3933056"/>
            <a:ext cx="8496944"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232279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141820"/>
            <a:ext cx="8496944" cy="3495662"/>
          </a:xfrm>
          <a:prstGeom prst="rect">
            <a:avLst/>
          </a:prstGeom>
        </p:spPr>
      </p:pic>
      <p:sp>
        <p:nvSpPr>
          <p:cNvPr id="6" name="Rectangle 5"/>
          <p:cNvSpPr/>
          <p:nvPr/>
        </p:nvSpPr>
        <p:spPr>
          <a:xfrm>
            <a:off x="323528" y="1124744"/>
            <a:ext cx="8496944" cy="1889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3" name="Rectangle 12"/>
          <p:cNvSpPr/>
          <p:nvPr/>
        </p:nvSpPr>
        <p:spPr>
          <a:xfrm>
            <a:off x="323528" y="3014028"/>
            <a:ext cx="8496944" cy="1623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8471168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692696"/>
            <a:ext cx="8496944" cy="4742178"/>
          </a:xfrm>
          <a:prstGeom prst="rect">
            <a:avLst/>
          </a:prstGeom>
        </p:spPr>
      </p:pic>
      <p:sp>
        <p:nvSpPr>
          <p:cNvPr id="6" name="Rectangle 5"/>
          <p:cNvSpPr/>
          <p:nvPr/>
        </p:nvSpPr>
        <p:spPr>
          <a:xfrm>
            <a:off x="323528" y="666698"/>
            <a:ext cx="8496944" cy="4768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7357517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52743" y="278884"/>
            <a:ext cx="7838514" cy="5526380"/>
          </a:xfrm>
          <a:prstGeom prst="rect">
            <a:avLst/>
          </a:prstGeom>
        </p:spPr>
      </p:pic>
      <p:sp>
        <p:nvSpPr>
          <p:cNvPr id="6" name="Rectangle 5"/>
          <p:cNvSpPr/>
          <p:nvPr/>
        </p:nvSpPr>
        <p:spPr>
          <a:xfrm>
            <a:off x="652742" y="278884"/>
            <a:ext cx="7838515" cy="5543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8062546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7504" y="4065812"/>
            <a:ext cx="8963025" cy="1619250"/>
          </a:xfrm>
          <a:prstGeom prst="rect">
            <a:avLst/>
          </a:prstGeom>
        </p:spPr>
      </p:pic>
      <p:pic>
        <p:nvPicPr>
          <p:cNvPr id="3" name="Picture 2"/>
          <p:cNvPicPr>
            <a:picLocks noChangeAspect="1"/>
          </p:cNvPicPr>
          <p:nvPr/>
        </p:nvPicPr>
        <p:blipFill>
          <a:blip r:embed="rId3"/>
          <a:stretch>
            <a:fillRect/>
          </a:stretch>
        </p:blipFill>
        <p:spPr>
          <a:xfrm>
            <a:off x="371475" y="188640"/>
            <a:ext cx="8401050" cy="3762375"/>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371476" y="188639"/>
            <a:ext cx="8401049"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371476" y="620688"/>
            <a:ext cx="8401050" cy="3330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107504" y="4065812"/>
            <a:ext cx="8963025" cy="1619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87624" y="5962996"/>
            <a:ext cx="1170484" cy="77837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13"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829025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3690" y="116632"/>
            <a:ext cx="7868790" cy="6192688"/>
          </a:xfrm>
          <a:prstGeom prst="rect">
            <a:avLst/>
          </a:prstGeom>
        </p:spPr>
      </p:pic>
      <p:sp>
        <p:nvSpPr>
          <p:cNvPr id="6" name="Rectangle 5"/>
          <p:cNvSpPr/>
          <p:nvPr/>
        </p:nvSpPr>
        <p:spPr>
          <a:xfrm>
            <a:off x="1023690" y="116632"/>
            <a:ext cx="7868790" cy="4752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1023690" y="4869160"/>
            <a:ext cx="786879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097592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14846"/>
            <a:ext cx="1435360" cy="954514"/>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2" name="Picture 1"/>
          <p:cNvPicPr>
            <a:picLocks noChangeAspect="1"/>
          </p:cNvPicPr>
          <p:nvPr/>
        </p:nvPicPr>
        <p:blipFill>
          <a:blip r:embed="rId7"/>
          <a:stretch>
            <a:fillRect/>
          </a:stretch>
        </p:blipFill>
        <p:spPr>
          <a:xfrm>
            <a:off x="251521" y="2420888"/>
            <a:ext cx="8640958" cy="541228"/>
          </a:xfrm>
          <a:prstGeom prst="rect">
            <a:avLst/>
          </a:prstGeom>
        </p:spPr>
      </p:pic>
    </p:spTree>
    <p:extLst>
      <p:ext uri="{BB962C8B-B14F-4D97-AF65-F5344CB8AC3E}">
        <p14:creationId xmlns:p14="http://schemas.microsoft.com/office/powerpoint/2010/main" val="7300960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476672"/>
            <a:ext cx="8496942" cy="2403298"/>
          </a:xfrm>
          <a:prstGeom prst="rect">
            <a:avLst/>
          </a:prstGeom>
        </p:spPr>
      </p:pic>
      <p:sp>
        <p:nvSpPr>
          <p:cNvPr id="6" name="Rectangle 5"/>
          <p:cNvSpPr/>
          <p:nvPr/>
        </p:nvSpPr>
        <p:spPr>
          <a:xfrm>
            <a:off x="323528" y="490628"/>
            <a:ext cx="8496944" cy="2412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422016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836712"/>
            <a:ext cx="8496942" cy="4190060"/>
          </a:xfrm>
          <a:prstGeom prst="rect">
            <a:avLst/>
          </a:prstGeom>
        </p:spPr>
      </p:pic>
      <p:sp>
        <p:nvSpPr>
          <p:cNvPr id="6" name="Rectangle 5"/>
          <p:cNvSpPr/>
          <p:nvPr/>
        </p:nvSpPr>
        <p:spPr>
          <a:xfrm>
            <a:off x="323528" y="836712"/>
            <a:ext cx="8496944" cy="419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4073659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7428" y="116632"/>
            <a:ext cx="6509144" cy="6624736"/>
          </a:xfrm>
          <a:prstGeom prst="rect">
            <a:avLst/>
          </a:prstGeom>
        </p:spPr>
      </p:pic>
      <p:sp>
        <p:nvSpPr>
          <p:cNvPr id="6" name="Rectangle 5"/>
          <p:cNvSpPr/>
          <p:nvPr/>
        </p:nvSpPr>
        <p:spPr>
          <a:xfrm>
            <a:off x="1317428" y="116632"/>
            <a:ext cx="6509144" cy="6624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0636962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2771174"/>
            <a:ext cx="8352928" cy="33941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60432"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3" name="Picture 2"/>
          <p:cNvPicPr>
            <a:picLocks noChangeAspect="1"/>
          </p:cNvPicPr>
          <p:nvPr/>
        </p:nvPicPr>
        <p:blipFill>
          <a:blip r:embed="rId8"/>
          <a:stretch>
            <a:fillRect/>
          </a:stretch>
        </p:blipFill>
        <p:spPr>
          <a:xfrm>
            <a:off x="611560" y="105514"/>
            <a:ext cx="4176464" cy="2569370"/>
          </a:xfrm>
          <a:prstGeom prst="rect">
            <a:avLst/>
          </a:prstGeom>
        </p:spPr>
      </p:pic>
      <p:pic>
        <p:nvPicPr>
          <p:cNvPr id="5" name="Picture 4"/>
          <p:cNvPicPr>
            <a:picLocks noChangeAspect="1"/>
          </p:cNvPicPr>
          <p:nvPr/>
        </p:nvPicPr>
        <p:blipFill>
          <a:blip r:embed="rId9"/>
          <a:stretch>
            <a:fillRect/>
          </a:stretch>
        </p:blipFill>
        <p:spPr>
          <a:xfrm>
            <a:off x="5004048" y="1358136"/>
            <a:ext cx="662188" cy="198656"/>
          </a:xfrm>
          <a:prstGeom prst="rect">
            <a:avLst/>
          </a:prstGeom>
        </p:spPr>
      </p:pic>
    </p:spTree>
    <p:extLst>
      <p:ext uri="{BB962C8B-B14F-4D97-AF65-F5344CB8AC3E}">
        <p14:creationId xmlns:p14="http://schemas.microsoft.com/office/powerpoint/2010/main" val="39270085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6144" y="26214"/>
            <a:ext cx="5232200" cy="6805572"/>
          </a:xfrm>
          <a:prstGeom prst="rect">
            <a:avLst/>
          </a:prstGeom>
        </p:spPr>
      </p:pic>
      <p:sp>
        <p:nvSpPr>
          <p:cNvPr id="6" name="Rectangle 5"/>
          <p:cNvSpPr/>
          <p:nvPr/>
        </p:nvSpPr>
        <p:spPr>
          <a:xfrm>
            <a:off x="2436144" y="26214"/>
            <a:ext cx="5232200" cy="6805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77272"/>
            <a:ext cx="1435360" cy="95451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50258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0671" y="44624"/>
            <a:ext cx="6142658" cy="6048674"/>
          </a:xfrm>
          <a:prstGeom prst="rect">
            <a:avLst/>
          </a:prstGeom>
        </p:spPr>
      </p:pic>
      <p:sp>
        <p:nvSpPr>
          <p:cNvPr id="6" name="Rectangle 5"/>
          <p:cNvSpPr/>
          <p:nvPr/>
        </p:nvSpPr>
        <p:spPr>
          <a:xfrm>
            <a:off x="1500670" y="44624"/>
            <a:ext cx="6142659" cy="607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6045432"/>
            <a:ext cx="1182487" cy="786354"/>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1029737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3" y="1114412"/>
            <a:ext cx="7344814" cy="48348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pic>
        <p:nvPicPr>
          <p:cNvPr id="5" name="Picture 4"/>
          <p:cNvPicPr>
            <a:picLocks noChangeAspect="1"/>
          </p:cNvPicPr>
          <p:nvPr/>
        </p:nvPicPr>
        <p:blipFill>
          <a:blip r:embed="rId8"/>
          <a:stretch>
            <a:fillRect/>
          </a:stretch>
        </p:blipFill>
        <p:spPr>
          <a:xfrm>
            <a:off x="899594" y="499668"/>
            <a:ext cx="6336702" cy="625076"/>
          </a:xfrm>
          <a:prstGeom prst="rect">
            <a:avLst/>
          </a:prstGeom>
        </p:spPr>
      </p:pic>
      <p:sp>
        <p:nvSpPr>
          <p:cNvPr id="6" name="Rectangle 5"/>
          <p:cNvSpPr/>
          <p:nvPr/>
        </p:nvSpPr>
        <p:spPr>
          <a:xfrm>
            <a:off x="899592" y="341948"/>
            <a:ext cx="7344815" cy="5607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 part 1</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92424" y="5877272"/>
            <a:ext cx="1435360" cy="954514"/>
          </a:xfrm>
          <a:prstGeom prst="rect">
            <a:avLst/>
          </a:prstGeom>
          <a:noFill/>
        </p:spPr>
      </p:pic>
    </p:spTree>
    <p:extLst>
      <p:ext uri="{BB962C8B-B14F-4D97-AF65-F5344CB8AC3E}">
        <p14:creationId xmlns:p14="http://schemas.microsoft.com/office/powerpoint/2010/main" val="2301600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344" y="260648"/>
            <a:ext cx="7019056" cy="5834020"/>
          </a:xfrm>
          <a:prstGeom prst="rect">
            <a:avLst/>
          </a:prstGeom>
        </p:spPr>
      </p:pic>
      <p:sp>
        <p:nvSpPr>
          <p:cNvPr id="6" name="Rectangle 5"/>
          <p:cNvSpPr/>
          <p:nvPr/>
        </p:nvSpPr>
        <p:spPr>
          <a:xfrm>
            <a:off x="1153344" y="260648"/>
            <a:ext cx="7019056" cy="5834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 part 2</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59624"/>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27384"/>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40005015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350" y="548680"/>
            <a:ext cx="8991300" cy="50679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73472" y="548680"/>
            <a:ext cx="8994178" cy="280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7" name="Rectangle 6"/>
          <p:cNvSpPr/>
          <p:nvPr/>
        </p:nvSpPr>
        <p:spPr>
          <a:xfrm>
            <a:off x="70593" y="3356992"/>
            <a:ext cx="8997057"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
        <p:nvSpPr>
          <p:cNvPr id="8" name="Rectangle 7"/>
          <p:cNvSpPr/>
          <p:nvPr/>
        </p:nvSpPr>
        <p:spPr>
          <a:xfrm>
            <a:off x="70594" y="4365105"/>
            <a:ext cx="8997056" cy="1251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E (i)</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87624" y="5962996"/>
            <a:ext cx="1170484" cy="77837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955980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2267744" y="177287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a:t>
            </a:r>
          </a:p>
        </p:txBody>
      </p:sp>
      <p:sp>
        <p:nvSpPr>
          <p:cNvPr id="11" name="Rectangle 10">
            <a:hlinkClick r:id="rId3" action="ppaction://hlinksldjump"/>
          </p:cNvPr>
          <p:cNvSpPr/>
          <p:nvPr/>
        </p:nvSpPr>
        <p:spPr>
          <a:xfrm>
            <a:off x="2267744" y="234893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p>
        </p:txBody>
      </p:sp>
      <p:sp>
        <p:nvSpPr>
          <p:cNvPr id="12" name="Rectangle 11">
            <a:hlinkClick r:id="rId4" action="ppaction://hlinksldjump"/>
          </p:cNvPr>
          <p:cNvSpPr/>
          <p:nvPr/>
        </p:nvSpPr>
        <p:spPr>
          <a:xfrm>
            <a:off x="2267744" y="292500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13" name="Rectangle 12">
            <a:hlinkClick r:id="rId5" action="ppaction://hlinksldjump"/>
          </p:cNvPr>
          <p:cNvSpPr/>
          <p:nvPr/>
        </p:nvSpPr>
        <p:spPr>
          <a:xfrm>
            <a:off x="2267744" y="350106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2007</a:t>
            </a:r>
            <a:endParaRPr lang="en-GB" b="1" dirty="0"/>
          </a:p>
        </p:txBody>
      </p:sp>
      <p:sp>
        <p:nvSpPr>
          <p:cNvPr id="14" name="Rectangle 13">
            <a:hlinkClick r:id="rId6" action="ppaction://hlinksldjump"/>
          </p:cNvPr>
          <p:cNvSpPr/>
          <p:nvPr/>
        </p:nvSpPr>
        <p:spPr>
          <a:xfrm>
            <a:off x="2267744" y="407712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5" name="Rectangle 14">
            <a:hlinkClick r:id="rId7" action="ppaction://hlinksldjump"/>
          </p:cNvPr>
          <p:cNvSpPr/>
          <p:nvPr/>
        </p:nvSpPr>
        <p:spPr>
          <a:xfrm>
            <a:off x="2267744" y="522925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p>
        </p:txBody>
      </p:sp>
      <p:sp>
        <p:nvSpPr>
          <p:cNvPr id="16" name="Rectangle 15">
            <a:hlinkClick r:id="rId8" action="ppaction://hlinksldjump"/>
          </p:cNvPr>
          <p:cNvSpPr/>
          <p:nvPr/>
        </p:nvSpPr>
        <p:spPr>
          <a:xfrm>
            <a:off x="2267744" y="465319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2008</a:t>
            </a:r>
          </a:p>
        </p:txBody>
      </p:sp>
      <p:sp>
        <p:nvSpPr>
          <p:cNvPr id="18" name="Rectangle 17">
            <a:hlinkClick r:id="rId9" action="ppaction://hlinksldjump"/>
          </p:cNvPr>
          <p:cNvSpPr/>
          <p:nvPr/>
        </p:nvSpPr>
        <p:spPr>
          <a:xfrm>
            <a:off x="3923928" y="177292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2009</a:t>
            </a:r>
            <a:endParaRPr lang="en-GB" b="1" dirty="0"/>
          </a:p>
        </p:txBody>
      </p:sp>
      <p:sp>
        <p:nvSpPr>
          <p:cNvPr id="19" name="TextBox 18"/>
          <p:cNvSpPr txBox="1"/>
          <p:nvPr/>
        </p:nvSpPr>
        <p:spPr>
          <a:xfrm>
            <a:off x="0" y="416858"/>
            <a:ext cx="9144000" cy="707886"/>
          </a:xfrm>
          <a:prstGeom prst="rect">
            <a:avLst/>
          </a:prstGeom>
          <a:noFill/>
        </p:spPr>
        <p:txBody>
          <a:bodyPr wrap="square" rtlCol="0">
            <a:spAutoFit/>
          </a:bodyPr>
          <a:lstStyle/>
          <a:p>
            <a:pPr algn="ctr"/>
            <a:r>
              <a:rPr lang="en-GB" sz="4000" dirty="0" smtClean="0">
                <a:latin typeface="Comic Sans MS" pitchFamily="66" charset="0"/>
              </a:rPr>
              <a:t>Old Spec Binomial Expansion</a:t>
            </a:r>
            <a:endParaRPr lang="en-GB" sz="4000" dirty="0">
              <a:latin typeface="Comic Sans MS" pitchFamily="66" charset="0"/>
            </a:endParaRPr>
          </a:p>
        </p:txBody>
      </p:sp>
      <p:pic>
        <p:nvPicPr>
          <p:cNvPr id="20" name="Picture 7" descr="http://www.thecyrenians.org/Resources/Tyneside%20Cyrenians/News/Home_News1.png">
            <a:hlinkClick r:id="rId10" action="ppaction://hlinksldjump"/>
          </p:cNvPr>
          <p:cNvPicPr>
            <a:picLocks noChangeAspect="1" noChangeArrowheads="1"/>
          </p:cNvPicPr>
          <p:nvPr/>
        </p:nvPicPr>
        <p:blipFill>
          <a:blip r:embed="rId11" cstate="print"/>
          <a:srcRect/>
          <a:stretch>
            <a:fillRect/>
          </a:stretch>
        </p:blipFill>
        <p:spPr bwMode="auto">
          <a:xfrm>
            <a:off x="8439684" y="6191248"/>
            <a:ext cx="704316" cy="666752"/>
          </a:xfrm>
          <a:prstGeom prst="rect">
            <a:avLst/>
          </a:prstGeom>
          <a:noFill/>
        </p:spPr>
      </p:pic>
      <p:sp>
        <p:nvSpPr>
          <p:cNvPr id="26" name="Rectangle 25">
            <a:hlinkClick r:id="rId12" action="ppaction://hlinksldjump"/>
          </p:cNvPr>
          <p:cNvSpPr/>
          <p:nvPr/>
        </p:nvSpPr>
        <p:spPr>
          <a:xfrm>
            <a:off x="3923928" y="234893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28" name="Rectangle 27">
            <a:hlinkClick r:id="rId13" action="ppaction://hlinksldjump"/>
          </p:cNvPr>
          <p:cNvSpPr/>
          <p:nvPr/>
        </p:nvSpPr>
        <p:spPr>
          <a:xfrm>
            <a:off x="3923928" y="292500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 </a:t>
            </a:r>
            <a:endParaRPr lang="en-GB" b="1" dirty="0"/>
          </a:p>
        </p:txBody>
      </p:sp>
      <p:sp>
        <p:nvSpPr>
          <p:cNvPr id="29" name="Rectangle 28">
            <a:hlinkClick r:id="rId14" action="ppaction://hlinksldjump"/>
          </p:cNvPr>
          <p:cNvSpPr/>
          <p:nvPr/>
        </p:nvSpPr>
        <p:spPr>
          <a:xfrm>
            <a:off x="3923928" y="350106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32" name="Rectangle 31">
            <a:hlinkClick r:id="rId15" action="ppaction://hlinksldjump"/>
          </p:cNvPr>
          <p:cNvSpPr/>
          <p:nvPr/>
        </p:nvSpPr>
        <p:spPr>
          <a:xfrm>
            <a:off x="3923928" y="407712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p>
        </p:txBody>
      </p:sp>
      <p:sp>
        <p:nvSpPr>
          <p:cNvPr id="33" name="Rectangle 32">
            <a:hlinkClick r:id="rId16" action="ppaction://hlinksldjump"/>
          </p:cNvPr>
          <p:cNvSpPr/>
          <p:nvPr/>
        </p:nvSpPr>
        <p:spPr>
          <a:xfrm>
            <a:off x="3923928" y="465319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35" name="Rectangle 34">
            <a:hlinkClick r:id="rId17" action="ppaction://hlinksldjump"/>
          </p:cNvPr>
          <p:cNvSpPr/>
          <p:nvPr/>
        </p:nvSpPr>
        <p:spPr>
          <a:xfrm>
            <a:off x="3923928" y="522925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p>
        </p:txBody>
      </p:sp>
      <p:sp>
        <p:nvSpPr>
          <p:cNvPr id="36" name="Rectangle 35">
            <a:hlinkClick r:id="rId18" action="ppaction://hlinksldjump"/>
          </p:cNvPr>
          <p:cNvSpPr/>
          <p:nvPr/>
        </p:nvSpPr>
        <p:spPr>
          <a:xfrm>
            <a:off x="5580112" y="177287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p>
        </p:txBody>
      </p:sp>
      <p:sp>
        <p:nvSpPr>
          <p:cNvPr id="38" name="Rectangle 37">
            <a:hlinkClick r:id="rId19" action="ppaction://hlinksldjump"/>
          </p:cNvPr>
          <p:cNvSpPr/>
          <p:nvPr/>
        </p:nvSpPr>
        <p:spPr>
          <a:xfrm>
            <a:off x="5576478" y="234893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p>
        </p:txBody>
      </p:sp>
      <p:sp>
        <p:nvSpPr>
          <p:cNvPr id="21" name="Rectangle 20">
            <a:hlinkClick r:id="rId20" action="ppaction://hlinksldjump"/>
          </p:cNvPr>
          <p:cNvSpPr/>
          <p:nvPr/>
        </p:nvSpPr>
        <p:spPr>
          <a:xfrm>
            <a:off x="5580112" y="292500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p>
        </p:txBody>
      </p:sp>
      <p:sp>
        <p:nvSpPr>
          <p:cNvPr id="22" name="Rectangle 21">
            <a:hlinkClick r:id="rId21" action="ppaction://hlinksldjump"/>
          </p:cNvPr>
          <p:cNvSpPr/>
          <p:nvPr/>
        </p:nvSpPr>
        <p:spPr>
          <a:xfrm>
            <a:off x="5580112" y="349463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2015</a:t>
            </a:r>
          </a:p>
        </p:txBody>
      </p:sp>
      <p:sp>
        <p:nvSpPr>
          <p:cNvPr id="23" name="Rectangle 22">
            <a:hlinkClick r:id="rId22" action="ppaction://hlinksldjump"/>
          </p:cNvPr>
          <p:cNvSpPr/>
          <p:nvPr/>
        </p:nvSpPr>
        <p:spPr>
          <a:xfrm>
            <a:off x="5580112" y="407070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2016</a:t>
            </a:r>
          </a:p>
        </p:txBody>
      </p:sp>
      <p:sp>
        <p:nvSpPr>
          <p:cNvPr id="24" name="Rectangle 23">
            <a:hlinkClick r:id="rId23" action="ppaction://hlinksldjump"/>
          </p:cNvPr>
          <p:cNvSpPr/>
          <p:nvPr/>
        </p:nvSpPr>
        <p:spPr>
          <a:xfrm>
            <a:off x="5580112" y="464676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2017</a:t>
            </a:r>
          </a:p>
        </p:txBody>
      </p:sp>
      <p:sp>
        <p:nvSpPr>
          <p:cNvPr id="25" name="Rectangle 24">
            <a:hlinkClick r:id="rId24" action="ppaction://hlinksldjump"/>
          </p:cNvPr>
          <p:cNvSpPr/>
          <p:nvPr/>
        </p:nvSpPr>
        <p:spPr>
          <a:xfrm>
            <a:off x="5580112" y="522925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2018</a:t>
            </a:r>
          </a:p>
        </p:txBody>
      </p:sp>
      <p:sp>
        <p:nvSpPr>
          <p:cNvPr id="27" name="Rectangle 26">
            <a:hlinkClick r:id="rId25" action="ppaction://hlinksldjump"/>
          </p:cNvPr>
          <p:cNvSpPr/>
          <p:nvPr/>
        </p:nvSpPr>
        <p:spPr>
          <a:xfrm>
            <a:off x="107504" y="68122"/>
            <a:ext cx="2253172" cy="408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424591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87624" y="1268760"/>
            <a:ext cx="184731" cy="369332"/>
          </a:xfrm>
          <a:prstGeom prst="rect">
            <a:avLst/>
          </a:prstGeom>
          <a:noFill/>
        </p:spPr>
        <p:txBody>
          <a:bodyPr wrap="none" rtlCol="0">
            <a:spAutoFit/>
          </a:bodyPr>
          <a:lstStyle/>
          <a:p>
            <a:endParaRPr lang="en-GB" dirty="0"/>
          </a:p>
        </p:txBody>
      </p:sp>
      <p:pic>
        <p:nvPicPr>
          <p:cNvPr id="1031"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03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039" name="AutoShape 15" descr="data:image/jpeg;base64,/9j/4AAQSkZJRgABAQAAAQABAAD/2wCEAAkGBxITEhUUEhQWFRUXGRYYExgYGRYYIBwcFBUXGxgYGBsYHCkgGR8lHBgUITEhJSkrLi4vGB82ODMsNygtLisBCgoKDg0OGxAQGzcmICQsLC84LS8sLC83Ny8sLCwsLC00NCwwLCwsNzQsLCwsLiw3LCwsLCwsLCw0NCwwNDAtOP/AABEIAMQBAgMBEQACEQEDEQH/xAAcAAEAAQUBAQAAAAAAAAAAAAAABQIEBgcIAwH/xABJEAABAgMEBAgKCAUCBwAAAAABAAIDBBEFITFBBgcSURMiMmFxkaHRFhdCUlSBkrHB0hQjQ1NiouHwFTNygrIkwghEY5Oj4vH/xAAbAQEAAQUBAAAAAAAAAAAAAAAABQIDBAYHAf/EAD4RAAIAAwQGCAUCBQMFAAAAAAABAgMEBRExURIhQWGh0QYTFCJxgZGxFjLB4fBCUiMzU5KiQ2LxJILC0uL/2gAMAwEAAhEDEQA/AN4oAgCAIAgCAxq1NPrMl4roMabhsiMue3jGh3HZBFeZAWnjQsf02H7MT5UA8aFj+mw/ZifKgHjQsf02H7MT5UA8aFj+mw/ZifKgHjQsf02H7MT5UA8aFj+mw/ZifKgHjQsf02H7MT5UA8aFj+mw/ZifKgHjQsf02H7MT5UA8aFj+mw/ZifKgHjQsf02H7MT5UA8aFj+mw/ZifKgHjQsf02H7MT5UA8aFj+mw/ZifKgHjQsf02H7MT5UA8aFj+mw/ZifKgHjQsf02H7MT5UA8aFj+mw/ZifKgHjPsf02H7MT5UBlsCM17WvY4Oa4BzXAgggioIIxBGaArQBAEAQBAEAQBAEAQBAap1u6zhKB0pJuBmSKRHi/ggch/wBQ9mO5AaVkbB2wXxy7aca4334lxOJKjp1a1FdAblZ3RmGOVp1Tab2LYt+p692wufByDvf1juVrt0zcSHwvRZxeq5Dwcg739Y7k7dM3D4Xos4vVch4OQd7+sdydumbh8L0WcXquQ8HIO9/WO5O3TNw+F6LOL1XIeDkHe/rHcnbpm4fC9FnF6rkPByDvf1juTt0zcPheizi9VyHg5B3v6x3J26ZuHwvRZxeq5Dwcg739Y7k7dM3D4Xos4vVch4OQd7+sdydumbh8L0WcXquQ8HIO9/WO5O3TNw+F6LOL1XIeDkHe/rHcnbpm4fC9FnF6rkPByDvf1juTt0zcPheizi9VyHg5B3v6x3J26ZuHwvRZxeq5Dwcg739Y7k7dM3D4Xos4vVch4OQd7+sdydumbh8L0WcXquQ8HIO9/WO5O3TNw+F6LOL1XIeDkHe/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dAsOCBxxaMJslVVS6aU5s13JflyIE6Tn7v836LP7Av3cDUn0tiv1Sv8vsfPCc/dj2v0XvYF+7gefFsf8AS/y+xeSNqRYvJhCnnFxA91/qVmbTy5eMXAkqG16ys1y5GrNxNL21+V5LtrnisNmxQ33d7E+oVFMSIGiriAN5NF6k3qRbmTIJcOlG0lm3cWMW2YDfLr0AntFyvw0s17CLm29QS3c5l/gm/bVxLZ2kkLIPPqHerioZmaMGLpVRp6oYn5LmfBpLC81/U3vXvYZmaKV0rpf2Rei5nozSGCcdodI7qql0U1F+DpNQxY3rxXK8u4FpwX8l7eg3dhVmKRMhxRISLWo53yTF56ve4u1aJAIelEUmh2QCcgbl7DdfrLc1xqBuWr3k9RAxdIntJa6FQjEbX6KQhoYYleojUZvSibKjcEcm5rZpfYo8Jz92Pa/Re9gX7uBb+LY/6X+X2JqzZvhYYfSla3Y4Giwp0vq49E2ezax1lOpzhuvv1eDuLpWjPKeEFdmt9K05t69ud15b6yHT0L9d1924s7Us5sZtDc4ck/A8yuyJ7lPcR1qWXLrpdz1RLB/TwMh1Vax32fEEnOk/RiaMcbzBJOI3wzmMsRmDNQRqNXo5rUU8ynmOXMVzR0VDiBwDmkFpALSDUEHAgjEKosFSAIAgCAIAgCA1drc1mtkWmVlHB024cZ1xEEEYne8jAZYnIEDStj2W4u4aPVz3EuG1UmpNS51cXE3/AK4RlVVX9yDDM3iwrC6u6oqF3tkOW978ls8cJeZmGsaXONAP3QLCggcb0UbNU1MunlubMdyRZaNaPzFrzOy2rILKcI/JgP8Ak85D4BZFZWSbMk6UWuJ4LN8jm9o2hNtCbe9UKwWX3M7010tlrKgiQs5jeGaKOfQO4MnEmvLiHG+4digbNs+faMztdU3ovZhfyXvxMKKJQ92HE1tZtjFx4WYJc5x2qEkkkmpLybySb/etknVShWhKw/MDarI6O3pTqteEPPl65E+0AXC4KPbvNxhhUKuS1FEeM1jS5xoBiVVDA4nci3Pny5EtzJjuSIUWlMTEQQpSG5zjhst2nHnoLmjnPYs3qJMiDrJ8SS8bkaXXdJp0x6FKtFZvW+S4+Rltj6nZ2PR85GbBB8n+a/oNCGj1OPQoio6T00ruyINLgufBGvzOunRaU2Jt73eZnZ2p2zYf8zhYx/G/ZHqEMNPaVCzuk9bH8l0Pgr/e88UmEnpbV/ZbBRsnCNPOBf2vJJWBHbNdG73Nflq9rivq4cj1doPZp/5OB6obR7lQrWrV/qxeo6uHIsJrVjZL8ZUNP4HxW9gdTsWRBb9oQf6l/ik/oeOVBkY5aupOUeCZePFhHIO2YjeinFd2lSUjpXUQ/wA2BRLdqf1XAochbDBLd0FtOzgXgcLBFSXQ6uAAzcwjabdiQKDep6ltehrnovuxPY9Xo8H+ajJpq6ro3/Ci1ZYr0LKy7abF4ruK/dkejuV6fSxS9a1o3OyrelVjUuNaMfB+HL3JVYpsBFW5ZYit2mjjjDnG7uWVTVHVu54EBblkKsl9ZLX8RcVlyLa0dLo8eRhSL2g8G8EP8pzWt2WQ3DOhJv8A6d1TelWdKk1UVTC8VhsTxb8+Zz1acTUtLXfd9iWkJfg4bWbhf0m89tVhzY9ONxHVbPpuzU0EnJccXxLhWzMMd0mjOZEhuaaEA0PrUjRQqKCJM0zpNOjk1EmZLdzSevzJOybSbGbueOUPiOZYs+Q5T3E5ZNrS66XlGsV9Vu9sD7atmtjN3OHJPwPMkie5T3Htq2VLrpdz1RLB/R7vYyTVTrIfIPElPE/R60hvN/BE++GezHepmCNRq9HNainmU8xy5iuaOh2PBAIIIIBBF4IOBBzVRZKkAQBAEAQGsdbes1si0y0qQ6bcOMbiIIIuJyLyLw3LE3UDgNJWRZji4xo5LnuJdxiSak1LnE3lxN9/vwjKqqv7kHqbvYVhaF1RULXshy3vfktnjhMTEdrGlzjQBYUEDjdyNoqKiXTy3MmO5IjtHrDmLXmeDh1ZBZfEeRUMacz5zzfQfAErJqqqTZkjTj1xPBZvlm/rcjm9pWjNtCbfhCsF9XvNn6b25AsSSZKSQDYzwdjAkA3Ojv3uNKCt1RubRavZtLNteqdRUfKvxQrdnzd5hRxKXDcjVNh2aa8NFqXuvFbzfftGuJK2upnr+XBgvy42/o/Y3VpVM9d54LLf45ZeOE4sE20ICHs+zItpzzZaGdloJ2nYhrW8t5GZyA3kC6tVmTqiXQUrnx4+7eC5nN7bro6uqctPuwu5eWL5bjobRrRuWkYQhS7A0XbTje55HlPdmceYZALnVbXTquZpzX5bF4GBDCoVciXWIVBAEAQBAEAQGp9amrdj2PnJJmzFbxo0JuDwMXsGTxiQOV047bYduxQxKnqHfC9Sb2bnu9vDCxMl3d6HE17YNpcK3Zdy24843rYaqR1cV6wZvlgWq6uU5cx9+His/o/uSqxTYCzh2bDEQxacY9QOZHOVec+NwKDYRsuyqeCqiqku8/RPa1ve1l4rJJBAY1pZymdB94UnQfKzR+lv82V4P3Mx1laAPknfTJIHgK1e0X8ET74Z7MFD2NbMNXD2eo+fPP7/APJrsEcymmKbKdzRC2VaTYzdzhyh8RzLMnyHKe46LZVqy66XetUSxX1W4+WtZrYzdzhyT8DzJInuU9xTa1lS66XlGsH9Hu9jKNU+sp8k8SU+TwFaQ3n7InInOGezowmYYlEr0c1nyJkiY5cxXNHQrHAgEGoN4IzBzCqLR9QBAEBrPW3rMbINMtKkOm3C83EQQRc5wwLyL2tPSbqBwGj7IsxznGPHJc9xLuMSSSTUvcTeSTfeo2qqr+5B6m7WFYWjdUVC17Ict735LZ44TMeM1jS5xoBisGGFxO5G1T58uRLcyY7kiMsKx5m1pkQoQ2YTb3vIq2G0+U7znG+jc+YAkZVTUybNkdZM1t4La3kt2b+yOb2naU20JuUCwX1e/wBsDoKyrMlbMlC2GNiFCa58RxvLtkVc95zcae4CgAC57UVE+0Ki+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zZXg/c6nLA5tHAEEUIN4IIvBGYXKtJwxXrEgTQ+srQJ8g8zcmD9HJ4zRfwRJwO9hyOWByJ36xrYhrYOon/AD+/3/5KJcyZSzFNlO5r89CIsu0Wxm1Fzhyh8RzLKnyHKe46LZdqS66XetUSxX5sKLXsxsZu545J+B5vcqqeocp7i3a9kwV0u9ao1g/o93tjmnleqbWW6TcJGfcRArswojvsicGuP3ZyPk9GExDEolejm06THJjcuYrmth0G1wIqLwcFUWj6gCA5e1o6HRbMnOH40aXivL4cR5LjtEkuhxHG/bxIJ5QvxBpRHDpQuEv0s/qJ0M25O533M8pOabEYHNwPYdxUHMluXFos6rR1cuqlKbLep8Hky1tqzzFZQHjNvAyPMe9XaacpUWvBmBbVmxVsi6B96HWlse7k9hl2pXTCFC/0EZrYbnPJhPoG7b3G9kQ+dgGk40Dd1YrpJZkyb/1Ut3pLWslmt2frmc7ltwNwRK5/XIyDXrbJhSLYDTR0w+h/oh0c6n93BjoJUZ0XpetqnNeEC4vUuF5VOiuhuNZWHLbEFu93GPrw7KLaKqZpzHu1HQ7Cpez0UC2xd5+eHC4kFjkwEAQENbNluc4RYRpEFDcaE0wIORCzKaoUK0I8DV7dsSKpfXyPn2rP7+6Mx0V1xxIQEK0IbomzdwrKB/8Aew0DjzgjoOKhq7oxBMfWUsV1+x4eT2eGs0txxy3oTFc15M2NZmsGzI44k3Dad0Q8Ef8AyUr6qrW59i10n5pbfhr9ry4pkL2mQwJuG8VY9rh+FwPuUfFLjg+ZNeRVeeyoPQgCAIAgCA1B/wAQFmueJSKxpdThWOoCTfsObh0P61uHRSfDC5sETuwfun9DHnrBmtxak39wfYid62Xs9P8Av4onl0pq0rtCH0fM+/xWb+4/JE7152en/fxR78VVf7IfR8x/FZv7j8kTvTs9P+/ih8VVf7IfR8x/FZv7j8kTvTs9P+/ih8VVf7IfR8yxtIzEYguguFK4Mfn0rIk9TKvSi4oibRtKbXRQxTEldlf9WzrNmAXI3ieGIaydMIUhLkENiRooLYcJ14INznRB5g3eVhvImrFsyZWTlFe1DC7217Lf7YlqZGoUaH0cs91eFdcL9kC6tczTLmW91k9XdWjZejdlxqJVcepbFnve7LPHDHIiVHG6NpK9kDDkYtpTbJeVYHONwdgKeU95yYP3eaKZpZLlwa9pza3rRl1lR/DWqHVftf2y83tOqNFLEElKQZYRHROCaG7biSScTQE8VuQbkAAskgyWQBAWFuWRBm4D4EdofDeKOG7c4HIg0IPMgOXtKLAj2POGFEq+C++E+l0RlcRue3At+BBNifIU2HeStlWpHQzb8YXivqt6+xfQYoc0Oaag3gqFihcLuZ0yTNgnQKZA709pE27Ze39ZD5YxpnTdzhZlLUaPciwNdt6xu0QufJXfWKzXP3wyLbSHSePaAlmRzV0Jph7db3bThxnc9A0HfSqu0tBKo3Mil4Ra7srkaPLTnTIYM2l6syEBRp15JJXI+oehAEAQHhMykOJy2h3v9RxCrgmRwfKzFqaKnqVdOgT9/XFEZG0chHklzeojtv7VlQ10axV5BTui1LFrgicPFcdfEtXaMnKIPW2nxV1V62wmBH0Sj/TN9Yfuyv8Ag8yOTG/M8e5U9pkPGDgixF0Vqv0xw8eTH8KmjjHPtxD8E7RTrCDgjxdFavbHD6vkDYkc4xu1ydrlLCD2LnwpP/qLiUiwIowi/wCS97ZLf6R8Jz/6i9GVtsqabyY5H97x7l46infzQcEURdFapfLHDx5MuGRLUZyJuMP6Y8UfEK24aGP5pS/tRai6NV8ODT8G/qkSEvppbkH7Z7wMnNhxK9YLu1Y8dl2XN/Ql4Nr7GJMsi0Zavct+Vz9rycs/XVNwzSalob/6dqE7p420D1BYM7orTxq+TMa8bnyMGOKZLejMhue9Xe5nNg61bNmKB0Qy790YBo9sEtp0kKBqujtbI1qHSX+3Xwx9z2GbCzN2OBAIIIN4IvrXcoNpp3Mun1AEBA6Z6UQbPlzGiXuN0KHWhe7IcwGJOQ3mgMhZtnTK6cpcOpbXkvzBFEcahV5z0Yka0Jh0zNHaqegXYMaMmj931K6HdKo5KkSVdd+XveStiWRFWTOunLuLi8vDP0zunQFgHQkklciCtGYiTEVsrLNL3vcG0bi4nyRzbz8FJUlPd34vI0jpBbOm3TSHq/U893hnnhhj0Vqx0Eh2ZL0NHzMQAx4g7IbK+S3tN+4CQNRMzQBAEAQEHplovAtGWdAjClb4bwL2PAuc34jMVCA5hmpSPZk0+Vmm0occiDyYjDm09+BBCxKmn6xXrEn7Eth0cfVzP5b4PPmvMmga3hRB0ZNRK9YELaNlfWsisHltLx/cOMPis2TUdxy4sndyNYtGxkqqCqkr9ULiXmu9z9cybWEbQEAQBAEAQBAEAQBAEAQBAEAQFMSGHCjgCNxFV6m1rRRMlwTIdGNJrJq8i5uwIT+TxDzYdXdRZUusmQ46yBq+jdJOvcvuPdh6crj0sLSS0LKcODdtwa3w3Vcw330H2bucU9apqqGktGHvK6LPb9/zA1CtsyqoHfGr4c1h9vzE3roXpjL2jC24R2YjacLCcRtNP+5u5w7DctDtKzJ1DM0Y9aeD2Pk9xjwRqJaiR0gtqDJwHx47qMaMM3E4NaMyf3cCVj0dJMqpqlS1rfBZs9iiUKvZzna9qx7VmjGjcWGLmtBuY3Jjd5OZ/QLpEiRJs6QpUvHPN5vkZdlWZHaE6+LVAsX9Fv8AbHIlobA0AAUAuAWG2272dJly4ZcKggVyWwhrctIj6qFUvdQGl5vwaKZlZtJT6XfiwNX6QWz1KdNJfeeLyWXi+C34bv1PauhIQ/pEy0GbiDDHgmnyB+M+UfUMy6UNENloAgCAIAgCAxDWToPCtOX2bmx2AmXiHI+Y6l+w7PdccqEDnGRjRZWM6VmmljmOLSHYtO45EHIi68ZFYFXTaXfhxNr6P2z1TVNOfdeDy3eHt4YTyjDewgCAIAgCAIAgCAIAgCAIAgCAIAgCApewEEEVBxBRNp3oojghjhcMSvT2EE2JGs+YZMyri2huxIvxY8ZtI/daFZ7UutkuTOX5mt5z22rIdDH1sr5HweXhk/LxvtK9Jpi15gVHBwWchlahtcXON204/pvKs0NBJsyTq1xPF57tyMGhoptoT1BDqSxeS55L6Xl5LQGsaGtFAP3UqxHG44tJnS6aml08pSpauSLC27U4Juy3lnDmG9ZFNT9Y73gRFt2uqOX1ct/xHwWfI2bqV1cGHs2hON+scNqWhu8kH7V9fKPkjIGuJGzMJXHOYonE73izcyHgQBAEAQBAEAQGudb2rwWhC4aXaBNwxxcuFaPs3HzsdknO43GoA0VYlouqYMYFr2ktG1UGouLXA4EKMq6e7vwm89H7Z6xKmnvXsee578s/HGcWAbaeMxNNZTbNAcCcK7icvWq4JcUfymLUVcqnu613J7dl+V+zzuPRjw4VaQRvBqqWmtTL8uZBMh0oGms1rKl4VhAEAQBAEAQBAEAQBAEAQBAEB5TMAPaWuwIp+qqgjcESiRj1NPBUSopUeDX4/LE85CTbCYGt9Z3neqps1zItJlqgoZdHJUqDzebzPK1bQEFtcXHkj4nmVUiS5sV2wsWracFDK0nrieC+vgvsZXqc1dumogtCdFYQNYLHD+a4eW4fdtOAzI3Chm4YVCrkcxnTo50bmTHe3tOgl6WwgCAIAgCAIAgCAIDT2urVwYwdPybfrm3zENuL2tH8xoHljMZjnFHD1Np3o1XYdqcKNl3LH5hv6d6iKqn6t6UOB0Sw7YVXB1U1/wARcVn45+vhJR4TXtLXCoOIWLDE4XeicnyYJ0ty5ivTMPtGTfAfcTQ8lwu9RpmpmTNhnQ6/Q5raNBOs2d3Ync8Ilq8tW1GR2foxa8SE2NAaY0Jwq1zXwn9IIc7aBBqCCLiFHTq+z5cxy5r0Ylsaa+wlWtaEC7sxvxufveecWStaHc+Ujnn4B5HW0UXsM2z4/lmr+5fUy4OkdoQ43Pxh5XFs+fnWcuXcOmHEb71dUmmi+WPii9D0pq180EPo+Z4eEr84Y6yFX2CHZEXV0sm7Za9WVDSc/d/m/RedgX7uBcXS2LbK/wAvsVDSffD/ADf+q87B/u4Fa6XLbJ/y+xWNJmZsd1hedgizLq6WSdst+qKxpLC81/5e9U9gjzRcXSul2wRcOZW3SKCcnjpA+BXjoZm4uw9KKJ4qJeKX0bPVtuwPOI/td8AqHRzcuJkQ9IrPeMd3/bFyLhlpwThEb6zT3q26eYv0mXBa1FHhNXm7ve4uWPBvBB6L1baaxM6CZDGr4XetxUvCsIAgCAt56cbCYXO9Q3ncFclSnMi0UYddXS6OS5szyWbyL3VjoJEtaYMxM1Eqx3GxHCEXiEw5DziL795qJuXLUuHRRy+sq5lVNc2Y9b4LJHS8GE1rQ1oDWtADQAAAAKAADAAZKsxStAEAQBAEAQBAEAQBAEBoLXPq7dLvNoSTaQydqYY0fy3H7Ro8w5jI34Hi+RQqJXMuSpscqNRwO5raYdZFoiM3c4cofEcyhaiQ5UW46XZFqQV0q/CNYr6rc+GBcTkq2Iwtdgew7wrcuY5cWkjNrKOXVynKmLU+DzRToJpXFsmZMOLV0tEI4RoyyEVg3jMZgUyBFVp2fLtKRpQao1g/o93tjmc0q6SbQTnKmYZ5rM6AjWxLsgCYdGY2CQHCIXANIdhQ51yC57DSzopvUqF6WF2080ldeYDa2uiRhkiBDix6YOoIbT0bXG62qfkdFqqNXzIlDxfDVxLLnw7CHbrzaTxpG7P68HsMILM+EmsJ3+P/ANFPX7iYs3WzZUY0jQ3wed8Nr29bKnsWHO6OV8rXLiUXg7nxu9ypToXiZpIwZCZZtwmS0Zhza2G8dBuuPMVCzY6uni0Y3FC97aLq0XgfH6J2ecZKV/7ML5UVpViwmxf3PmNCHI8YmhNmnGTl/VDaPcFcVq1q/wBWL1Z51cORZxtXFlOxlGD+l0Rv+LgrsNuV8OE1+ifujzqociyi6p7JOEBzeiLF/wBzir8PSO0FjHf/ANq+iPOpgI2a1K2e7kRJhnNtMI7WV7VkwdKqxfNDC/J8zxyISDntSMRtXS04K+SIjC3rewn/ABWfK6WQRap0r0d/B8xDLjlvSgiufoYZa0tO2dFbCnGVa69jgdoOAuJY7Ol1Qb7xhUKap46WuluOnetbOa+uBNUPSCpp41DUPSh4+u3z4Em01FQsV6jf4YlEk1gz6hUecxHaxpc40AxVUEDjeiixUVEunluZMdyR4aF6LR7Zm6Xsl4dDFf5rT5La3F7qfHAUU1JkqVDcjmNp2jMrp2nFqSwWS55nT9lWbCloLIEBgZDhtDWNGQHaSTUkm8kklXiOLtAEAQBAEAQBAEAQBAEAQFMRgcC1wBBBBBFQQcQQcQgObNamgcSy4/0qVB+ivdcLzwTjjDdvafJPqN4BNEyBRw6MRkUtVMpZqmync1+XMjLPnGxWBzfWNx3KEmynLiuZ1Cz6+XWyVMg81k8im0pFsZmybj5J3HuXsmc5UV6KLSs6XXSeri1PY8nyzX1uMfhQJiIWyz3u4OEXODSSWt2sS0YX9/OpGKOTAnPhSveq/a7s/A0Omsaom1Tpo9Wjrb3ZrO/YTstZMFguYCd7rz24epYEdTMj2m8Uti0VOrlAm84tb46l5XFyZdnmt6grWnFmZzpZLVzgXoi0mLGgv8gNO9t3Zh2K9BVTYdt/iR1RYVDOXyaLzh1fbgWMCDNyT+GlIr2kY7ONNzm4PHMQehX4oqerh6ufCn4/R4o1av6O1FNfMkPSh4ry2+Xobg1c6y4c8RAmA2FM+TTkxKDya8l34fWNw062LBjpP4srXBxXjmt5Cy5ulqeJsNa6XggCAojRmsG09waBiXEAdZXsMMUTuhV54YnbesqzJYGscRXZNg/WV/uHEHrcFL01hVs9/JorOLVwx4FDmwo03plpTHtiOwBnBwYe1sDGm1SrnnMmguyp0k7nZ1nyrLlO93xRY+WxF2ko51fNUEtatr2L8yLxjaAAYAUHqVhu93nUYIFBCoVglcHvABJNALyUSbdyEccMELiidyW0irIsuYtabbLy4owXuccGNFzoj+ugHOBmpmmkKUteJza2rWirpl0PyLBZ739Ml5nT+i2jsCQlmS8u2jW3uJxe48p7zmT2AACgACySFJdAEAQBAEAQBAEAQBAEAQBAEBb2jIw48J8KMwPhvBa9pwIP7xyQHL+nOicexpvi1fLRCeCec25sfkHt3545kC1OlKZDczPs60JlFOUyDDas1+YM9JaO17Q5pqD+6KEjgcEWizqFNUy6iUpst3pnpsitc9/79apv2F3RV+ldrPqFQQBAEBBW1ZZBEaDUPBBIbUGoNzm0vBB3LOpqhXdXMw3+xqFvWJp/9RTw97bCtu9b888ccZxmse26AB2AAqYLKmmZq3FYLsOy777v8nzNchoK+LCVF/a17nk7Te3XfbOHRDgN/wBiqVk2VD+jjFzLqsm0ov8ATfBFpHte2YvLmozeiKWdkMq9DTWbL+WWv7b/AHL8HR+0Y8Vd4xL6XkfFsSPFO1GjbR3kueetyyIauVLV0uG5eS9jMl9FJ8X8yYl4XvkXMvo9Cbyqv6bh1DvVqOtmPDUS1P0YpJeuZfE9+pcOZKwobWijQANwuWLFE4nezYJUqCVDoS0kslqK14VkFEEaemGSkq0vL3UFMyLyScmtAJJ5qqVpafQWlFiaBb1s9pi6iS+4sXm+S445HSur/QyDZksIUOjojqGPFpe9wHY0VIAyqcySc01kydAEAQBAEAQBAEAQBAEAQBAEAQBARektgwJ6XfLzDaseMRi1w5L2HJwPcagkIDl+3LHmLIm3QI/Ghm9jwLntye3cciMsNxWPUSFNh3kxY9qxUM3XrgeK+q3+68iThvDgCDUG8FQzTTuZ0uXMhmQqOB3p7SpeFYQBAEAQBAEAQBAEAQEFa86+I8S8AF73kMo28kuNAxtMSTd2KRpKf9cXlzNM6Q2zjSyXuif/AI8/TM6A1V6vmWZB24gDpuIBwr8dgXHgmHcDSpzI3AUkTTDPEAQBAEAQBAEAQBAEAQBAEAQBAEAQBAY3p5ohBtOWMGJxXjjQYgFSx+/nacC3MbiAQBzQYUez5h8pNN2S005hXBzTm12P7Kw6qn01pQ4mx2DbHZYupmvuPg+T2+uZOBRJ0JO8i7YhxgNuC4gjlNxqN4Bz5v2cmnilt6MxeZBWxKrIIevpI3esYcdWaTv15rb44xUlbE087LG8I6hNAwuNBiaNWZMpZEK0oncvHmaxL6TV0Op3PxXK49n29GYaRIVDuIc3sKtqjlxa4IvZmVB0rnr55a8r1zA0nP3f5v0TsC/dwLy6Wxf0v8vsPCc/d/m/ROwf7uA+Ln/S/wAvsfBpFEcaMhgnIXu7AvexQQ64oi3F0snP5Za9W+RVOzs8xm2+C6GwmgcYbwK3mgLrq0Bu5l5Lk0scWjDFe8r19DEmdJq6Jarl4Lm2eVl8PMOq+I4MHKodmv4RRVT+qkrurWZVl9vtOZfNmPq1jc7r92q7zyXkZM1oAoLgMFGN362bxDCoUoYcEQ9u2rsDYYeOcT5oPxWZS0+m9KLA1u3rZ7NC5El994vJc8sscjceprVv9DYJyab/AKp4+ra4fyWuG7KIQb8wDTMqWOfm1UAQBAEAQBAEAQBAEAQBAEAQBAEAQBAEAQGD60tAWWnAqyjZqEDwL94xMJ/4TkfJN+ZBA57suafBiOlpgFj2OLaOuLSDQsPw/wDij6unv78PnzNw6PWzo3Us56v0v/x5emROqNN2IG0ZaJLxWzMs4scw7VW4tPnDmOY+BWfJmQToHJmq9PVr27jR7fsZym6qQtW1Zb1uzy8MN7avNM4dpQKmjY7ABGh+57K+Sew3bidEteyo6Cb3dcDwf0e/3xNelx6SMndKQzixh6WjuUUpkawb9Su4+NkoQwhs9lvcjmxv9T9RcjytOfgy0F8aK4Q4bBVx9wG8k0AGZIVciRNqJily1e2G0leznTSnSCNa81tGrIDKiGzzWnM5F7qX9G4LpFFRyrMp9Fa4ni83yRds6gmWhP0VqhWLyXN7C+gQWsaGtFAMFjxxOJ3s6XTyJciWpctXJFjbNpiC2gveeSN3OVep5DmvXgRVs2tDQy9GHXG8Flvf0zfmbA1KautottGdbWvHlWOzzEdwPW32vNKmUklcjm0ccUcTiid7e03ivSkIAgCAIAgCAIAgCAIAgCAIAgCAIAgCAIAgCA1frj1cCeYZqWb/AKpjeM0fbNaMP6wMDmLjlQDS1hWoXfVRLni4VxNMjzhRVVT6L04cDfrAtnr4VTzn31g81zXH1JkhYRs7SauZBiJGs+YbMyp2aHpF+LHDNp/dDQrPulVklyJyvv8Ay9bzntt2RFRzOukruPg8vDL0yv6F0N0og2hLiNDucLosOtSx2YO8Zg5jcagc8tKzplDOcuLWtjzX5iiKgjUSvJmYjtY1z3uDWtBc5xNAABUkk4ABYMEEUcShhV7ewqbuOedYGl8S1ZgQYFRLQySwGo2iLjFePcMgd5K6LZVmwWbJ05nzvH/1X1zFNTTa6cpUv/hZv83FElKNhMDW+s7zvKTJkUyLSZ0uiopVJJUqWvPN5s87Tn2wWbRvJ5I3nuVUmS5sVyLNp2jLoZOnFrbwWb5ZsyDVFq/daEX6bONrLtdxGkXRXNOFM4bTcciRTIqbggUC0UcwqKiZUTHNmO9s6KAVRZPqAIAgCAIAgCAIAgCAIAgCAIAgCAIAgCAIAgCAIDSeurVxXbtGSbR4481DbnS8xmAYEYuAx5WNa+NX6mVQxOFqKF3NGubFtMRW0PLGPPzhQ9TTuW71gdIsW14a2Xox/wAxY796+uRIxGBwIIqDcQsdNp3omZkuGZC4I1ensImyLUj2VNCNB40M3OaTc9ubHbiMj+oWZPkSrRkOVMxzyeaObWrZkdnzr4dcDwf0e/3xzJ7WNrBdaOxLSgc2AdkvrcXuoDsu3NafUSK5BYFkWNDQJzp1zi13blu3v21ZmDBBMqZilSle2RtmSDYLKC8nlHee5ZE+c5sV7wOkWZZsuhlaEOuJ4vN8sj1nJpsNhc7AdpyAVEuW5kWijIrKuXSSnNmPUuLyR7audDYtsTRiRqtlYRHCuFRXMQWHecScga4kVm5UpS4dFHMK+umVk5zZnkslkdNyksyGxsOG0MYwBrGtFAA0UAA3UVwwj1QBAEAQBAEAQBAEAQBAEAQBAEAQBAEAQBAEAQBAEAQHPGt/V4ZGJ9Okm0gF1YjGi6E5xxAyhuJpTAE0wIApihUSuZdkT45ExTJbuaMasu0GxmVFzhyhuPcoWfJcqK7YdOsu0pddJ01qiWKyfJ7C4mYDXtLXCoKtwRuB6SMypppdRLcqYr0y0sqy2wQc3HPmyAV6fUOb4EdZVjy6BNp3xPbu2Lnm/IvY0UNaXONALyVYhhcTuRJzp0EmBzJjuS2ljoto/HtmcEJlWQWXxX0uYyuJyL3UoB8ASpqRIUqG7acztW1I66bpYQrBfXxf2OorEsiDKQGQIDAyGwUaPeScyTUk5kq+RRfIAgCAIAgCAIAgCAIAgCAIAgCAIAgCAIAgCAIAgCAIAgPOZgMiMcyI0OY4Fr2uAIIcKEEHEEIDmbWVoREsiZEaBV0rEJEMmp2SbzBeegVBOIG8FW5stTIdFmXRVsyknKbL9M1kW0lNtisDm+sbjuKhJkty4tFnUKKtlVclTZb+zyZ7ONLzhmqErzJiiUKveBDScpHtOaZKyragnHIAcqI85NHcMSApimp+rV7xOdW3bDrI+rl/y1xefI6d0O0XgWdLNl4AwviPIve8i97vgMgAFlEATiAIAgCAIAgCAIAgCAIAgCAIAgCAIAgCAIAgCAIAgCAIAgCAsrYsuDNQXwI7A+HEFHNPYRuINCCLwQCgOX9L9G49jTmw6r4ESphP89oOByD21FRzjIhWZ8lTYbtpJ2XaUdDO0lrheKz+62EbNTESbislpVrnuiEAAYuJyvwAxJN1xrcFj0tNod6PElbctxVC6mnfc2vPd4Lbm+PSOrfQeFZkvsCj476GPE3nzW57Db6b7znQZxq5lyAIAgCAIAgCAIAgCAIAgCAIAgCAIAgCAIAgCAIAgCAIAgCAIAgIbS3RqBaEs6Xji43scMWOAOy9vOKnpBIwKAxjVbq3ZZjXxIpbEmXlzdsVo1m1xWsqK1IAJPqyqQNgIAgCAIAgCAIAgCAIAgCAIAgCAIAgCAIAgCAIAgCAIAgCAIAgCAIAgCAIAgCAIAgCAIAgCAIAgCAIAgCA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41" name="AutoShape 17" descr="data:image/jpeg;base64,/9j/4AAQSkZJRgABAQAAAQABAAD/2wCEAAkGBxITEhUUEhQWFRUXGRYYExgYGRYYIBwcFBUXGxgYGBsYHCkgGR8lHBgUITEhJSkrLi4vGB82ODMsNygtLisBCgoKDg0OGxAQGzcmICQsLC84LS8sLC83Ny8sLCwsLC00NCwwLCwsNzQsLCwsLiw3LCwsLCwsLCw0NCwwNDAtOP/AABEIAMQBAgMBEQACEQEDEQH/xAAcAAEAAQUBAQAAAAAAAAAAAAAABQIEBgcIAwH/xABJEAABAgMEBAgKCAUCBwAAAAABAAIDBBEFITFBBgcSURMiMmFxkaHRFhdCUlSBkrHB0hQjQ1NiouHwFTNygrIkwghEY5Oj4vH/xAAbAQEAAQUBAAAAAAAAAAAAAAAABQIDBAYHAf/EAD4RAAIAAwQGCAUCBQMFAAAAAAABAgMEBRExURIhQWGh0QYTFCJxgZGxFjLB4fBCUiMzU5KiQ2LxJILC0uL/2gAMAwEAAhEDEQA/AN4oAgCAIAgCAxq1NPrMl4roMabhsiMue3jGh3HZBFeZAWnjQsf02H7MT5UA8aFj+mw/ZifKgHjQsf02H7MT5UA8aFj+mw/ZifKgHjQsf02H7MT5UA8aFj+mw/ZifKgHjQsf02H7MT5UA8aFj+mw/ZifKgHjQsf02H7MT5UA8aFj+mw/ZifKgHjQsf02H7MT5UA8aFj+mw/ZifKgHjQsf02H7MT5UA8aFj+mw/ZifKgHjQsf02H7MT5UA8aFj+mw/ZifKgHjQsf02H7MT5UA8aFj+mw/ZifKgHjPsf02H7MT5UBlsCM17WvY4Oa4BzXAgggioIIxBGaArQBAEAQBAEAQBAEAQBAap1u6zhKB0pJuBmSKRHi/ggch/wBQ9mO5AaVkbB2wXxy7aca4334lxOJKjp1a1FdAblZ3RmGOVp1Tab2LYt+p692wufByDvf1juVrt0zcSHwvRZxeq5Dwcg739Y7k7dM3D4Xos4vVch4OQd7+sdydumbh8L0WcXquQ8HIO9/WO5O3TNw+F6LOL1XIeDkHe/rHcnbpm4fC9FnF6rkPByDvf1juTt0zcPheizi9VyHg5B3v6x3J26ZuHwvRZxeq5Dwcg739Y7k7dM3D4Xos4vVch4OQd7+sdydumbh8L0WcXquQ8HIO9/WO5O3TNw+F6LOL1XIeDkHe/rHcnbpm4fC9FnF6rkPByDvf1juTt0zcPheizi9VyHg5B3v6x3J26ZuHwvRZxeq5Dwcg739Y7k7dM3D4Xos4vVch4OQd7+sdydumbh8L0WcXquQ8HIO9/WO5O3TNw+F6LOL1XIeDkHe/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dAsOCBxxaMJslVVS6aU5s13JflyIE6Tn7v836LP7Av3cDUn0tiv1Sv8vsfPCc/dj2v0XvYF+7gefFsf8AS/y+xeSNqRYvJhCnnFxA91/qVmbTy5eMXAkqG16ys1y5GrNxNL21+V5LtrnisNmxQ33d7E+oVFMSIGiriAN5NF6k3qRbmTIJcOlG0lm3cWMW2YDfLr0AntFyvw0s17CLm29QS3c5l/gm/bVxLZ2kkLIPPqHerioZmaMGLpVRp6oYn5LmfBpLC81/U3vXvYZmaKV0rpf2Rei5nozSGCcdodI7qql0U1F+DpNQxY3rxXK8u4FpwX8l7eg3dhVmKRMhxRISLWo53yTF56ve4u1aJAIelEUmh2QCcgbl7DdfrLc1xqBuWr3k9RAxdIntJa6FQjEbX6KQhoYYleojUZvSibKjcEcm5rZpfYo8Jz92Pa/Re9gX7uBb+LY/6X+X2JqzZvhYYfSla3Y4Giwp0vq49E2ezax1lOpzhuvv1eDuLpWjPKeEFdmt9K05t69ud15b6yHT0L9d1924s7Us5sZtDc4ck/A8yuyJ7lPcR1qWXLrpdz1RLB/TwMh1Vax32fEEnOk/RiaMcbzBJOI3wzmMsRmDNQRqNXo5rUU8ynmOXMVzR0VDiBwDmkFpALSDUEHAgjEKosFSAIAgCAIAgCA1drc1mtkWmVlHB024cZ1xEEEYne8jAZYnIEDStj2W4u4aPVz3EuG1UmpNS51cXE3/AK4RlVVX9yDDM3iwrC6u6oqF3tkOW978ls8cJeZmGsaXONAP3QLCggcb0UbNU1MunlubMdyRZaNaPzFrzOy2rILKcI/JgP8Ak85D4BZFZWSbMk6UWuJ4LN8jm9o2hNtCbe9UKwWX3M7010tlrKgiQs5jeGaKOfQO4MnEmvLiHG+4digbNs+faMztdU3ovZhfyXvxMKKJQ92HE1tZtjFx4WYJc5x2qEkkkmpLybySb/etknVShWhKw/MDarI6O3pTqteEPPl65E+0AXC4KPbvNxhhUKuS1FEeM1jS5xoBiVVDA4nci3Pny5EtzJjuSIUWlMTEQQpSG5zjhst2nHnoLmjnPYs3qJMiDrJ8SS8bkaXXdJp0x6FKtFZvW+S4+Rltj6nZ2PR85GbBB8n+a/oNCGj1OPQoio6T00ruyINLgufBGvzOunRaU2Jt73eZnZ2p2zYf8zhYx/G/ZHqEMNPaVCzuk9bH8l0Pgr/e88UmEnpbV/ZbBRsnCNPOBf2vJJWBHbNdG73Nflq9rivq4cj1doPZp/5OB6obR7lQrWrV/qxeo6uHIsJrVjZL8ZUNP4HxW9gdTsWRBb9oQf6l/ik/oeOVBkY5aupOUeCZePFhHIO2YjeinFd2lSUjpXUQ/wA2BRLdqf1XAochbDBLd0FtOzgXgcLBFSXQ6uAAzcwjabdiQKDep6ltehrnovuxPY9Xo8H+ajJpq6ro3/Ci1ZYr0LKy7abF4ruK/dkejuV6fSxS9a1o3OyrelVjUuNaMfB+HL3JVYpsBFW5ZYit2mjjjDnG7uWVTVHVu54EBblkKsl9ZLX8RcVlyLa0dLo8eRhSL2g8G8EP8pzWt2WQ3DOhJv8A6d1TelWdKk1UVTC8VhsTxb8+Zz1acTUtLXfd9iWkJfg4bWbhf0m89tVhzY9ONxHVbPpuzU0EnJccXxLhWzMMd0mjOZEhuaaEA0PrUjRQqKCJM0zpNOjk1EmZLdzSevzJOybSbGbueOUPiOZYs+Q5T3E5ZNrS66XlGsV9Vu9sD7atmtjN3OHJPwPMkie5T3Htq2VLrpdz1RLB/R7vYyTVTrIfIPElPE/R60hvN/BE++GezHepmCNRq9HNainmU8xy5iuaOh2PBAIIIIBBF4IOBBzVRZKkAQBAEAQGsdbes1si0y0qQ6bcOMbiIIIuJyLyLw3LE3UDgNJWRZji4xo5LnuJdxiSak1LnE3lxN9/vwjKqqv7kHqbvYVhaF1RULXshy3vfktnjhMTEdrGlzjQBYUEDjdyNoqKiXTy3MmO5IjtHrDmLXmeDh1ZBZfEeRUMacz5zzfQfAErJqqqTZkjTj1xPBZvlm/rcjm9pWjNtCbfhCsF9XvNn6b25AsSSZKSQDYzwdjAkA3Ojv3uNKCt1RubRavZtLNteqdRUfKvxQrdnzd5hRxKXDcjVNh2aa8NFqXuvFbzfftGuJK2upnr+XBgvy42/o/Y3VpVM9d54LLf45ZeOE4sE20ICHs+zItpzzZaGdloJ2nYhrW8t5GZyA3kC6tVmTqiXQUrnx4+7eC5nN7bro6uqctPuwu5eWL5bjobRrRuWkYQhS7A0XbTje55HlPdmceYZALnVbXTquZpzX5bF4GBDCoVciXWIVBAEAQBAEAQGp9amrdj2PnJJmzFbxo0JuDwMXsGTxiQOV047bYduxQxKnqHfC9Sb2bnu9vDCxMl3d6HE17YNpcK3Zdy24843rYaqR1cV6wZvlgWq6uU5cx9+His/o/uSqxTYCzh2bDEQxacY9QOZHOVec+NwKDYRsuyqeCqiqku8/RPa1ve1l4rJJBAY1pZymdB94UnQfKzR+lv82V4P3Mx1laAPknfTJIHgK1e0X8ET74Z7MFD2NbMNXD2eo+fPP7/APJrsEcymmKbKdzRC2VaTYzdzhyh8RzLMnyHKe46LZVqy66XetUSxX1W4+WtZrYzdzhyT8DzJInuU9xTa1lS66XlGsH9Hu9jKNU+sp8k8SU+TwFaQ3n7InInOGezowmYYlEr0c1nyJkiY5cxXNHQrHAgEGoN4IzBzCqLR9QBAEBrPW3rMbINMtKkOm3C83EQQRc5wwLyL2tPSbqBwGj7IsxznGPHJc9xLuMSSSTUvcTeSTfeo2qqr+5B6m7WFYWjdUVC17Ict735LZ44TMeM1jS5xoBisGGFxO5G1T58uRLcyY7kiMsKx5m1pkQoQ2YTb3vIq2G0+U7znG+jc+YAkZVTUybNkdZM1t4La3kt2b+yOb2naU20JuUCwX1e/wBsDoKyrMlbMlC2GNiFCa58RxvLtkVc95zcae4CgAC57UVE+0Ki+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zZXg/c6nLA5tHAEEUIN4IIvBGYXKtJwxXrEgTQ+srQJ8g8zcmD9HJ4zRfwRJwO9hyOWByJ36xrYhrYOon/AD+/3/5KJcyZSzFNlO5r89CIsu0Wxm1Fzhyh8RzLKnyHKe46LZdqS66XetUSxX5sKLXsxsZu545J+B5vcqqeocp7i3a9kwV0u9ao1g/o93tjmnleqbWW6TcJGfcRArswojvsicGuP3ZyPk9GExDEolejm06THJjcuYrmth0G1wIqLwcFUWj6gCA5e1o6HRbMnOH40aXivL4cR5LjtEkuhxHG/bxIJ5QvxBpRHDpQuEv0s/qJ0M25O533M8pOabEYHNwPYdxUHMluXFos6rR1cuqlKbLep8Hky1tqzzFZQHjNvAyPMe9XaacpUWvBmBbVmxVsi6B96HWlse7k9hl2pXTCFC/0EZrYbnPJhPoG7b3G9kQ+dgGk40Dd1YrpJZkyb/1Ut3pLWslmt2frmc7ltwNwRK5/XIyDXrbJhSLYDTR0w+h/oh0c6n93BjoJUZ0XpetqnNeEC4vUuF5VOiuhuNZWHLbEFu93GPrw7KLaKqZpzHu1HQ7Cpez0UC2xd5+eHC4kFjkwEAQENbNluc4RYRpEFDcaE0wIORCzKaoUK0I8DV7dsSKpfXyPn2rP7+6Mx0V1xxIQEK0IbomzdwrKB/8Aew0DjzgjoOKhq7oxBMfWUsV1+x4eT2eGs0txxy3oTFc15M2NZmsGzI44k3Dad0Q8Ef8AyUr6qrW59i10n5pbfhr9ry4pkL2mQwJuG8VY9rh+FwPuUfFLjg+ZNeRVeeyoPQgCAIAgCA1B/wAQFmueJSKxpdThWOoCTfsObh0P61uHRSfDC5sETuwfun9DHnrBmtxak39wfYid62Xs9P8Av4onl0pq0rtCH0fM+/xWb+4/JE7152en/fxR78VVf7IfR8x/FZv7j8kTvTs9P+/ih8VVf7IfR8x/FZv7j8kTvTs9P+/ih8VVf7IfR8yxtIzEYguguFK4Mfn0rIk9TKvSi4oibRtKbXRQxTEldlf9WzrNmAXI3ieGIaydMIUhLkENiRooLYcJ14INznRB5g3eVhvImrFsyZWTlFe1DC7217Lf7YlqZGoUaH0cs91eFdcL9kC6tczTLmW91k9XdWjZejdlxqJVcepbFnve7LPHDHIiVHG6NpK9kDDkYtpTbJeVYHONwdgKeU95yYP3eaKZpZLlwa9pza3rRl1lR/DWqHVftf2y83tOqNFLEElKQZYRHROCaG7biSScTQE8VuQbkAAskgyWQBAWFuWRBm4D4EdofDeKOG7c4HIg0IPMgOXtKLAj2POGFEq+C++E+l0RlcRue3At+BBNifIU2HeStlWpHQzb8YXivqt6+xfQYoc0Oaag3gqFihcLuZ0yTNgnQKZA709pE27Ze39ZD5YxpnTdzhZlLUaPciwNdt6xu0QufJXfWKzXP3wyLbSHSePaAlmRzV0Jph7db3bThxnc9A0HfSqu0tBKo3Mil4Ra7srkaPLTnTIYM2l6syEBRp15JJXI+oehAEAQHhMykOJy2h3v9RxCrgmRwfKzFqaKnqVdOgT9/XFEZG0chHklzeojtv7VlQ10axV5BTui1LFrgicPFcdfEtXaMnKIPW2nxV1V62wmBH0Sj/TN9Yfuyv8Ag8yOTG/M8e5U9pkPGDgixF0Vqv0xw8eTH8KmjjHPtxD8E7RTrCDgjxdFavbHD6vkDYkc4xu1ydrlLCD2LnwpP/qLiUiwIowi/wCS97ZLf6R8Jz/6i9GVtsqabyY5H97x7l46infzQcEURdFapfLHDx5MuGRLUZyJuMP6Y8UfEK24aGP5pS/tRai6NV8ODT8G/qkSEvppbkH7Z7wMnNhxK9YLu1Y8dl2XN/Ql4Nr7GJMsi0Zavct+Vz9rycs/XVNwzSalob/6dqE7p420D1BYM7orTxq+TMa8bnyMGOKZLejMhue9Xe5nNg61bNmKB0Qy790YBo9sEtp0kKBqujtbI1qHSX+3Xwx9z2GbCzN2OBAIIIN4IvrXcoNpp3Mun1AEBA6Z6UQbPlzGiXuN0KHWhe7IcwGJOQ3mgMhZtnTK6cpcOpbXkvzBFEcahV5z0Yka0Jh0zNHaqegXYMaMmj931K6HdKo5KkSVdd+XveStiWRFWTOunLuLi8vDP0zunQFgHQkklciCtGYiTEVsrLNL3vcG0bi4nyRzbz8FJUlPd34vI0jpBbOm3TSHq/U893hnnhhj0Vqx0Eh2ZL0NHzMQAx4g7IbK+S3tN+4CQNRMzQBAEAQEHplovAtGWdAjClb4bwL2PAuc34jMVCA5hmpSPZk0+Vmm0occiDyYjDm09+BBCxKmn6xXrEn7Eth0cfVzP5b4PPmvMmga3hRB0ZNRK9YELaNlfWsisHltLx/cOMPis2TUdxy4sndyNYtGxkqqCqkr9ULiXmu9z9cybWEbQEAQBAEAQBAEAQBAEAQBAEAQFMSGHCjgCNxFV6m1rRRMlwTIdGNJrJq8i5uwIT+TxDzYdXdRZUusmQ46yBq+jdJOvcvuPdh6crj0sLSS0LKcODdtwa3w3Vcw330H2bucU9apqqGktGHvK6LPb9/zA1CtsyqoHfGr4c1h9vzE3roXpjL2jC24R2YjacLCcRtNP+5u5w7DctDtKzJ1DM0Y9aeD2Pk9xjwRqJaiR0gtqDJwHx47qMaMM3E4NaMyf3cCVj0dJMqpqlS1rfBZs9iiUKvZzna9qx7VmjGjcWGLmtBuY3Jjd5OZ/QLpEiRJs6QpUvHPN5vkZdlWZHaE6+LVAsX9Fv8AbHIlobA0AAUAuAWG2272dJly4ZcKggVyWwhrctIj6qFUvdQGl5vwaKZlZtJT6XfiwNX6QWz1KdNJfeeLyWXi+C34bv1PauhIQ/pEy0GbiDDHgmnyB+M+UfUMy6UNENloAgCAIAgCAxDWToPCtOX2bmx2AmXiHI+Y6l+w7PdccqEDnGRjRZWM6VmmljmOLSHYtO45EHIi68ZFYFXTaXfhxNr6P2z1TVNOfdeDy3eHt4YTyjDewgCAIAgCAIAgCAIAgCAIAgCAIAgCApewEEEVBxBRNp3oojghjhcMSvT2EE2JGs+YZMyri2huxIvxY8ZtI/daFZ7UutkuTOX5mt5z22rIdDH1sr5HweXhk/LxvtK9Jpi15gVHBwWchlahtcXON204/pvKs0NBJsyTq1xPF57tyMGhoptoT1BDqSxeS55L6Xl5LQGsaGtFAP3UqxHG44tJnS6aml08pSpauSLC27U4Juy3lnDmG9ZFNT9Y73gRFt2uqOX1ct/xHwWfI2bqV1cGHs2hON+scNqWhu8kH7V9fKPkjIGuJGzMJXHOYonE73izcyHgQBAEAQBAEAQGudb2rwWhC4aXaBNwxxcuFaPs3HzsdknO43GoA0VYlouqYMYFr2ktG1UGouLXA4EKMq6e7vwm89H7Z6xKmnvXsee578s/HGcWAbaeMxNNZTbNAcCcK7icvWq4JcUfymLUVcqnu613J7dl+V+zzuPRjw4VaQRvBqqWmtTL8uZBMh0oGms1rKl4VhAEAQBAEAQBAEAQBAEAQBAEB5TMAPaWuwIp+qqgjcESiRj1NPBUSopUeDX4/LE85CTbCYGt9Z3neqps1zItJlqgoZdHJUqDzebzPK1bQEFtcXHkj4nmVUiS5sV2wsWracFDK0nrieC+vgvsZXqc1dumogtCdFYQNYLHD+a4eW4fdtOAzI3Chm4YVCrkcxnTo50bmTHe3tOgl6WwgCAIAgCAIAgCAIDT2urVwYwdPybfrm3zENuL2tH8xoHljMZjnFHD1Np3o1XYdqcKNl3LH5hv6d6iKqn6t6UOB0Sw7YVXB1U1/wARcVn45+vhJR4TXtLXCoOIWLDE4XeicnyYJ0ty5ivTMPtGTfAfcTQ8lwu9RpmpmTNhnQ6/Q5raNBOs2d3Ync8Ilq8tW1GR2foxa8SE2NAaY0Jwq1zXwn9IIc7aBBqCCLiFHTq+z5cxy5r0Ylsaa+wlWtaEC7sxvxufveecWStaHc+Ujnn4B5HW0UXsM2z4/lmr+5fUy4OkdoQ43Pxh5XFs+fnWcuXcOmHEb71dUmmi+WPii9D0pq180EPo+Z4eEr84Y6yFX2CHZEXV0sm7Za9WVDSc/d/m/RedgX7uBcXS2LbK/wAvsVDSffD/ADf+q87B/u4Fa6XLbJ/y+xWNJmZsd1hedgizLq6WSdst+qKxpLC81/5e9U9gjzRcXSul2wRcOZW3SKCcnjpA+BXjoZm4uw9KKJ4qJeKX0bPVtuwPOI/td8AqHRzcuJkQ9IrPeMd3/bFyLhlpwThEb6zT3q26eYv0mXBa1FHhNXm7ve4uWPBvBB6L1baaxM6CZDGr4XetxUvCsIAgCAt56cbCYXO9Q3ncFclSnMi0UYddXS6OS5szyWbyL3VjoJEtaYMxM1Eqx3GxHCEXiEw5DziL795qJuXLUuHRRy+sq5lVNc2Y9b4LJHS8GE1rQ1oDWtADQAAAAKAADAAZKsxStAEAQBAEAQBAEAQBAEBoLXPq7dLvNoSTaQydqYY0fy3H7Ro8w5jI34Hi+RQqJXMuSpscqNRwO5raYdZFoiM3c4cofEcyhaiQ5UW46XZFqQV0q/CNYr6rc+GBcTkq2Iwtdgew7wrcuY5cWkjNrKOXVynKmLU+DzRToJpXFsmZMOLV0tEI4RoyyEVg3jMZgUyBFVp2fLtKRpQao1g/o93tjmc0q6SbQTnKmYZ5rM6AjWxLsgCYdGY2CQHCIXANIdhQ51yC57DSzopvUqF6WF2080ldeYDa2uiRhkiBDix6YOoIbT0bXG62qfkdFqqNXzIlDxfDVxLLnw7CHbrzaTxpG7P68HsMILM+EmsJ3+P/ANFPX7iYs3WzZUY0jQ3wed8Nr29bKnsWHO6OV8rXLiUXg7nxu9ypToXiZpIwZCZZtwmS0Zhza2G8dBuuPMVCzY6uni0Y3FC97aLq0XgfH6J2ecZKV/7ML5UVpViwmxf3PmNCHI8YmhNmnGTl/VDaPcFcVq1q/wBWL1Z51cORZxtXFlOxlGD+l0Rv+LgrsNuV8OE1+ifujzqociyi6p7JOEBzeiLF/wBzir8PSO0FjHf/ANq+iPOpgI2a1K2e7kRJhnNtMI7WV7VkwdKqxfNDC/J8zxyISDntSMRtXS04K+SIjC3rewn/ABWfK6WQRap0r0d/B8xDLjlvSgiufoYZa0tO2dFbCnGVa69jgdoOAuJY7Ol1Qb7xhUKap46WuluOnetbOa+uBNUPSCpp41DUPSh4+u3z4Em01FQsV6jf4YlEk1gz6hUecxHaxpc40AxVUEDjeiixUVEunluZMdyR4aF6LR7Zm6Xsl4dDFf5rT5La3F7qfHAUU1JkqVDcjmNp2jMrp2nFqSwWS55nT9lWbCloLIEBgZDhtDWNGQHaSTUkm8kklXiOLtAEAQBAEAQBAEAQBAEAQFMRgcC1wBBBBBFQQcQQcQgObNamgcSy4/0qVB+ivdcLzwTjjDdvafJPqN4BNEyBRw6MRkUtVMpZqmync1+XMjLPnGxWBzfWNx3KEmynLiuZ1Cz6+XWyVMg81k8im0pFsZmybj5J3HuXsmc5UV6KLSs6XXSeri1PY8nyzX1uMfhQJiIWyz3u4OEXODSSWt2sS0YX9/OpGKOTAnPhSveq/a7s/A0Omsaom1Tpo9Wjrb3ZrO/YTstZMFguYCd7rz24epYEdTMj2m8Uti0VOrlAm84tb46l5XFyZdnmt6grWnFmZzpZLVzgXoi0mLGgv8gNO9t3Zh2K9BVTYdt/iR1RYVDOXyaLzh1fbgWMCDNyT+GlIr2kY7ONNzm4PHMQehX4oqerh6ufCn4/R4o1av6O1FNfMkPSh4ry2+Xobg1c6y4c8RAmA2FM+TTkxKDya8l34fWNw062LBjpP4srXBxXjmt5Cy5ulqeJsNa6XggCAojRmsG09waBiXEAdZXsMMUTuhV54YnbesqzJYGscRXZNg/WV/uHEHrcFL01hVs9/JorOLVwx4FDmwo03plpTHtiOwBnBwYe1sDGm1SrnnMmguyp0k7nZ1nyrLlO93xRY+WxF2ko51fNUEtatr2L8yLxjaAAYAUHqVhu93nUYIFBCoVglcHvABJNALyUSbdyEccMELiidyW0irIsuYtabbLy4owXuccGNFzoj+ugHOBmpmmkKUteJza2rWirpl0PyLBZ739Ml5nT+i2jsCQlmS8u2jW3uJxe48p7zmT2AACgACySFJdAEAQBAEAQBAEAQBAEAQBAEBb2jIw48J8KMwPhvBa9pwIP7xyQHL+nOicexpvi1fLRCeCec25sfkHt3545kC1OlKZDczPs60JlFOUyDDas1+YM9JaO17Q5pqD+6KEjgcEWizqFNUy6iUpst3pnpsitc9/79apv2F3RV+ldrPqFQQBAEBBW1ZZBEaDUPBBIbUGoNzm0vBB3LOpqhXdXMw3+xqFvWJp/9RTw97bCtu9b888ccZxmse26AB2AAqYLKmmZq3FYLsOy777v8nzNchoK+LCVF/a17nk7Te3XfbOHRDgN/wBiqVk2VD+jjFzLqsm0ov8ATfBFpHte2YvLmozeiKWdkMq9DTWbL+WWv7b/AHL8HR+0Y8Vd4xL6XkfFsSPFO1GjbR3kueetyyIauVLV0uG5eS9jMl9FJ8X8yYl4XvkXMvo9Cbyqv6bh1DvVqOtmPDUS1P0YpJeuZfE9+pcOZKwobWijQANwuWLFE4nezYJUqCVDoS0kslqK14VkFEEaemGSkq0vL3UFMyLyScmtAJJ5qqVpafQWlFiaBb1s9pi6iS+4sXm+S445HSur/QyDZksIUOjojqGPFpe9wHY0VIAyqcySc01kydAEAQBAEAQBAEAQBAEAQBAEAQBARektgwJ6XfLzDaseMRi1w5L2HJwPcagkIDl+3LHmLIm3QI/Ghm9jwLntye3cciMsNxWPUSFNh3kxY9qxUM3XrgeK+q3+68iThvDgCDUG8FQzTTuZ0uXMhmQqOB3p7SpeFYQBAEAQBAEAQBAEAQEFa86+I8S8AF73kMo28kuNAxtMSTd2KRpKf9cXlzNM6Q2zjSyXuif/AI8/TM6A1V6vmWZB24gDpuIBwr8dgXHgmHcDSpzI3AUkTTDPEAQBAEAQBAEAQBAEAQBAEAQBAEAQBAY3p5ohBtOWMGJxXjjQYgFSx+/nacC3MbiAQBzQYUez5h8pNN2S005hXBzTm12P7Kw6qn01pQ4mx2DbHZYupmvuPg+T2+uZOBRJ0JO8i7YhxgNuC4gjlNxqN4Bz5v2cmnilt6MxeZBWxKrIIevpI3esYcdWaTv15rb44xUlbE087LG8I6hNAwuNBiaNWZMpZEK0oncvHmaxL6TV0Op3PxXK49n29GYaRIVDuIc3sKtqjlxa4IvZmVB0rnr55a8r1zA0nP3f5v0TsC/dwLy6Wxf0v8vsPCc/d/m/ROwf7uA+Ln/S/wAvsfBpFEcaMhgnIXu7AvexQQ64oi3F0snP5Za9W+RVOzs8xm2+C6GwmgcYbwK3mgLrq0Bu5l5Lk0scWjDFe8r19DEmdJq6Jarl4Lm2eVl8PMOq+I4MHKodmv4RRVT+qkrurWZVl9vtOZfNmPq1jc7r92q7zyXkZM1oAoLgMFGN362bxDCoUoYcEQ9u2rsDYYeOcT5oPxWZS0+m9KLA1u3rZ7NC5El994vJc8sscjceprVv9DYJyab/AKp4+ra4fyWuG7KIQb8wDTMqWOfm1UAQBAEAQBAEAQBAEAQBAEAQBAEAQBAEAQGD60tAWWnAqyjZqEDwL94xMJ/4TkfJN+ZBA57suafBiOlpgFj2OLaOuLSDQsPw/wDij6unv78PnzNw6PWzo3Us56v0v/x5emROqNN2IG0ZaJLxWzMs4scw7VW4tPnDmOY+BWfJmQToHJmq9PVr27jR7fsZym6qQtW1Zb1uzy8MN7avNM4dpQKmjY7ABGh+57K+Sew3bidEteyo6Cb3dcDwf0e/3xNelx6SMndKQzixh6WjuUUpkawb9Su4+NkoQwhs9lvcjmxv9T9RcjytOfgy0F8aK4Q4bBVx9wG8k0AGZIVciRNqJily1e2G0leznTSnSCNa81tGrIDKiGzzWnM5F7qX9G4LpFFRyrMp9Fa4ni83yRds6gmWhP0VqhWLyXN7C+gQWsaGtFAMFjxxOJ3s6XTyJciWpctXJFjbNpiC2gveeSN3OVep5DmvXgRVs2tDQy9GHXG8Flvf0zfmbA1KautottGdbWvHlWOzzEdwPW32vNKmUklcjm0ccUcTiid7e03ivSkIAgCAIAgCAIAgCAIAgCAIAgCAIAgCAIAgCA1frj1cCeYZqWb/AKpjeM0fbNaMP6wMDmLjlQDS1hWoXfVRLni4VxNMjzhRVVT6L04cDfrAtnr4VTzn31g81zXH1JkhYRs7SauZBiJGs+YbMyp2aHpF+LHDNp/dDQrPulVklyJyvv8Ay9bzntt2RFRzOukruPg8vDL0yv6F0N0og2hLiNDucLosOtSx2YO8Zg5jcagc8tKzplDOcuLWtjzX5iiKgjUSvJmYjtY1z3uDWtBc5xNAABUkk4ABYMEEUcShhV7ewqbuOedYGl8S1ZgQYFRLQySwGo2iLjFePcMgd5K6LZVmwWbJ05nzvH/1X1zFNTTa6cpUv/hZv83FElKNhMDW+s7zvKTJkUyLSZ0uiopVJJUqWvPN5s87Tn2wWbRvJ5I3nuVUmS5sVyLNp2jLoZOnFrbwWb5ZsyDVFq/daEX6bONrLtdxGkXRXNOFM4bTcciRTIqbggUC0UcwqKiZUTHNmO9s6KAVRZPqAIAgCAIAgCAIAgCAIAgCAIAgCAIAgCAIAgCAIDSeurVxXbtGSbR4481DbnS8xmAYEYuAx5WNa+NX6mVQxOFqKF3NGubFtMRW0PLGPPzhQ9TTuW71gdIsW14a2Xox/wAxY796+uRIxGBwIIqDcQsdNp3omZkuGZC4I1ensImyLUj2VNCNB40M3OaTc9ubHbiMj+oWZPkSrRkOVMxzyeaObWrZkdnzr4dcDwf0e/3xzJ7WNrBdaOxLSgc2AdkvrcXuoDsu3NafUSK5BYFkWNDQJzp1zi13blu3v21ZmDBBMqZilSle2RtmSDYLKC8nlHee5ZE+c5sV7wOkWZZsuhlaEOuJ4vN8sj1nJpsNhc7AdpyAVEuW5kWijIrKuXSSnNmPUuLyR7audDYtsTRiRqtlYRHCuFRXMQWHecScga4kVm5UpS4dFHMK+umVk5zZnkslkdNyksyGxsOG0MYwBrGtFAA0UAA3UVwwj1QBAEAQBAEAQBAEAQBAEAQBAEAQBAEAQBAEAQBAEAQHPGt/V4ZGJ9Okm0gF1YjGi6E5xxAyhuJpTAE0wIApihUSuZdkT45ExTJbuaMasu0GxmVFzhyhuPcoWfJcqK7YdOsu0pddJ01qiWKyfJ7C4mYDXtLXCoKtwRuB6SMypppdRLcqYr0y0sqy2wQc3HPmyAV6fUOb4EdZVjy6BNp3xPbu2Lnm/IvY0UNaXONALyVYhhcTuRJzp0EmBzJjuS2ljoto/HtmcEJlWQWXxX0uYyuJyL3UoB8ASpqRIUqG7acztW1I66bpYQrBfXxf2OorEsiDKQGQIDAyGwUaPeScyTUk5kq+RRfIAgCAIAgCAIAgCAIAgCAIAgCAIAgCAIAgCAIAgCAIAgPOZgMiMcyI0OY4Fr2uAIIcKEEHEEIDmbWVoREsiZEaBV0rEJEMmp2SbzBeegVBOIG8FW5stTIdFmXRVsyknKbL9M1kW0lNtisDm+sbjuKhJkty4tFnUKKtlVclTZb+zyZ7ONLzhmqErzJiiUKveBDScpHtOaZKyragnHIAcqI85NHcMSApimp+rV7xOdW3bDrI+rl/y1xefI6d0O0XgWdLNl4AwviPIve8i97vgMgAFlEATiAIAgCAIAgCAIAgCAIAgCAIAgCAIAgCAIAgCAIAgCAIAgCAsrYsuDNQXwI7A+HEFHNPYRuINCCLwQCgOX9L9G49jTmw6r4ESphP89oOByD21FRzjIhWZ8lTYbtpJ2XaUdDO0lrheKz+62EbNTESbislpVrnuiEAAYuJyvwAxJN1xrcFj0tNod6PElbctxVC6mnfc2vPd4Lbm+PSOrfQeFZkvsCj476GPE3nzW57Db6b7znQZxq5lyAIAgCAIAgCAIAgCAIAgCAIAgCAIAgCAIAgCAIAgCAIAgCAIAgIbS3RqBaEs6Xji43scMWOAOy9vOKnpBIwKAxjVbq3ZZjXxIpbEmXlzdsVo1m1xWsqK1IAJPqyqQNgIAgCAIAgCAIAgCAIAgCAIAgCAIAgCAIAgCAIAgCAIAgCAIAgCAIAgCAIAgCAIAgCAIAgCAIAgCAIAgCA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47" name="AutoShape 23" descr="data:image/jpeg;base64,/9j/4AAQSkZJRgABAQAAAQABAAD/2wCEAAkGBxISEhUUEBQVFRUVFBIUFBQUFBUXFBQVFBUWFhYUFBYZHCggGBolHBQUITEhJSkrLi4uFx8zODMsOCgtLisBCgoKDg0OGxAQGywkHyQsLCwsLC4sLCwsLCwsLCwsLCwsLCwsLCwsLCwsLCwsLCwsLCwsLCwsLC8sLCwsLCwsLP/AABEIALcBEwMBEQACEQEDEQH/xAAcAAABBQEBAQAAAAAAAAAAAAAAAgMEBQcBBgj/xAA/EAABAwIDBQQIBQMDBAMAAAABAAIDBBEFIVEGEjFBYTJxkbEHEyJCUoGhwRRDYnLRI4KSosLwM7Lh8hZTY//EABsBAQADAQEBAQAAAAAAAAAAAAABAgMEBQYH/8QANREAAgIBAQYCCQUBAAIDAAAAAAECAxEEBRIhMUFRE2EUIjJCcZGhseFSgcHR8BUj8QZisv/aAAwDAQACEQMRAD8A3FACAEAIDhcBxQDbqlg5+GfkhKTfIjTYpG3U9wUOSXU1jp7JckVtVtQ1vZjce8gfys3dFHVXs22XVIparbqUdmBvzeT5BZy1SXJHfXsLe9qz6fkpa70i1g7EUI7w8/cLP0vyOpf/AB6HWbf7I87WekvFOTom/tiH+4lPSpdkT/w6V3+f4KWo9ImLHjVOH7Y4h5MT0iQ/5FC936shP23xM8auX5EDyCjx5dx/zKf0kaXajEHcauo+Urx5FPHl3LLZ1S91EV+LVTu1UTnvmkP3UeNLuX9Bq/Svkhs1s54yyHvkd/KjxZdy60da91fIQZpDxe//ACd/KjxZdy60kP0r5HC554ud4lR4su5b0WP6V8hyKeRvZe8dziPIqfGn3fzD0db5xXyRKixmrb2aicd00g+6eNPuyPQav0L5InQ7WYg3hVT/ADeT5qfHn3KPZ2nfuImR7b4oOFVJ8w0+YTx59yr2Xpn7n3J1P6RcVb+eHfuiiPk0KVqJlJbH0z5Ra/dllB6U8RHabA7vjcD9HKfSpdkZvYlD5N/T+izp/SzU+/TRHue4fYq3pT7GT2FDpN/L8lpT+lS/bpT/AGyg+bVZapdjCWwpLlNfItKX0kU7u3FK3/Fw81daiHmYS2NeuTT/AH/Ba022VI/3nD9zHfZXV0H1OeWzNTH3fqiyhxiB3Zkb88vNXUk+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K2PPFoAQAgBACAEAIDwG0+1jXuMUJ9hp9pw94jkOgXFdfl7qPptnbJcY+LYuL5Lt+SibivVYeIeo9Idkxpre04C/C5A81ZTbM5aeMeZwYsHC4cD1BB8lDkTGhPkJOIKN81WnG3VyjeLKgYkqrqu8aRqwNzts3edYDUpgsrIp7pQ1NbG7s3PW1h9VTgdSUiGY2HiPqoyTuvuOsjiHuN+Yv5qxnJDzZmDgGj5BWMmOCrb08AhTAGqb08AhKG3yMPIeAUGiI0kcZ91vhZVLojuhZyHgULDkJYOJI7wpKNMtaVrXdkg9x+ysZN45kxsSFcixGgyDmG2XHqgyRJMR3D/AFI3DqHAj5ZJkncb5NC2Y5FpIPk0/dTvIh1WeX+/Yn4bi8Uj9xm9cNLsxbIEDXqrJ5MJxceDPS0Uq0izhuiejoJ1vFnk3QLqGccCtlI86dZJY/l4HX/yrmHIWgBACAEAIDMfSXtvu3paZ2fCaQHh/wDm066n5Lh1Oox6kf3Pq9h7IUsai5cPdX8v+DOoK0rgPqngmsndYudk0cT5AdSrpMwnZFcFzKKueZ3G/wD6jkApzg4b5PhXDjJ/5t+RYUDhEzdb3k6nVQ22d1dcYLBJ/HFQXwg/GlBhEKqxotNmcdeQ7lZIwlNPgiFUYo9/bJd38EeWUhGEeRGNUdU3TR2pDkc7jwuT0RpLmc9ushWvWeB0RPPGwVHbFHm2bWqXLLFCldzcfkFXx/I5ZbWb5R+o4KI6u8FX0n4Gb2nZ+lCvwDv1KPSfgR/07eyOfgXau8FPpK8i62rYvdQk0rxzPzCsr12NY7XfWP1GzHINCrK2DOmG1qnzyhLpCO0D4K6w+TO2vWVz9mSE745ZdynBv4hNp8ZlZz3xo7P68QpyyjjF+RdYdjUMpDXf03fqzae53L5qywzKSlHjzLmejc2xIyPA8iOh5qXHBnC6M+RGfGCLEXGhVTVMpMRwVoY90W9vAXa3iL6LNqe8scupha9QpJwlw6rBXbJSEVOfEseDfuv9lqjWXHBoVLOrJmVkMlFTbUuoq6aKUkwOlLhzMZks64/T7WYWilhnFKjxIJrmabSV4cAWkEEAgg3BB4EFbKR5k6SfFWrRTwc06MlpS1AeOo4/ytcp8UcM4OLwx9CoIAQHgfSVtt+FaaenP9d49pw/Kab5/vPLTjouXUX7i3VzPe2Nsv0iXi2L1F9X/X/oxQkuNzck5krzT7bJY4bBdwByHFxPAAcSVaKyzG6e7HJN2gxVsm7DALNHDUnm9y0nJJeR5Ep+jxdtr4v/AGEVcbAMh469VjxfFndo6ZRjvz9qXPy7L/dRd1J2HboBqrl3WEjjw8VaKMbpYWCo3lfBy7wbyYJ3jtMA54BNh/zJJtxjlHFqbpQg3FZZ63CMEfLkwWbqvI1GrjX7T4nz+J2vMmeqpNkGDtm68qzaUn7JtGhdSzhwCBvuhcstZa+poqooktwyIcGDwWbvsfUtuRF/gY/gHgFXxZ9yd1HDh8XwDwU+NPuRuIbfhEJ9weCstTYupHhxIk+zcDvdsto661dSrpiyrqtjmnsOXTDab6ozen7FFX7JSN92/UcV6FW04vqXhbfVyl/JQVWFyM1+a9GvVQkdte0+lix8CC4FpzFiuhNPkelXfGxZi8llS7RzxjdDrt+F2bfDl8lbLHhQb3upfYZjUc2XYf8ACef7Tz7kJ4rmWDlBdEM0TPWiUCzxcXHO4tnqhOMk6OayZG6eY23pC6f1jM7xxFw7mgXHgolalLDPIWo8O51y5Z4EnYbaswEQzO/pE+y4/lk/7T9OK2jLHBnTbRvrejz+5pra1abxxOnJKpMWLHA/TVXjZhmF2jVkcdT11LUNkaHNNwf+WXVzPCnBwk4y5jqFTyu3u1goYrR2M8gPq2/CP/scNBpzKxutVcfPoensvZ0tZZx4RXN/x8WYRPvyPc+Rxc5xLnOPEk5kleU228s++hCNcVGKwkLji5BQiZPHEKyq3RuMzuc7e+eXyC0XI4b7o1rxJ/sTafCzFTmaTi8hjepOZt0AuuB6hW3quPJcWeJpHLW6tSl7MeOPsQ12H1AIDqAbqYt5pA48R3hTF4ZldHejwKctK1OLAprLqMl1HI6KdRvE+Eiyw/E6iEWile0aXuPArnt01NvGcUzN6St80WcO11cPzQ790bPsAuaWy9K/dx+7KvQ1voS49uKscWxO/tI8isXsbTvk38zN6CHmSGekCYdqBh7nOH2KzexK+k38ij0C7kmL0hj36cj9sgP0LQspbDfuz+n5KPQvo/oTYdvqY9pkrf7QfIrCWxb1yaZm9FYuWCfT7X0T/wA3d/e1zfqRZc89l6qPu5+GGZvTWroWlNXxSf8ATkY79rgVyTpsh7UWv2MZQlHmiSsipxARqmgjkHtNC1hdOHJlXFM87ieyDXXMfgV6NG0pR9oy8JxeYPDPHYns7JFyNvovao18JnXVr5w4WrPmUclOWnRd6kmso9aq2FizB5LjCsdc32ZrubwDveb36hTk0Uex6FsocLtNweBCgukc31BbA/SgPnjDswY7eDnBebtNtQUkfP62GNR8UUG12zLoHGSIXYcyBy6hNBr1atyfM2017re7Ll0JGym0JsIZDwyjcf8AsP28F62eh6DrTeUepFcm8PBLrZnaH1Um68+w+wP6Tyct6bsPdfI8vaWzvEhvwXrL6o0QHRdp8uYDtfTVLaqT8XnITfez3XN931f6bcuS8nUb3iPe/wAj9E2U6JaaKo5Ln3z1z5/wUxasD0cHCxTkhxyRHxmJ7ZWjfa0jfYeO7fOx+6tKKsg45wzxNp6SU4nqNqMZiqWwCmP9Nse8Rza92Ra4cnAD6rytnaWyh2O32m8fFLr8GNjU7sJSffBQWXpns4CykgLIDqAZnpmu6HUfdSmZyrTGY6MjQqclVW0OCE6KCd0WIuiEnRGgwOCNCcB6sIMCTGEyRuoQ6IJkh1oQ6BTkq60NmDT6KclHWTqTF6qL/pzPA0JLh4OuuezSUWe1Bfb7GE9NCXNF7Q7c1DcpmMkGrbsd/C8+3YtUvYbX1RzT0MX7Lwekw/a+mkycTEdJLAf5DJeZdsrUV8Ut5eX9HLPSWR8/gXzHgi7SCDwINwfmvNaaeGc2MCZoWuFnAFTGTjxRDWTzOM7KMfcx5HRenptoyg8SM1GUHvQeGeHxHB3xGzmle/Tq4WI9GnaMcYt4Pv0K4xScrjoDwW/iRNv+jR+r6Cg2b4nf5FPEiP8ApULr9C/2XLxMzecXd5Jt0C87Xy3q2eTfqvSLVJLCR7/GJ4mQudOQGgfMnkAOZXz2mhZOxRr5m6rdj3UZhQ0TXvMpbus3yWt63uB/K+zgmopN5Pcpq3IKHNl5+IU5Nt06J1JGDTMDhxIQRgGMDdyEl98C+QdlpZelX4m6s4PjdXLRO+TSlz6Yx54LfajZ6Kti3H5PFzHJbNh+41CtbUrI4ZzaHXWaO3fhy6ro0YrimES08jopW2c3wI5ObqCvInXKDwz9C0urq1NasrfD7PsyGYSqHRwOeqKkhpNYYxDSBgIaMiSfFS5N8yldUa1iIsxqC+BBYpK4ObqEYOWQgUGqSMigzVCMnckIObyA6HlSMChIdUIwju93eAUE4OEDQIScMYQCDD1QCDGQpIOAhCjHGx35KSjF/hLqSrJmHVE0BvE8gc28WnvbwWF+lqvWJr9+vzMLKoT9pHscI2kbJZso9W/X3D8+XzXz+r2TZV61frL6r+zzrtJKPGPFF8vIOQiVtCyUWeAta7pVvKZEoqXMonbIR34rvW0pmPo6Of8AxCPUp/0pj0dEmPDqejYZXmwbzP0AHMrN3XamSrj1NqqOOFzPI4jUy1snrJLshZ2W6fy8/RfR6PRx00MderPborjXwXGTEufoLAZADgBouls7oxwhO+hbBpGwOyNt2pqW58Yozy0e4a6Bd2nox60j5Xa+1N7NFL4dX/C/k0Jdh82CAp9pcAjq47Oye2+4/mDodW9FnbUrFhnboddZpLN6PLqu5ktfh74XmOVu65vgdCDzC8ucHF4Z91p9TC+tWVvg/wDcSMWKuDfeEGIKMFt4adEFBbI2YwgyNuiCkjIgsCFcjbn6IMDTihJwuQCd9CDnrFIOiRAHrgoGTvrwhIoTBALEgQkUHIDtghDWR2Hd55eSsmYyg1yLSGkCtgwch8UrdFJXiBpxogyWmFYoY7Mfmzkebf8AwvH1+zI25nXwl9/yct+mU/Wjz+56NrgRcZgr5hpxeGebjHAEBHrqtkLHSSODWtFyT5DU9FpVVKyShBZbLRi5PCPCsrTXz70p3IIzcDkBqdXnRfX6HRQ08fPq/wCDv8J1QxHjJ/75DmNYg15DYm7rG5NH3OpXXOWeR2aTTutZk8tlVdUOw0DYDY/f3ampb7PGKM+9o9w00C7NPRn1pHze2Nq7uaKXx6v+F/Jpq7j5UEAIAQFNtLgDKtlsmyN7D9P0u1asralYsM7tDrp6SeVxT5rv+TKqyjfE8skbuuabEHzGoXmyg4vDPt6L4XQU4PKZGc1VNkxt4UF0xlwUFsjTghGSPKUJGHIMjLnIRkadIpwRvDbpEwV3hp1TopwRvCTOmBvB65ME7wCYKMDeQsThCd5C2zqC2R1syEpjrZULDzZdUIJ1FWlh1bzH3GhUp4MrK1Lj1PSMhuwPGbTwP2PVa44ZOHxFvbr5jZUF0MvKgukWOCYlun1bj7J7J0OncvE2rolJeNDmuf8AZw6yjh4i/cvK2rZEx0kjg1rRck/bqvn665WSUIrLZ56TfBGZ4ricmIS/BCzMA8Gj43auPIL67RaKOmj/APZ83/CPU09Kgs82xb3ANDGZMHAcyfidqV1t5PRrr3eL5jN1U1Pc7A7HmcioqRaIG7GH8wjmR8HmuvT0b3rS5Hz219q+EnTU/W6vt5fH7fE1UC3BegfIHUAIAQAgBAUe1GzzapmVmytHsO1/S7p5LK2pWLzO/Qa+elnlcYvmv91MmrYXxPcyQFrmmxBXmSi4vDPuKLoXQU4PKZEc9VNxpz0BHnqN0XNz3IQ3ghsrGu4KHhczlv11VLxN4/Zg94Ub0TH/AKmmfv8A0f8ARFkeeQKtvR7j/o6d++iPI53wlTmPcj06l8pIjvLtD4FW4dx6XW+Ul8xlzjofBWSRHpEe4j1qndI8c565TukeOHrk3R4531yjdJ8cW2ZRumkbx1kyq4m0bh+OoVWjeNiJMcyqapkiOVCT0WCY0Wj1buy76O5H7LSMuhw36ZOXiLmiW+VRkuojD5UyW3Rh8qh8eBO7ngyrxaunrHhjzuxx8vd/e7U6Bc+l0dWny4831/g8+rTbksLiPNDWtDGZNHiT8R6robyelXXu/EbJVTU9lsHseakiecWgB9lp/NI/2j6rq09G960uR4W19q+AnTU/X6v9P5+xrjGgAACwGQA4ADkF6J8Y3nizqAEAIAQAgBACA8/tZsyysZcWbK0ew/X9LunksralYvM9DZ+0J6SeVxi+a/3Ux+vpnxPdHK0tc02IPmNR1Xlyi4vDPuaboXQU4PKZDcVBqIKDBAqcPJO9FxHu/wAajorrEuDODV6eMotS5F5s/hkVUCA7claPajPG3xN1avH1ltumeWsx6P8Ahnztmj3X5Fq7Yo8nLjW1V2MvRhp2xb+TlZbUj2I9HY07Y2XUK62nWR6Oxp2yM6utpVEejyGH7LT/AA3V1tCruR4MiPJszNzjHgtFr6/1DcsRGk2dfzi+i1Wtj+onNq6siyYDrEfldaLWdpEq25dSO/BgPdcPFarVPui61dyGHYXo4jvCutR5GsdoTXNDTqJ44Wd5qytizsq2nH3uAhshGRBHerYT4o9anVRmuDJMUypg7FMnU8qgtnJeunvY6gH6ZqzKQXDA06ZQWwNOlQYG3SoBsyITk9lsJseaoiacEQA5DMGU9P09ea6aKN71pcjxNq7WVC8Kp+v/APn8/Y1+OMNADQAALADIADkF6J8a228sUhAIAQAgBACAEAIAQHn9rNmI6xnJsrR7Elv9LtW+SytqVi8z0NBtCeknlcYvmv8AdTGsRopIJHRytLXt4g/Qg8x1XmSi4vDPuaL4XQVlbymRSqmx2N5abjkhWUcrB2ukLnNkh/pzNzBblc/z04FXko2RcJrKZ5lmk3U8cUejwnb2LctVhzJBkS1hLXdRbMdy+d1OxLVP/wAPGPm8NHmyqknwLBu29CfzSO+OQf7VyvZGrXu/Vf2R4cuxIp9rKJ5DWzNuchcOHmFlLZuqisuDHhT7F2uEzBAcspBwsGgTLAl0DTxaPBTvS7kYQy+giPFg8FdXTXJkbiIk2AQO9wLWOstj1KuqLKev2Nac4zbouyracl7RlLTroeRxjBHx5SNy5Fevp9XGfGLMoudMsxPOhha4g8l6Sakso+m0t/iVqRNgKho7IyLgP9lvcFVm0OQhz0LDTnoUbGzIpKtntdgdinVZE1QCKcG7W8DMQeH7OvNdNFG960uR4u09q+AnXU/X79vz9jY4ow0BrQA0AAACwAHAAL0D5Btt5YtCAQAgBACAEAIAQAgBACAodrNmY62Oxs2VoPq5LcD8LtWrK2pWI79Br7NJPK4xfNd/yYxieHyU8jopm7rmn5EciDzBXlzi4PDPutPqK74Kyt5T/wBgiKpuIcFJRoakedVbLMnCPYjSFTllXGPYXQThjs7brsj06oU4ZNB2axnhDKc/y3n3h8J66ar5vaeg3W7q1w6rt5nn6vSOPrx5dT0y8Q88EAIAQAgBACAhYpRNljIcOWS2otdc00VnFSRjuKRbszm6WC+000t6tM7dmpqp/E5CzgFqz1Y8Syc5UOtLCGnvQq2NOepM2z3Po+2GNURPVAiAZsYcjN1OjPPuXVTRvetLkeHtPang5qqfrdX2/P2NkjYGgBoAAFgBkAByC7z5RvLyxSEAgBACAEAIAQAgBACAEAIAQFJtTs3FWx2d7L29iQcWnQ6t6LO2pWLDO3Q66zST3o8uq7/kxfF8LlppDHM2zhwPuuHxNPMLy51uDwz7vTaqvU1+JW+H1XxID1U2ZHkKkzZFkKkzbI5crGTZZ4bXgj1ch/a7ToSolHJpXalwlyPa4LtNu2jqj0bLy7pNO9fO63Zby50r9v6/o5NXs/36vl/R6xrgRcG4OYI4HuXhtY4M8nB1QQCAEAIAQEfEKpsUbnvIDWgkkrSquVk1GK4snDfBGZ4Zgs9X62oawBvtPL5DusAaOANszYL7ymhxrUVySO5XVaZRrk+L6LnxIG+XWJ42sqNns1V44sS5ygvIZc5SZNmhej7YEzbtRWNIiyMcRyMnMOeOTOnNdlNGfWkfPbT2ruZqpfHq+3w8zX2tAFgLAZADgAu0+XOoAQAgBACAEAIAQAgBACAEAIAQAgKraLAYqyPclGYvuPHaYdR/CpZWprDOrSayzS2b8H8V0Zie0WCS0cpjmHVjx2Xt1H8cl5llbg8M+50etr1Ve/D911RSSlURvIhTOVkYyZGc5WMWxBKko2WdHiVhuyZt5H3h/IUOKZpXfKHDmuxf4Vi00AvA8Pj5sNy0fLiwrz9VoKruMlx7ovZVRqPJ/X8npqHbKF2UzXRHu3meIz8QvEu2RdHjD1l8mcFmz7Y+zxLqnxSB/YlYf7guCenth7UX8jjlVOPNMfNSwcXt/wAgs9yXZld19iLPjNMztTRj+4HyWsdJfLlB/IuqbJcosrptrYMxFeQj+xnzc+2XdddtOx9RP2sRXmzZaOz3lj6/YkQYGKpjanEp2NpwbshYSIz+55sX/IL6bQ7Mp00d5vL7nJbqJVzdVEG59+vy6fuQtvNpIjCKajs2KwDt0btwPdA5N81133JrdjyOrZOzpxtd1/GXT+zPS5ch9Ixt7lKMpGmej30f33amublk6KF3PR8g8m+K7qKPekfL7T2rzqpfxf8AC/s1UBdh82dQAgBACAEAIAQAgBACAEAIAQAgBACAEBX43g8VXEYpm3B4H3mu5OaeRVZwU1hm+n1Nmnmp1vD+/kzDdrtmpqGTdk9pjr+rkA9lw0Ojui82ypwfkfaaPX16qGY8Gua/3Q8rMqm7IryrIxbE3UlGda5CuR+GYtN2kg6g2KFk88ybHijveAd1tY+IVGkdEJyXJizXRnizyKrg3V0uok1cXwfQKOPcurBP48Dgz6qC2+LgxV7TdoaCOBLQ63UB2V/kpTwVlFTWGLq8QlmdvTPc93IuN7dAOAHcolJvmTVVCtbsEkhovUGqOg3tbMnIAcSdEIk8LJq/o+9H/q92prW3fk6OI8GaOeObunLvXoUafHrSPkNqbX8TNVL4dX3+Hl9zS11nzwIAQAgBACAEAIAQAgBACAEAIAQAgBACAEAICJiuGxVMTop2hzHcQeR5EHkRqolFSWGaVWzqmpweGjA9uNjpaB983wOPsS2/0yW4O81wWUuHwPrdHtCGpjh8JdV/R494WZ1SGyVJRnN5SVwPCN5AIabHgQMlXJpGOeQm5GqgupI7vqMGm8dBUFkxQKgumLaVDNIseaVU2Q/DE5xDWAucSAGgXJJ5AIlngiJSUU5N4SNk9H+wIp7T1YDpuLGcWxD7v68l6NGn3PWlzPjtq7Xd/wD4quEOr6v8GgLqPBBACAEAIAQAgBACAEAIAQAgBACAEAIAQAgBACAEAxW0kczHRytD2OFnNcLghQ1ngy0ZODUovDRg/pD2BkoSZYLvpiePF0Vz2X6jR3j147Kd3iuR9Lotoq9bs+Evv+TwJKxPQEXUlclhg9eY3WObHH2hp+odUaTEbJQeUe3hpWRbrpGNkhkzDgMx1H3C8/WaaxrNbw/oyk669TmdfCXVD20DMOp4g/cD3PF42NObup0HVeTpXrbrNzOEub7HJGqTeMv5s8F73rJPZvm2NuVxy7m+a+kjFRjjmdlUZeynwGS6571VnfFjjFRm8CbQUr5XtjiaXvcbNaOJKhJt4ReyyNcXObwl1Ny2E2HZRNEk1n1BGZ4tjv7rOupXpU0KHF8z4rae1Zap7kOEO3fzf9Hs10HkAgBACAEAIAQAgBACAEAIAQAgBACAEAIAQAgBACAEAIBMsYcC1wBBBBBFwQeIIQJ4MR9JHo1dBvVFC0uh4viFy6Lq3Vnl3cOWynHGJ7+i2jv+pbz6Pv8AHzMuKwPUYneU4M3IucM2kkjbuO9qMnNv3boVLWVhmcXuy348zmI1cW/vxnfJA3biwZlzB4u+iqo7p0Tu8R5xgrjIXEkm5PEqrNYMcYVRnRBlpgeETVUrYqdhc4+DRzc48gNVEYOTwi9uoroh4ljwv9yN92L2NhoGXyfM4e3KR/pZo3zXo1UqteZ8btDaNmrlx4RXJf35np1secCAEAIAQAgBACAEAIAQAgBACAEAIAQAgBACAEAIAQAgBACACgMh9Jfox3t6pw9tjm6WBvA6uiA56t8NFhZVnij1tJr2vUs/Z/2YtICDY5HmFgem2JUlOotpVTWLHmKjOqB6LZLZievl9XCMhbfkPYjGp1Og5pGtzeEL9XXpob0+fRdz6E2W2ZgoIvVwjM235DbfedSdNByXfCtQWEfJ6rV2ame9N/BdEXSucwIAQAgBACAEAIAQAgBACAEAIAQAgBACAEAIAQAgBACAEAIAQAgBAZh6TfRo2qDqmiaGz5l8YybNqRyD/NZTrzxXM7tLq3D1Z8vsYPNE5ji14LXNJBBFiCOII5Fc56+c8UJaUZaLPZ7A7Dz4i++ccDT7cpGnusHN30CmNTkVv1saF3fY+h8FweGkibDTsDGN8SebnHmV1xiorCPnrbZ2y3pvLJ6kzBACAEAIAQAgBACAEAIAQAgBACAEAIAQAgBACAEAIAQAgBACAEAIAQAgM/8AST6Oo69pmp7MqQOPBs1uT9Dlk7x6UnBSOvTap1PD5Ge7AejGWqkL6v8ApwxvLXNa4F73Ntdg3Sd0anw1WMam3xO/Ua2MI4hxbN7oqSOFjY4mhjGANa1osAAulcDxpScnlj6EAgBACAEAIAQAgBACAEAIAQAgBAC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49" name="AutoShape 25" descr="data:image/jpeg;base64,/9j/4AAQSkZJRgABAQAAAQABAAD/2wCEAAkGBxISEhUUEBQVFRUVFBIUFBQUFBUXFBQVFBUWFhYUFBYZHCggGBolHBQUITEhJSkrLi4uFx8zODMsOCgtLisBCgoKDg0OGxAQGywkHyQsLCwsLC4sLCwsLCwsLCwsLCwsLCwsLCwsLCwsLCwsLCwsLCwsLCwsLC8sLCwsLCwsLP/AABEIALcBEwMBEQACEQEDEQH/xAAcAAABBQEBAQAAAAAAAAAAAAAAAgMEBQcBBgj/xAA/EAABAwIDBQQIBQMDBAMAAAABAAIDBBEFIVEGEjFBYTJxkbEHEyJCUoGhwRRDYnLRI4KSosLwM7Lh8hZTY//EABsBAQADAQEBAQAAAAAAAAAAAAABAgMEBQYH/8QANREAAgIBAQYCCQUBAAIDAAAAAAECAxEEBRIhMUFRE2EUIjJCcZGhseFSgcHR8BUj8QZisv/aAAwDAQACEQMRAD8A3FACAEAIDhcBxQDbqlg5+GfkhKTfIjTYpG3U9wUOSXU1jp7JckVtVtQ1vZjce8gfys3dFHVXs22XVIparbqUdmBvzeT5BZy1SXJHfXsLe9qz6fkpa70i1g7EUI7w8/cLP0vyOpf/AB6HWbf7I87WekvFOTom/tiH+4lPSpdkT/w6V3+f4KWo9ImLHjVOH7Y4h5MT0iQ/5FC936shP23xM8auX5EDyCjx5dx/zKf0kaXajEHcauo+Urx5FPHl3LLZ1S91EV+LVTu1UTnvmkP3UeNLuX9Bq/Svkhs1s54yyHvkd/KjxZdy60da91fIQZpDxe//ACd/KjxZdy60kP0r5HC554ud4lR4su5b0WP6V8hyKeRvZe8dziPIqfGn3fzD0db5xXyRKixmrb2aicd00g+6eNPuyPQav0L5InQ7WYg3hVT/ADeT5qfHn3KPZ2nfuImR7b4oOFVJ8w0+YTx59yr2Xpn7n3J1P6RcVb+eHfuiiPk0KVqJlJbH0z5Ra/dllB6U8RHabA7vjcD9HKfSpdkZvYlD5N/T+izp/SzU+/TRHue4fYq3pT7GT2FDpN/L8lpT+lS/bpT/AGyg+bVZapdjCWwpLlNfItKX0kU7u3FK3/Fw81daiHmYS2NeuTT/AH/Ba022VI/3nD9zHfZXV0H1OeWzNTH3fqiyhxiB3Zkb88vNXUk+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K2PPFoAQAgBACAEAIDwG0+1jXuMUJ9hp9pw94jkOgXFdfl7qPptnbJcY+LYuL5Lt+SibivVYeIeo9Idkxpre04C/C5A81ZTbM5aeMeZwYsHC4cD1BB8lDkTGhPkJOIKN81WnG3VyjeLKgYkqrqu8aRqwNzts3edYDUpgsrIp7pQ1NbG7s3PW1h9VTgdSUiGY2HiPqoyTuvuOsjiHuN+Yv5qxnJDzZmDgGj5BWMmOCrb08AhTAGqb08AhKG3yMPIeAUGiI0kcZ91vhZVLojuhZyHgULDkJYOJI7wpKNMtaVrXdkg9x+ysZN45kxsSFcixGgyDmG2XHqgyRJMR3D/AFI3DqHAj5ZJkncb5NC2Y5FpIPk0/dTvIh1WeX+/Yn4bi8Uj9xm9cNLsxbIEDXqrJ5MJxceDPS0Uq0izhuiejoJ1vFnk3QLqGccCtlI86dZJY/l4HX/yrmHIWgBACAEAIDMfSXtvu3paZ2fCaQHh/wDm066n5Lh1Oox6kf3Pq9h7IUsai5cPdX8v+DOoK0rgPqngmsndYudk0cT5AdSrpMwnZFcFzKKueZ3G/wD6jkApzg4b5PhXDjJ/5t+RYUDhEzdb3k6nVQ22d1dcYLBJ/HFQXwg/GlBhEKqxotNmcdeQ7lZIwlNPgiFUYo9/bJd38EeWUhGEeRGNUdU3TR2pDkc7jwuT0RpLmc9ushWvWeB0RPPGwVHbFHm2bWqXLLFCldzcfkFXx/I5ZbWb5R+o4KI6u8FX0n4Gb2nZ+lCvwDv1KPSfgR/07eyOfgXau8FPpK8i62rYvdQk0rxzPzCsr12NY7XfWP1GzHINCrK2DOmG1qnzyhLpCO0D4K6w+TO2vWVz9mSE745ZdynBv4hNp8ZlZz3xo7P68QpyyjjF+RdYdjUMpDXf03fqzae53L5qywzKSlHjzLmejc2xIyPA8iOh5qXHBnC6M+RGfGCLEXGhVTVMpMRwVoY90W9vAXa3iL6LNqe8scupha9QpJwlw6rBXbJSEVOfEseDfuv9lqjWXHBoVLOrJmVkMlFTbUuoq6aKUkwOlLhzMZks64/T7WYWilhnFKjxIJrmabSV4cAWkEEAgg3BB4EFbKR5k6SfFWrRTwc06MlpS1AeOo4/ytcp8UcM4OLwx9CoIAQHgfSVtt+FaaenP9d49pw/Kab5/vPLTjouXUX7i3VzPe2Nsv0iXi2L1F9X/X/oxQkuNzck5krzT7bJY4bBdwByHFxPAAcSVaKyzG6e7HJN2gxVsm7DALNHDUnm9y0nJJeR5Ep+jxdtr4v/AGEVcbAMh469VjxfFndo6ZRjvz9qXPy7L/dRd1J2HboBqrl3WEjjw8VaKMbpYWCo3lfBy7wbyYJ3jtMA54BNh/zJJtxjlHFqbpQg3FZZ63CMEfLkwWbqvI1GrjX7T4nz+J2vMmeqpNkGDtm68qzaUn7JtGhdSzhwCBvuhcstZa+poqooktwyIcGDwWbvsfUtuRF/gY/gHgFXxZ9yd1HDh8XwDwU+NPuRuIbfhEJ9weCstTYupHhxIk+zcDvdsto661dSrpiyrqtjmnsOXTDab6ozen7FFX7JSN92/UcV6FW04vqXhbfVyl/JQVWFyM1+a9GvVQkdte0+lix8CC4FpzFiuhNPkelXfGxZi8llS7RzxjdDrt+F2bfDl8lbLHhQb3upfYZjUc2XYf8ACef7Tz7kJ4rmWDlBdEM0TPWiUCzxcXHO4tnqhOMk6OayZG6eY23pC6f1jM7xxFw7mgXHgolalLDPIWo8O51y5Z4EnYbaswEQzO/pE+y4/lk/7T9OK2jLHBnTbRvrejz+5pra1abxxOnJKpMWLHA/TVXjZhmF2jVkcdT11LUNkaHNNwf+WXVzPCnBwk4y5jqFTyu3u1goYrR2M8gPq2/CP/scNBpzKxutVcfPoensvZ0tZZx4RXN/x8WYRPvyPc+Rxc5xLnOPEk5kleU228s++hCNcVGKwkLji5BQiZPHEKyq3RuMzuc7e+eXyC0XI4b7o1rxJ/sTafCzFTmaTi8hjepOZt0AuuB6hW3quPJcWeJpHLW6tSl7MeOPsQ12H1AIDqAbqYt5pA48R3hTF4ZldHejwKctK1OLAprLqMl1HI6KdRvE+Eiyw/E6iEWile0aXuPArnt01NvGcUzN6St80WcO11cPzQ790bPsAuaWy9K/dx+7KvQ1voS49uKscWxO/tI8isXsbTvk38zN6CHmSGekCYdqBh7nOH2KzexK+k38ij0C7kmL0hj36cj9sgP0LQspbDfuz+n5KPQvo/oTYdvqY9pkrf7QfIrCWxb1yaZm9FYuWCfT7X0T/wA3d/e1zfqRZc89l6qPu5+GGZvTWroWlNXxSf8ATkY79rgVyTpsh7UWv2MZQlHmiSsipxARqmgjkHtNC1hdOHJlXFM87ieyDXXMfgV6NG0pR9oy8JxeYPDPHYns7JFyNvovao18JnXVr5w4WrPmUclOWnRd6kmso9aq2FizB5LjCsdc32ZrubwDveb36hTk0Uex6FsocLtNweBCgukc31BbA/SgPnjDswY7eDnBebtNtQUkfP62GNR8UUG12zLoHGSIXYcyBy6hNBr1atyfM2017re7Ll0JGym0JsIZDwyjcf8AsP28F62eh6DrTeUepFcm8PBLrZnaH1Um68+w+wP6Tyct6bsPdfI8vaWzvEhvwXrL6o0QHRdp8uYDtfTVLaqT8XnITfez3XN931f6bcuS8nUb3iPe/wAj9E2U6JaaKo5Ln3z1z5/wUxasD0cHCxTkhxyRHxmJ7ZWjfa0jfYeO7fOx+6tKKsg45wzxNp6SU4nqNqMZiqWwCmP9Nse8Rza92Ra4cnAD6rytnaWyh2O32m8fFLr8GNjU7sJSffBQWXpns4CykgLIDqAZnpmu6HUfdSmZyrTGY6MjQqclVW0OCE6KCd0WIuiEnRGgwOCNCcB6sIMCTGEyRuoQ6IJkh1oQ6BTkq60NmDT6KclHWTqTF6qL/pzPA0JLh4OuuezSUWe1Bfb7GE9NCXNF7Q7c1DcpmMkGrbsd/C8+3YtUvYbX1RzT0MX7Lwekw/a+mkycTEdJLAf5DJeZdsrUV8Ut5eX9HLPSWR8/gXzHgi7SCDwINwfmvNaaeGc2MCZoWuFnAFTGTjxRDWTzOM7KMfcx5HRenptoyg8SM1GUHvQeGeHxHB3xGzmle/Tq4WI9GnaMcYt4Pv0K4xScrjoDwW/iRNv+jR+r6Cg2b4nf5FPEiP8ApULr9C/2XLxMzecXd5Jt0C87Xy3q2eTfqvSLVJLCR7/GJ4mQudOQGgfMnkAOZXz2mhZOxRr5m6rdj3UZhQ0TXvMpbus3yWt63uB/K+zgmopN5Pcpq3IKHNl5+IU5Nt06J1JGDTMDhxIQRgGMDdyEl98C+QdlpZelX4m6s4PjdXLRO+TSlz6Yx54LfajZ6Kti3H5PFzHJbNh+41CtbUrI4ZzaHXWaO3fhy6ro0YrimES08jopW2c3wI5ObqCvInXKDwz9C0urq1NasrfD7PsyGYSqHRwOeqKkhpNYYxDSBgIaMiSfFS5N8yldUa1iIsxqC+BBYpK4ObqEYOWQgUGqSMigzVCMnckIObyA6HlSMChIdUIwju93eAUE4OEDQIScMYQCDD1QCDGQpIOAhCjHGx35KSjF/hLqSrJmHVE0BvE8gc28WnvbwWF+lqvWJr9+vzMLKoT9pHscI2kbJZso9W/X3D8+XzXz+r2TZV61frL6r+zzrtJKPGPFF8vIOQiVtCyUWeAta7pVvKZEoqXMonbIR34rvW0pmPo6Of8AxCPUp/0pj0dEmPDqejYZXmwbzP0AHMrN3XamSrj1NqqOOFzPI4jUy1snrJLshZ2W6fy8/RfR6PRx00MderPborjXwXGTEufoLAZADgBouls7oxwhO+hbBpGwOyNt2pqW58Yozy0e4a6Bd2nox60j5Xa+1N7NFL4dX/C/k0Jdh82CAp9pcAjq47Oye2+4/mDodW9FnbUrFhnboddZpLN6PLqu5ktfh74XmOVu65vgdCDzC8ucHF4Z91p9TC+tWVvg/wDcSMWKuDfeEGIKMFt4adEFBbI2YwgyNuiCkjIgsCFcjbn6IMDTihJwuQCd9CDnrFIOiRAHrgoGTvrwhIoTBALEgQkUHIDtghDWR2Hd55eSsmYyg1yLSGkCtgwch8UrdFJXiBpxogyWmFYoY7Mfmzkebf8AwvH1+zI25nXwl9/yct+mU/Wjz+56NrgRcZgr5hpxeGebjHAEBHrqtkLHSSODWtFyT5DU9FpVVKyShBZbLRi5PCPCsrTXz70p3IIzcDkBqdXnRfX6HRQ08fPq/wCDv8J1QxHjJ/75DmNYg15DYm7rG5NH3OpXXOWeR2aTTutZk8tlVdUOw0DYDY/f3ampb7PGKM+9o9w00C7NPRn1pHze2Nq7uaKXx6v+F/Jpq7j5UEAIAQFNtLgDKtlsmyN7D9P0u1asralYsM7tDrp6SeVxT5rv+TKqyjfE8skbuuabEHzGoXmyg4vDPt6L4XQU4PKZGc1VNkxt4UF0xlwUFsjTghGSPKUJGHIMjLnIRkadIpwRvDbpEwV3hp1TopwRvCTOmBvB65ME7wCYKMDeQsThCd5C2zqC2R1syEpjrZULDzZdUIJ1FWlh1bzH3GhUp4MrK1Lj1PSMhuwPGbTwP2PVa44ZOHxFvbr5jZUF0MvKgukWOCYlun1bj7J7J0OncvE2rolJeNDmuf8AZw6yjh4i/cvK2rZEx0kjg1rRck/bqvn665WSUIrLZ56TfBGZ4ricmIS/BCzMA8Gj43auPIL67RaKOmj/APZ83/CPU09Kgs82xb3ANDGZMHAcyfidqV1t5PRrr3eL5jN1U1Pc7A7HmcioqRaIG7GH8wjmR8HmuvT0b3rS5Hz219q+EnTU/W6vt5fH7fE1UC3BegfIHUAIAQAgBAUe1GzzapmVmytHsO1/S7p5LK2pWLzO/Qa+elnlcYvmv91MmrYXxPcyQFrmmxBXmSi4vDPuKLoXQU4PKZEc9VNxpz0BHnqN0XNz3IQ3ghsrGu4KHhczlv11VLxN4/Zg94Ub0TH/AKmmfv8A0f8ARFkeeQKtvR7j/o6d++iPI53wlTmPcj06l8pIjvLtD4FW4dx6XW+Ul8xlzjofBWSRHpEe4j1qndI8c565TukeOHrk3R4531yjdJ8cW2ZRumkbx1kyq4m0bh+OoVWjeNiJMcyqapkiOVCT0WCY0Wj1buy76O5H7LSMuhw36ZOXiLmiW+VRkuojD5UyW3Rh8qh8eBO7ngyrxaunrHhjzuxx8vd/e7U6Bc+l0dWny4831/g8+rTbksLiPNDWtDGZNHiT8R6robyelXXu/EbJVTU9lsHseakiecWgB9lp/NI/2j6rq09G960uR4W19q+AnTU/X6v9P5+xrjGgAACwGQA4ADkF6J8Y3nizqAEAIAQAgBACA8/tZsyysZcWbK0ew/X9LunksralYvM9DZ+0J6SeVxi+a/3Ux+vpnxPdHK0tc02IPmNR1Xlyi4vDPuaboXQU4PKZDcVBqIKDBAqcPJO9FxHu/wAajorrEuDODV6eMotS5F5s/hkVUCA7claPajPG3xN1avH1ltumeWsx6P8Ahnztmj3X5Fq7Yo8nLjW1V2MvRhp2xb+TlZbUj2I9HY07Y2XUK62nWR6Oxp2yM6utpVEejyGH7LT/AA3V1tCruR4MiPJszNzjHgtFr6/1DcsRGk2dfzi+i1Wtj+onNq6siyYDrEfldaLWdpEq25dSO/BgPdcPFarVPui61dyGHYXo4jvCutR5GsdoTXNDTqJ44Wd5qytizsq2nH3uAhshGRBHerYT4o9anVRmuDJMUypg7FMnU8qgtnJeunvY6gH6ZqzKQXDA06ZQWwNOlQYG3SoBsyITk9lsJseaoiacEQA5DMGU9P09ea6aKN71pcjxNq7WVC8Kp+v/APn8/Y1+OMNADQAALADIADkF6J8a228sUhAIAQAgBACAEAIAQHn9rNmI6xnJsrR7Elv9LtW+SytqVi8z0NBtCeknlcYvmv8AdTGsRopIJHRytLXt4g/Qg8x1XmSi4vDPuaL4XQVlbymRSqmx2N5abjkhWUcrB2ukLnNkh/pzNzBblc/z04FXko2RcJrKZ5lmk3U8cUejwnb2LctVhzJBkS1hLXdRbMdy+d1OxLVP/wAPGPm8NHmyqknwLBu29CfzSO+OQf7VyvZGrXu/Vf2R4cuxIp9rKJ5DWzNuchcOHmFlLZuqisuDHhT7F2uEzBAcspBwsGgTLAl0DTxaPBTvS7kYQy+giPFg8FdXTXJkbiIk2AQO9wLWOstj1KuqLKev2Nac4zbouyracl7RlLTroeRxjBHx5SNy5Fevp9XGfGLMoudMsxPOhha4g8l6Sakso+m0t/iVqRNgKho7IyLgP9lvcFVm0OQhz0LDTnoUbGzIpKtntdgdinVZE1QCKcG7W8DMQeH7OvNdNFG960uR4u09q+AnXU/X79vz9jY4ow0BrQA0AAACwAHAAL0D5Btt5YtCAQAgBACAEAIAQAgBACAodrNmY62Oxs2VoPq5LcD8LtWrK2pWI79Br7NJPK4xfNd/yYxieHyU8jopm7rmn5EciDzBXlzi4PDPutPqK74Kyt5T/wBgiKpuIcFJRoakedVbLMnCPYjSFTllXGPYXQThjs7brsj06oU4ZNB2axnhDKc/y3n3h8J66ar5vaeg3W7q1w6rt5nn6vSOPrx5dT0y8Q88EAIAQAgBACAhYpRNljIcOWS2otdc00VnFSRjuKRbszm6WC+000t6tM7dmpqp/E5CzgFqz1Y8Syc5UOtLCGnvQq2NOepM2z3Po+2GNURPVAiAZsYcjN1OjPPuXVTRvetLkeHtPang5qqfrdX2/P2NkjYGgBoAAFgBkAByC7z5RvLyxSEAgBACAEAIAQAgBACAEAIAQFJtTs3FWx2d7L29iQcWnQ6t6LO2pWLDO3Q66zST3o8uq7/kxfF8LlppDHM2zhwPuuHxNPMLy51uDwz7vTaqvU1+JW+H1XxID1U2ZHkKkzZFkKkzbI5crGTZZ4bXgj1ch/a7ToSolHJpXalwlyPa4LtNu2jqj0bLy7pNO9fO63Zby50r9v6/o5NXs/36vl/R6xrgRcG4OYI4HuXhtY4M8nB1QQCAEAIAQEfEKpsUbnvIDWgkkrSquVk1GK4snDfBGZ4Zgs9X62oawBvtPL5DusAaOANszYL7ymhxrUVySO5XVaZRrk+L6LnxIG+XWJ42sqNns1V44sS5ygvIZc5SZNmhej7YEzbtRWNIiyMcRyMnMOeOTOnNdlNGfWkfPbT2ruZqpfHq+3w8zX2tAFgLAZADgAu0+XOoAQAgBACAEAIAQAgBACAEAIAQAgKraLAYqyPclGYvuPHaYdR/CpZWprDOrSayzS2b8H8V0Zie0WCS0cpjmHVjx2Xt1H8cl5llbg8M+50etr1Ve/D911RSSlURvIhTOVkYyZGc5WMWxBKko2WdHiVhuyZt5H3h/IUOKZpXfKHDmuxf4Vi00AvA8Pj5sNy0fLiwrz9VoKruMlx7ovZVRqPJ/X8npqHbKF2UzXRHu3meIz8QvEu2RdHjD1l8mcFmz7Y+zxLqnxSB/YlYf7guCenth7UX8jjlVOPNMfNSwcXt/wAgs9yXZld19iLPjNMztTRj+4HyWsdJfLlB/IuqbJcosrptrYMxFeQj+xnzc+2XdddtOx9RP2sRXmzZaOz3lj6/YkQYGKpjanEp2NpwbshYSIz+55sX/IL6bQ7Mp00d5vL7nJbqJVzdVEG59+vy6fuQtvNpIjCKajs2KwDt0btwPdA5N81133JrdjyOrZOzpxtd1/GXT+zPS5ch9Ixt7lKMpGmej30f33amublk6KF3PR8g8m+K7qKPekfL7T2rzqpfxf8AC/s1UBdh82dQAgBACAEAIAQAgBACAEAIAQAgBACAEBX43g8VXEYpm3B4H3mu5OaeRVZwU1hm+n1Nmnmp1vD+/kzDdrtmpqGTdk9pjr+rkA9lw0Ojui82ypwfkfaaPX16qGY8Gua/3Q8rMqm7IryrIxbE3UlGda5CuR+GYtN2kg6g2KFk88ybHijveAd1tY+IVGkdEJyXJizXRnizyKrg3V0uok1cXwfQKOPcurBP48Dgz6qC2+LgxV7TdoaCOBLQ63UB2V/kpTwVlFTWGLq8QlmdvTPc93IuN7dAOAHcolJvmTVVCtbsEkhovUGqOg3tbMnIAcSdEIk8LJq/o+9H/q92prW3fk6OI8GaOeObunLvXoUafHrSPkNqbX8TNVL4dX3+Hl9zS11nzwIAQAgBACAEAIAQAgBACAEAIAQAgBACAEAICJiuGxVMTop2hzHcQeR5EHkRqolFSWGaVWzqmpweGjA9uNjpaB983wOPsS2/0yW4O81wWUuHwPrdHtCGpjh8JdV/R494WZ1SGyVJRnN5SVwPCN5AIabHgQMlXJpGOeQm5GqgupI7vqMGm8dBUFkxQKgumLaVDNIseaVU2Q/DE5xDWAucSAGgXJJ5AIlngiJSUU5N4SNk9H+wIp7T1YDpuLGcWxD7v68l6NGn3PWlzPjtq7Xd/wD4quEOr6v8GgLqPBBACAEAIAQAgBACAEAIAQAgBACAEAIAQAgBACAEAxW0kczHRytD2OFnNcLghQ1ngy0ZODUovDRg/pD2BkoSZYLvpiePF0Vz2X6jR3j147Kd3iuR9Lotoq9bs+Evv+TwJKxPQEXUlclhg9eY3WObHH2hp+odUaTEbJQeUe3hpWRbrpGNkhkzDgMx1H3C8/WaaxrNbw/oyk669TmdfCXVD20DMOp4g/cD3PF42NObup0HVeTpXrbrNzOEub7HJGqTeMv5s8F73rJPZvm2NuVxy7m+a+kjFRjjmdlUZeynwGS6571VnfFjjFRm8CbQUr5XtjiaXvcbNaOJKhJt4ReyyNcXObwl1Ny2E2HZRNEk1n1BGZ4tjv7rOupXpU0KHF8z4rae1Zap7kOEO3fzf9Hs10HkAgBACAEAIAQAgBACAEAIAQAgBACAEAIAQAgBACAEAIBMsYcC1wBBBBBFwQeIIQJ4MR9JHo1dBvVFC0uh4viFy6Lq3Vnl3cOWynHGJ7+i2jv+pbz6Pv8AHzMuKwPUYneU4M3IucM2kkjbuO9qMnNv3boVLWVhmcXuy348zmI1cW/vxnfJA3biwZlzB4u+iqo7p0Tu8R5xgrjIXEkm5PEqrNYMcYVRnRBlpgeETVUrYqdhc4+DRzc48gNVEYOTwi9uoroh4ljwv9yN92L2NhoGXyfM4e3KR/pZo3zXo1UqteZ8btDaNmrlx4RXJf35np1secCAEAIAQAgBACAEAIAQAgBACAEAIAQAgBACAEAIAQAgBACACgMh9Jfox3t6pw9tjm6WBvA6uiA56t8NFhZVnij1tJr2vUs/Z/2YtICDY5HmFgem2JUlOotpVTWLHmKjOqB6LZLZievl9XCMhbfkPYjGp1Og5pGtzeEL9XXpob0+fRdz6E2W2ZgoIvVwjM235DbfedSdNByXfCtQWEfJ6rV2ame9N/BdEXSucwIAQAgBACAEAIAQAgBACAEAIAQAgBACAEAIAQAgBACAEAIAQAgBAZh6TfRo2qDqmiaGz5l8YybNqRyD/NZTrzxXM7tLq3D1Z8vsYPNE5ji14LXNJBBFiCOII5Fc56+c8UJaUZaLPZ7A7Dz4i++ccDT7cpGnusHN30CmNTkVv1saF3fY+h8FweGkibDTsDGN8SebnHmV1xiorCPnrbZ2y3pvLJ6kzBACAEAIAQAgBACAEAIAQAgBACAEAIAQAgBACAEAIAQAgBACAEAIAQAgM/8AST6Oo69pmp7MqQOPBs1uT9Dlk7x6UnBSOvTap1PD5Ge7AejGWqkL6v8ApwxvLXNa4F73Ntdg3Sd0anw1WMam3xO/Ua2MI4hxbN7oqSOFjY4mhjGANa1osAAulcDxpScnlj6EAgBACAEAIAQAgBACAEAIAQAgBAC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5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sp>
        <p:nvSpPr>
          <p:cNvPr id="25" name="TextBox 24"/>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2" name="Picture 1"/>
          <p:cNvPicPr>
            <a:picLocks noChangeAspect="1"/>
          </p:cNvPicPr>
          <p:nvPr/>
        </p:nvPicPr>
        <p:blipFill>
          <a:blip r:embed="rId7"/>
          <a:stretch>
            <a:fillRect/>
          </a:stretch>
        </p:blipFill>
        <p:spPr>
          <a:xfrm>
            <a:off x="1" y="1845236"/>
            <a:ext cx="9143998" cy="3167528"/>
          </a:xfrm>
          <a:prstGeom prst="rect">
            <a:avLst/>
          </a:prstGeom>
        </p:spPr>
      </p:pic>
    </p:spTree>
    <p:extLst>
      <p:ext uri="{BB962C8B-B14F-4D97-AF65-F5344CB8AC3E}">
        <p14:creationId xmlns:p14="http://schemas.microsoft.com/office/powerpoint/2010/main" val="3857190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238375"/>
            <a:ext cx="9144000" cy="2381250"/>
          </a:xfrm>
          <a:prstGeom prst="rect">
            <a:avLst/>
          </a:prstGeom>
        </p:spPr>
      </p:pic>
      <p:sp>
        <p:nvSpPr>
          <p:cNvPr id="5" name="Rectangle 4"/>
          <p:cNvSpPr/>
          <p:nvPr/>
        </p:nvSpPr>
        <p:spPr>
          <a:xfrm>
            <a:off x="0" y="2924944"/>
            <a:ext cx="9143999" cy="1694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0" y="2238374"/>
            <a:ext cx="9144000" cy="686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638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Tree>
    <p:extLst>
      <p:ext uri="{BB962C8B-B14F-4D97-AF65-F5344CB8AC3E}">
        <p14:creationId xmlns:p14="http://schemas.microsoft.com/office/powerpoint/2010/main" val="2412706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6" grpId="0" animBg="1"/>
    </p:bldLst>
  </p:timing>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07504" y="2204864"/>
            <a:ext cx="8928992" cy="791282"/>
          </a:xfrm>
          <a:prstGeom prst="rect">
            <a:avLst/>
          </a:prstGeom>
        </p:spPr>
      </p:pic>
    </p:spTree>
    <p:extLst>
      <p:ext uri="{BB962C8B-B14F-4D97-AF65-F5344CB8AC3E}">
        <p14:creationId xmlns:p14="http://schemas.microsoft.com/office/powerpoint/2010/main" val="1006512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2813257"/>
            <a:ext cx="9073008" cy="12314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9" name="Rectangle 8"/>
          <p:cNvSpPr/>
          <p:nvPr/>
        </p:nvSpPr>
        <p:spPr>
          <a:xfrm>
            <a:off x="35496" y="2813257"/>
            <a:ext cx="9073008" cy="1231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Tree>
    <p:extLst>
      <p:ext uri="{BB962C8B-B14F-4D97-AF65-F5344CB8AC3E}">
        <p14:creationId xmlns:p14="http://schemas.microsoft.com/office/powerpoint/2010/main" val="4114400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33256"/>
            <a:ext cx="1435360" cy="954514"/>
          </a:xfrm>
          <a:prstGeom prst="rect">
            <a:avLst/>
          </a:prstGeom>
          <a:noFill/>
        </p:spPr>
      </p:pic>
      <p:pic>
        <p:nvPicPr>
          <p:cNvPr id="10" name="Picture 9"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07504" y="1196752"/>
            <a:ext cx="8928992" cy="2017232"/>
          </a:xfrm>
          <a:prstGeom prst="rect">
            <a:avLst/>
          </a:prstGeom>
        </p:spPr>
      </p:pic>
    </p:spTree>
    <p:extLst>
      <p:ext uri="{BB962C8B-B14F-4D97-AF65-F5344CB8AC3E}">
        <p14:creationId xmlns:p14="http://schemas.microsoft.com/office/powerpoint/2010/main" val="270040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332656"/>
            <a:ext cx="8928990" cy="25631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07505" y="332656"/>
            <a:ext cx="8928989" cy="1545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107505" y="1878468"/>
            <a:ext cx="8928989" cy="1038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TextBox 11"/>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191248"/>
            <a:ext cx="1002635" cy="666752"/>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25760" y="4954000"/>
            <a:ext cx="936104" cy="936104"/>
          </a:xfrm>
          <a:prstGeom prst="rect">
            <a:avLst/>
          </a:prstGeom>
          <a:noFill/>
        </p:spPr>
      </p:pic>
      <p:pic>
        <p:nvPicPr>
          <p:cNvPr id="15" name="Picture 14"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8433160" y="5443720"/>
            <a:ext cx="643138" cy="643138"/>
          </a:xfrm>
          <a:prstGeom prst="rect">
            <a:avLst/>
          </a:prstGeom>
          <a:noFill/>
        </p:spPr>
      </p:pic>
      <p:pic>
        <p:nvPicPr>
          <p:cNvPr id="16" name="Picture 15"/>
          <p:cNvPicPr>
            <a:picLocks noChangeAspect="1"/>
          </p:cNvPicPr>
          <p:nvPr/>
        </p:nvPicPr>
        <p:blipFill>
          <a:blip r:embed="rId9"/>
          <a:stretch>
            <a:fillRect/>
          </a:stretch>
        </p:blipFill>
        <p:spPr>
          <a:xfrm>
            <a:off x="1038102" y="3179990"/>
            <a:ext cx="7395058" cy="3561378"/>
          </a:xfrm>
          <a:prstGeom prst="rect">
            <a:avLst/>
          </a:prstGeom>
        </p:spPr>
      </p:pic>
      <p:sp>
        <p:nvSpPr>
          <p:cNvPr id="18" name="Rectangle 17"/>
          <p:cNvSpPr/>
          <p:nvPr/>
        </p:nvSpPr>
        <p:spPr>
          <a:xfrm>
            <a:off x="1038102" y="3179990"/>
            <a:ext cx="7388534" cy="3561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712359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6" grpId="0" animBg="1"/>
      <p:bldP spid="18" grpId="0" animBg="1"/>
    </p:bldLst>
  </p:timing>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813398"/>
            <a:ext cx="8352926" cy="52312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95536" y="813398"/>
            <a:ext cx="8352927" cy="5206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970390"/>
            <a:ext cx="936104" cy="936104"/>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72334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sp>
        <p:nvSpPr>
          <p:cNvPr id="7" name="TextBox 6"/>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2" name="Picture 1"/>
          <p:cNvPicPr>
            <a:picLocks noChangeAspect="1"/>
          </p:cNvPicPr>
          <p:nvPr/>
        </p:nvPicPr>
        <p:blipFill>
          <a:blip r:embed="rId7"/>
          <a:stretch>
            <a:fillRect/>
          </a:stretch>
        </p:blipFill>
        <p:spPr>
          <a:xfrm>
            <a:off x="35497" y="764704"/>
            <a:ext cx="9073006" cy="2861794"/>
          </a:xfrm>
          <a:prstGeom prst="rect">
            <a:avLst/>
          </a:prstGeom>
        </p:spPr>
      </p:pic>
    </p:spTree>
    <p:extLst>
      <p:ext uri="{BB962C8B-B14F-4D97-AF65-F5344CB8AC3E}">
        <p14:creationId xmlns:p14="http://schemas.microsoft.com/office/powerpoint/2010/main" val="126265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476672"/>
            <a:ext cx="9073008" cy="3334196"/>
          </a:xfrm>
          <a:prstGeom prst="rect">
            <a:avLst/>
          </a:prstGeom>
        </p:spPr>
      </p:pic>
      <p:pic>
        <p:nvPicPr>
          <p:cNvPr id="3" name="Picture 2"/>
          <p:cNvPicPr>
            <a:picLocks noChangeAspect="1"/>
          </p:cNvPicPr>
          <p:nvPr/>
        </p:nvPicPr>
        <p:blipFill>
          <a:blip r:embed="rId3"/>
          <a:stretch>
            <a:fillRect/>
          </a:stretch>
        </p:blipFill>
        <p:spPr>
          <a:xfrm>
            <a:off x="755576" y="3946296"/>
            <a:ext cx="7632848" cy="164294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8" name="Rectangle 7"/>
          <p:cNvSpPr/>
          <p:nvPr/>
        </p:nvSpPr>
        <p:spPr>
          <a:xfrm>
            <a:off x="35496" y="476672"/>
            <a:ext cx="9108504" cy="1238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5496" y="1714706"/>
            <a:ext cx="9108504" cy="67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35496" y="2340328"/>
            <a:ext cx="9108504" cy="1487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5" name="Picture 4"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8" name="TextBox 17"/>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733256"/>
            <a:ext cx="1435360" cy="954514"/>
          </a:xfrm>
          <a:prstGeom prst="rect">
            <a:avLst/>
          </a:prstGeom>
          <a:noFill/>
        </p:spPr>
      </p:pic>
      <p:pic>
        <p:nvPicPr>
          <p:cNvPr id="21"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1331640" y="5660232"/>
            <a:ext cx="1197768" cy="1197768"/>
          </a:xfrm>
          <a:prstGeom prst="rect">
            <a:avLst/>
          </a:prstGeom>
          <a:noFill/>
        </p:spPr>
      </p:pic>
      <p:sp>
        <p:nvSpPr>
          <p:cNvPr id="15" name="Rectangle 14"/>
          <p:cNvSpPr/>
          <p:nvPr/>
        </p:nvSpPr>
        <p:spPr>
          <a:xfrm>
            <a:off x="755576" y="3918208"/>
            <a:ext cx="7632848" cy="1671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3011243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9" grpId="0" animBg="1"/>
      <p:bldP spid="10" grpId="0" animBg="1"/>
      <p:bldP spid="1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7175" y="404664"/>
            <a:ext cx="8629650" cy="53625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257174" y="404664"/>
            <a:ext cx="8629651" cy="269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E (ii)</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13" name="Rectangle 12"/>
          <p:cNvSpPr/>
          <p:nvPr/>
        </p:nvSpPr>
        <p:spPr>
          <a:xfrm>
            <a:off x="257174" y="3104291"/>
            <a:ext cx="8629651" cy="2662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E (iii)</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035520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13" grpId="0" animBg="1"/>
    </p:bldLst>
  </p:timing>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9249" y="44624"/>
            <a:ext cx="7423191" cy="6768752"/>
          </a:xfrm>
          <a:prstGeom prst="rect">
            <a:avLst/>
          </a:prstGeom>
        </p:spPr>
      </p:pic>
      <p:sp>
        <p:nvSpPr>
          <p:cNvPr id="5" name="Rectangle 4"/>
          <p:cNvSpPr/>
          <p:nvPr/>
        </p:nvSpPr>
        <p:spPr>
          <a:xfrm>
            <a:off x="1109249" y="44624"/>
            <a:ext cx="7423192" cy="676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9"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1"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2007</a:t>
            </a:r>
            <a:endParaRPr lang="en-GB" dirty="0"/>
          </a:p>
        </p:txBody>
      </p:sp>
    </p:spTree>
    <p:extLst>
      <p:ext uri="{BB962C8B-B14F-4D97-AF65-F5344CB8AC3E}">
        <p14:creationId xmlns:p14="http://schemas.microsoft.com/office/powerpoint/2010/main" val="202022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05264"/>
            <a:ext cx="1327077" cy="882506"/>
          </a:xfrm>
          <a:prstGeom prst="rect">
            <a:avLst/>
          </a:prstGeom>
          <a:noFill/>
        </p:spPr>
      </p:pic>
      <p:pic>
        <p:nvPicPr>
          <p:cNvPr id="2" name="Picture 1"/>
          <p:cNvPicPr>
            <a:picLocks noChangeAspect="1"/>
          </p:cNvPicPr>
          <p:nvPr/>
        </p:nvPicPr>
        <p:blipFill>
          <a:blip r:embed="rId7"/>
          <a:stretch>
            <a:fillRect/>
          </a:stretch>
        </p:blipFill>
        <p:spPr>
          <a:xfrm>
            <a:off x="35497" y="1290814"/>
            <a:ext cx="9073006" cy="2210194"/>
          </a:xfrm>
          <a:prstGeom prst="rect">
            <a:avLst/>
          </a:prstGeom>
        </p:spPr>
      </p:pic>
    </p:spTree>
    <p:extLst>
      <p:ext uri="{BB962C8B-B14F-4D97-AF65-F5344CB8AC3E}">
        <p14:creationId xmlns:p14="http://schemas.microsoft.com/office/powerpoint/2010/main" val="1510841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764"/>
            <a:ext cx="8784976" cy="6762472"/>
          </a:xfrm>
          <a:prstGeom prst="rect">
            <a:avLst/>
          </a:prstGeom>
        </p:spPr>
      </p:pic>
      <p:sp>
        <p:nvSpPr>
          <p:cNvPr id="9" name="Rectangle 8"/>
          <p:cNvSpPr/>
          <p:nvPr/>
        </p:nvSpPr>
        <p:spPr>
          <a:xfrm>
            <a:off x="179512" y="47764"/>
            <a:ext cx="8784976" cy="1712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79512" y="1760383"/>
            <a:ext cx="8784976" cy="109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79512" y="2852937"/>
            <a:ext cx="8784976" cy="280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3" name="TextBox 2"/>
          <p:cNvSpPr txBox="1"/>
          <p:nvPr/>
        </p:nvSpPr>
        <p:spPr>
          <a:xfrm>
            <a:off x="0" y="323364"/>
            <a:ext cx="1011815" cy="369332"/>
          </a:xfrm>
          <a:prstGeom prst="rect">
            <a:avLst/>
          </a:prstGeom>
          <a:noFill/>
        </p:spPr>
        <p:txBody>
          <a:bodyPr wrap="none" rtlCol="0">
            <a:spAutoFit/>
          </a:bodyPr>
          <a:lstStyle/>
          <a:p>
            <a:r>
              <a:rPr lang="en-GB" dirty="0" smtClean="0"/>
              <a:t>Jan 2008</a:t>
            </a:r>
            <a:endParaRPr lang="en-GB" dirty="0"/>
          </a:p>
        </p:txBody>
      </p:sp>
      <p:sp>
        <p:nvSpPr>
          <p:cNvPr id="14" name="Rectangle 13"/>
          <p:cNvSpPr/>
          <p:nvPr/>
        </p:nvSpPr>
        <p:spPr>
          <a:xfrm>
            <a:off x="179512" y="5660232"/>
            <a:ext cx="8784976" cy="115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11106" y="5525587"/>
            <a:ext cx="643138" cy="643138"/>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08520" y="5660232"/>
            <a:ext cx="1197768" cy="1197768"/>
          </a:xfrm>
          <a:prstGeom prst="rect">
            <a:avLst/>
          </a:prstGeom>
          <a:noFill/>
        </p:spPr>
      </p:pic>
    </p:spTree>
    <p:extLst>
      <p:ext uri="{BB962C8B-B14F-4D97-AF65-F5344CB8AC3E}">
        <p14:creationId xmlns:p14="http://schemas.microsoft.com/office/powerpoint/2010/main" val="435548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0" grpId="0" animBg="1"/>
      <p:bldP spid="11" grpId="0" animBg="1"/>
      <p:bldP spid="14" grpId="0" animBg="1"/>
    </p:bldLst>
  </p:timing>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pic>
        <p:nvPicPr>
          <p:cNvPr id="2" name="Picture 1"/>
          <p:cNvPicPr>
            <a:picLocks noChangeAspect="1"/>
          </p:cNvPicPr>
          <p:nvPr/>
        </p:nvPicPr>
        <p:blipFill>
          <a:blip r:embed="rId7"/>
          <a:stretch>
            <a:fillRect/>
          </a:stretch>
        </p:blipFill>
        <p:spPr>
          <a:xfrm>
            <a:off x="35496" y="2408510"/>
            <a:ext cx="9073008" cy="2040980"/>
          </a:xfrm>
          <a:prstGeom prst="rect">
            <a:avLst/>
          </a:prstGeom>
        </p:spPr>
      </p:pic>
    </p:spTree>
    <p:extLst>
      <p:ext uri="{BB962C8B-B14F-4D97-AF65-F5344CB8AC3E}">
        <p14:creationId xmlns:p14="http://schemas.microsoft.com/office/powerpoint/2010/main" val="1768560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2183000"/>
            <a:ext cx="8928992" cy="2492000"/>
          </a:xfrm>
          <a:prstGeom prst="rect">
            <a:avLst/>
          </a:prstGeom>
        </p:spPr>
      </p:pic>
      <p:sp>
        <p:nvSpPr>
          <p:cNvPr id="8" name="Rectangle 7"/>
          <p:cNvSpPr/>
          <p:nvPr/>
        </p:nvSpPr>
        <p:spPr>
          <a:xfrm>
            <a:off x="107504" y="2178066"/>
            <a:ext cx="8928992" cy="1462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7504" y="3645024"/>
            <a:ext cx="8928992" cy="1029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500862" y="5589240"/>
            <a:ext cx="643138" cy="643138"/>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2008</a:t>
            </a:r>
            <a:endParaRPr lang="en-GB" dirty="0"/>
          </a:p>
        </p:txBody>
      </p:sp>
    </p:spTree>
    <p:extLst>
      <p:ext uri="{BB962C8B-B14F-4D97-AF65-F5344CB8AC3E}">
        <p14:creationId xmlns:p14="http://schemas.microsoft.com/office/powerpoint/2010/main" val="315263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8500862" y="5589240"/>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80198"/>
            <a:ext cx="1187624" cy="789770"/>
          </a:xfrm>
          <a:prstGeom prst="rect">
            <a:avLst/>
          </a:prstGeom>
          <a:noFill/>
        </p:spPr>
      </p:pic>
      <p:sp>
        <p:nvSpPr>
          <p:cNvPr id="7" name="TextBox 6"/>
          <p:cNvSpPr txBox="1"/>
          <p:nvPr/>
        </p:nvSpPr>
        <p:spPr>
          <a:xfrm>
            <a:off x="31793" y="44624"/>
            <a:ext cx="1011815" cy="369332"/>
          </a:xfrm>
          <a:prstGeom prst="rect">
            <a:avLst/>
          </a:prstGeom>
          <a:noFill/>
        </p:spPr>
        <p:txBody>
          <a:bodyPr wrap="none" rtlCol="0">
            <a:spAutoFit/>
          </a:bodyPr>
          <a:lstStyle/>
          <a:p>
            <a:r>
              <a:rPr lang="en-GB" dirty="0" smtClean="0"/>
              <a:t>Jan 2009</a:t>
            </a:r>
            <a:endParaRPr lang="en-GB" dirty="0"/>
          </a:p>
        </p:txBody>
      </p:sp>
      <p:pic>
        <p:nvPicPr>
          <p:cNvPr id="2" name="Picture 1"/>
          <p:cNvPicPr>
            <a:picLocks noChangeAspect="1"/>
          </p:cNvPicPr>
          <p:nvPr/>
        </p:nvPicPr>
        <p:blipFill>
          <a:blip r:embed="rId7"/>
          <a:stretch>
            <a:fillRect/>
          </a:stretch>
        </p:blipFill>
        <p:spPr>
          <a:xfrm>
            <a:off x="107504" y="3019535"/>
            <a:ext cx="8928992" cy="818930"/>
          </a:xfrm>
          <a:prstGeom prst="rect">
            <a:avLst/>
          </a:prstGeom>
        </p:spPr>
      </p:pic>
    </p:spTree>
    <p:extLst>
      <p:ext uri="{BB962C8B-B14F-4D97-AF65-F5344CB8AC3E}">
        <p14:creationId xmlns:p14="http://schemas.microsoft.com/office/powerpoint/2010/main" val="2496559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07505" y="1844824"/>
            <a:ext cx="8928990" cy="4443296"/>
          </a:xfrm>
          <a:prstGeom prst="rect">
            <a:avLst/>
          </a:prstGeom>
        </p:spPr>
      </p:pic>
      <p:pic>
        <p:nvPicPr>
          <p:cNvPr id="2" name="Picture 1"/>
          <p:cNvPicPr>
            <a:picLocks noChangeAspect="1"/>
          </p:cNvPicPr>
          <p:nvPr/>
        </p:nvPicPr>
        <p:blipFill>
          <a:blip r:embed="rId3"/>
          <a:stretch>
            <a:fillRect/>
          </a:stretch>
        </p:blipFill>
        <p:spPr>
          <a:xfrm>
            <a:off x="107504" y="404664"/>
            <a:ext cx="8928992" cy="136205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107504" y="404664"/>
            <a:ext cx="8928992" cy="1362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4" y="1844824"/>
            <a:ext cx="8928991" cy="4443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6093296"/>
            <a:ext cx="1149930" cy="764703"/>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1431032" y="6120680"/>
            <a:ext cx="836712" cy="836712"/>
          </a:xfrm>
          <a:prstGeom prst="rect">
            <a:avLst/>
          </a:prstGeom>
          <a:noFill/>
        </p:spPr>
      </p:pic>
    </p:spTree>
    <p:extLst>
      <p:ext uri="{BB962C8B-B14F-4D97-AF65-F5344CB8AC3E}">
        <p14:creationId xmlns:p14="http://schemas.microsoft.com/office/powerpoint/2010/main" val="3341545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483048"/>
            <a:ext cx="8928990" cy="38919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107504" y="1483048"/>
            <a:ext cx="8928991" cy="3891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Cases</a:t>
            </a:r>
            <a:endParaRPr lang="en-GB" sz="2800" b="1" dirty="0"/>
          </a:p>
        </p:txBody>
      </p:sp>
      <p:pic>
        <p:nvPicPr>
          <p:cNvPr id="11" name="Picture 10"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018328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8" name="TextBox 7"/>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pic>
        <p:nvPicPr>
          <p:cNvPr id="2" name="Picture 1"/>
          <p:cNvPicPr>
            <a:picLocks noChangeAspect="1"/>
          </p:cNvPicPr>
          <p:nvPr/>
        </p:nvPicPr>
        <p:blipFill>
          <a:blip r:embed="rId7"/>
          <a:stretch>
            <a:fillRect/>
          </a:stretch>
        </p:blipFill>
        <p:spPr>
          <a:xfrm>
            <a:off x="107504" y="1052736"/>
            <a:ext cx="8928992" cy="2885158"/>
          </a:xfrm>
          <a:prstGeom prst="rect">
            <a:avLst/>
          </a:prstGeom>
        </p:spPr>
      </p:pic>
    </p:spTree>
    <p:extLst>
      <p:ext uri="{BB962C8B-B14F-4D97-AF65-F5344CB8AC3E}">
        <p14:creationId xmlns:p14="http://schemas.microsoft.com/office/powerpoint/2010/main" val="2090189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428654"/>
            <a:ext cx="8928990" cy="25764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07504" y="1428654"/>
            <a:ext cx="8928991" cy="1568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107504" y="2996952"/>
            <a:ext cx="8928991" cy="1031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9"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1" name="TextBox 10"/>
          <p:cNvSpPr txBox="1"/>
          <p:nvPr/>
        </p:nvSpPr>
        <p:spPr>
          <a:xfrm>
            <a:off x="0" y="-27384"/>
            <a:ext cx="1138453" cy="369332"/>
          </a:xfrm>
          <a:prstGeom prst="rect">
            <a:avLst/>
          </a:prstGeom>
          <a:noFill/>
        </p:spPr>
        <p:txBody>
          <a:bodyPr wrap="none" rtlCol="0">
            <a:spAutoFit/>
          </a:bodyPr>
          <a:lstStyle/>
          <a:p>
            <a:r>
              <a:rPr lang="en-GB" dirty="0" smtClean="0"/>
              <a:t>June 2009</a:t>
            </a:r>
            <a:endParaRPr lang="en-GB" dirty="0"/>
          </a:p>
        </p:txBody>
      </p:sp>
    </p:spTree>
    <p:extLst>
      <p:ext uri="{BB962C8B-B14F-4D97-AF65-F5344CB8AC3E}">
        <p14:creationId xmlns:p14="http://schemas.microsoft.com/office/powerpoint/2010/main" val="3585000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5"/>
          <a:stretch>
            <a:fillRect/>
          </a:stretch>
        </p:blipFill>
        <p:spPr>
          <a:xfrm>
            <a:off x="107504" y="980728"/>
            <a:ext cx="8928992" cy="4206290"/>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550938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534191" y="6220345"/>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021288"/>
            <a:ext cx="1258214" cy="836712"/>
          </a:xfrm>
          <a:prstGeom prst="rect">
            <a:avLst/>
          </a:prstGeom>
          <a:noFill/>
        </p:spPr>
      </p:pic>
      <p:sp>
        <p:nvSpPr>
          <p:cNvPr id="7" name="TextBox 6"/>
          <p:cNvSpPr txBox="1"/>
          <p:nvPr/>
        </p:nvSpPr>
        <p:spPr>
          <a:xfrm>
            <a:off x="35496" y="44624"/>
            <a:ext cx="1011815" cy="369332"/>
          </a:xfrm>
          <a:prstGeom prst="rect">
            <a:avLst/>
          </a:prstGeom>
          <a:noFill/>
        </p:spPr>
        <p:txBody>
          <a:bodyPr wrap="none" rtlCol="0">
            <a:spAutoFit/>
          </a:bodyPr>
          <a:lstStyle/>
          <a:p>
            <a:r>
              <a:rPr lang="en-GB" dirty="0" smtClean="0"/>
              <a:t>Jan 2010</a:t>
            </a:r>
            <a:endParaRPr lang="en-GB" dirty="0"/>
          </a:p>
        </p:txBody>
      </p:sp>
      <p:grpSp>
        <p:nvGrpSpPr>
          <p:cNvPr id="9" name="Group 8"/>
          <p:cNvGrpSpPr/>
          <p:nvPr/>
        </p:nvGrpSpPr>
        <p:grpSpPr>
          <a:xfrm>
            <a:off x="179512" y="2492896"/>
            <a:ext cx="8793360" cy="1872208"/>
            <a:chOff x="285750" y="2590800"/>
            <a:chExt cx="8580884" cy="1676400"/>
          </a:xfrm>
        </p:grpSpPr>
        <p:pic>
          <p:nvPicPr>
            <p:cNvPr id="3" name="Picture 2"/>
            <p:cNvPicPr>
              <a:picLocks noChangeAspect="1"/>
            </p:cNvPicPr>
            <p:nvPr/>
          </p:nvPicPr>
          <p:blipFill>
            <a:blip r:embed="rId7"/>
            <a:stretch>
              <a:fillRect/>
            </a:stretch>
          </p:blipFill>
          <p:spPr>
            <a:xfrm>
              <a:off x="285750" y="2590800"/>
              <a:ext cx="8572500" cy="1676400"/>
            </a:xfrm>
            <a:prstGeom prst="rect">
              <a:avLst/>
            </a:prstGeom>
          </p:spPr>
        </p:pic>
        <p:pic>
          <p:nvPicPr>
            <p:cNvPr id="8" name="Picture 7"/>
            <p:cNvPicPr>
              <a:picLocks noChangeAspect="1"/>
            </p:cNvPicPr>
            <p:nvPr/>
          </p:nvPicPr>
          <p:blipFill>
            <a:blip r:embed="rId8"/>
            <a:stretch>
              <a:fillRect/>
            </a:stretch>
          </p:blipFill>
          <p:spPr>
            <a:xfrm>
              <a:off x="8438009" y="3838575"/>
              <a:ext cx="428625" cy="419100"/>
            </a:xfrm>
            <a:prstGeom prst="rect">
              <a:avLst/>
            </a:prstGeom>
          </p:spPr>
        </p:pic>
      </p:grpSp>
    </p:spTree>
    <p:extLst>
      <p:ext uri="{BB962C8B-B14F-4D97-AF65-F5344CB8AC3E}">
        <p14:creationId xmlns:p14="http://schemas.microsoft.com/office/powerpoint/2010/main" val="3092341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8867" y="0"/>
            <a:ext cx="7889732" cy="6857999"/>
          </a:xfrm>
          <a:prstGeom prst="rect">
            <a:avLst/>
          </a:prstGeom>
        </p:spPr>
      </p:pic>
      <p:sp>
        <p:nvSpPr>
          <p:cNvPr id="5" name="Rectangle 4"/>
          <p:cNvSpPr/>
          <p:nvPr/>
        </p:nvSpPr>
        <p:spPr>
          <a:xfrm>
            <a:off x="998868" y="-1"/>
            <a:ext cx="7889731" cy="1124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998866" y="1148358"/>
            <a:ext cx="7889733" cy="3576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sp>
        <p:nvSpPr>
          <p:cNvPr id="12" name="TextBox 11"/>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13" name="Rectangle 12"/>
          <p:cNvSpPr/>
          <p:nvPr/>
        </p:nvSpPr>
        <p:spPr>
          <a:xfrm>
            <a:off x="1002749" y="4725143"/>
            <a:ext cx="7889731" cy="2132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60259" y="5661248"/>
            <a:ext cx="1196752" cy="1196752"/>
          </a:xfrm>
          <a:prstGeom prst="rect">
            <a:avLst/>
          </a:prstGeom>
          <a:noFill/>
        </p:spPr>
      </p:pic>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581382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6" grpId="0" animBg="1"/>
      <p:bldP spid="13" grpId="0" animBg="1"/>
    </p:bldLst>
  </p:timing>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524328" y="6179390"/>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299394" cy="864096"/>
          </a:xfrm>
          <a:prstGeom prst="rect">
            <a:avLst/>
          </a:prstGeom>
          <a:noFill/>
        </p:spPr>
      </p:pic>
      <p:pic>
        <p:nvPicPr>
          <p:cNvPr id="2" name="Picture 1"/>
          <p:cNvPicPr>
            <a:picLocks noChangeAspect="1"/>
          </p:cNvPicPr>
          <p:nvPr/>
        </p:nvPicPr>
        <p:blipFill>
          <a:blip r:embed="rId7"/>
          <a:stretch>
            <a:fillRect/>
          </a:stretch>
        </p:blipFill>
        <p:spPr>
          <a:xfrm>
            <a:off x="35497" y="1556792"/>
            <a:ext cx="9073006" cy="2202418"/>
          </a:xfrm>
          <a:prstGeom prst="rect">
            <a:avLst/>
          </a:prstGeom>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1483779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814264"/>
            <a:ext cx="8928992" cy="32294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107504" y="1814264"/>
            <a:ext cx="8928992" cy="2118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4" y="3933056"/>
            <a:ext cx="8928992" cy="1110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2327805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692696"/>
            <a:ext cx="8928990" cy="3125532"/>
          </a:xfrm>
          <a:prstGeom prst="rect">
            <a:avLst/>
          </a:prstGeom>
        </p:spPr>
      </p:pic>
    </p:spTree>
    <p:extLst>
      <p:ext uri="{BB962C8B-B14F-4D97-AF65-F5344CB8AC3E}">
        <p14:creationId xmlns:p14="http://schemas.microsoft.com/office/powerpoint/2010/main" val="1197494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517349"/>
            <a:ext cx="9073008" cy="5228823"/>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35496" y="517348"/>
            <a:ext cx="9073008" cy="132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3870" y="116632"/>
            <a:ext cx="1011815" cy="369332"/>
          </a:xfrm>
          <a:prstGeom prst="rect">
            <a:avLst/>
          </a:prstGeom>
          <a:noFill/>
        </p:spPr>
        <p:txBody>
          <a:bodyPr wrap="none" rtlCol="0">
            <a:spAutoFit/>
          </a:bodyPr>
          <a:lstStyle/>
          <a:p>
            <a:r>
              <a:rPr lang="en-GB" dirty="0" smtClean="0"/>
              <a:t>Jan 2011</a:t>
            </a:r>
            <a:endParaRPr lang="en-GB" dirty="0"/>
          </a:p>
        </p:txBody>
      </p:sp>
      <p:sp>
        <p:nvSpPr>
          <p:cNvPr id="9" name="Rectangle 8"/>
          <p:cNvSpPr/>
          <p:nvPr/>
        </p:nvSpPr>
        <p:spPr>
          <a:xfrm>
            <a:off x="35496" y="1844824"/>
            <a:ext cx="9073008" cy="3932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15685" y="5777556"/>
            <a:ext cx="1435360" cy="954514"/>
          </a:xfrm>
          <a:prstGeom prst="rect">
            <a:avLst/>
          </a:prstGeom>
          <a:noFill/>
        </p:spPr>
      </p:pic>
    </p:spTree>
    <p:extLst>
      <p:ext uri="{BB962C8B-B14F-4D97-AF65-F5344CB8AC3E}">
        <p14:creationId xmlns:p14="http://schemas.microsoft.com/office/powerpoint/2010/main" val="3102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112" y="540589"/>
            <a:ext cx="8867775" cy="526732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138112" y="517349"/>
            <a:ext cx="8867775" cy="277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3870" y="116632"/>
            <a:ext cx="1011815" cy="369332"/>
          </a:xfrm>
          <a:prstGeom prst="rect">
            <a:avLst/>
          </a:prstGeom>
          <a:noFill/>
        </p:spPr>
        <p:txBody>
          <a:bodyPr wrap="none" rtlCol="0">
            <a:spAutoFit/>
          </a:bodyPr>
          <a:lstStyle/>
          <a:p>
            <a:r>
              <a:rPr lang="en-GB" dirty="0" smtClean="0"/>
              <a:t>Jan 2011</a:t>
            </a:r>
            <a:endParaRPr lang="en-GB" dirty="0"/>
          </a:p>
        </p:txBody>
      </p:sp>
      <p:sp>
        <p:nvSpPr>
          <p:cNvPr id="9" name="Rectangle 8"/>
          <p:cNvSpPr/>
          <p:nvPr/>
        </p:nvSpPr>
        <p:spPr>
          <a:xfrm>
            <a:off x="138112" y="817979"/>
            <a:ext cx="8867775" cy="4989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498854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35496" y="908720"/>
            <a:ext cx="9073008" cy="2947130"/>
          </a:xfrm>
          <a:prstGeom prst="rect">
            <a:avLst/>
          </a:prstGeom>
        </p:spPr>
      </p:pic>
    </p:spTree>
    <p:extLst>
      <p:ext uri="{BB962C8B-B14F-4D97-AF65-F5344CB8AC3E}">
        <p14:creationId xmlns:p14="http://schemas.microsoft.com/office/powerpoint/2010/main" val="4228866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991" y="413956"/>
            <a:ext cx="9036496" cy="2747832"/>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105991" y="413956"/>
            <a:ext cx="9038010" cy="1142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4477" y="1556792"/>
            <a:ext cx="9039524" cy="1604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 y="5805264"/>
            <a:ext cx="1583061" cy="1052735"/>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93153" y="4608512"/>
            <a:ext cx="1196752" cy="1196752"/>
          </a:xfrm>
          <a:prstGeom prst="rect">
            <a:avLst/>
          </a:prstGeom>
          <a:noFill/>
        </p:spPr>
      </p:pic>
      <p:pic>
        <p:nvPicPr>
          <p:cNvPr id="14" name="Picture 13"/>
          <p:cNvPicPr>
            <a:picLocks noChangeAspect="1"/>
          </p:cNvPicPr>
          <p:nvPr/>
        </p:nvPicPr>
        <p:blipFill>
          <a:blip r:embed="rId5"/>
          <a:stretch>
            <a:fillRect/>
          </a:stretch>
        </p:blipFill>
        <p:spPr>
          <a:xfrm>
            <a:off x="1655826" y="2954013"/>
            <a:ext cx="6776243" cy="3889665"/>
          </a:xfrm>
          <a:prstGeom prst="rect">
            <a:avLst/>
          </a:prstGeom>
        </p:spPr>
      </p:pic>
      <p:sp>
        <p:nvSpPr>
          <p:cNvPr id="15" name="Rectangle 14"/>
          <p:cNvSpPr/>
          <p:nvPr/>
        </p:nvSpPr>
        <p:spPr>
          <a:xfrm>
            <a:off x="1655826" y="2963190"/>
            <a:ext cx="6775822" cy="3894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12"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8431648" y="5339679"/>
            <a:ext cx="643138" cy="643138"/>
          </a:xfrm>
          <a:prstGeom prst="rect">
            <a:avLst/>
          </a:prstGeom>
          <a:noFill/>
        </p:spPr>
      </p:pic>
    </p:spTree>
    <p:extLst>
      <p:ext uri="{BB962C8B-B14F-4D97-AF65-F5344CB8AC3E}">
        <p14:creationId xmlns:p14="http://schemas.microsoft.com/office/powerpoint/2010/main" val="2036098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15" grpId="0" animBg="1"/>
    </p:bldLst>
  </p:timing>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09537" y="1728787"/>
            <a:ext cx="8924925" cy="340042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109538" y="1728786"/>
            <a:ext cx="8924924" cy="3400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4009982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300" y="836712"/>
            <a:ext cx="8947400" cy="44644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98301" y="836711"/>
            <a:ext cx="8947399" cy="180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98299" y="2636912"/>
            <a:ext cx="8947401" cy="1161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98299" y="3798126"/>
            <a:ext cx="8947401" cy="1503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932869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7" name="Picture 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 y="1870458"/>
            <a:ext cx="9143998" cy="3117084"/>
          </a:xfrm>
          <a:prstGeom prst="rect">
            <a:avLst/>
          </a:prstGeom>
        </p:spPr>
      </p:pic>
    </p:spTree>
    <p:extLst>
      <p:ext uri="{BB962C8B-B14F-4D97-AF65-F5344CB8AC3E}">
        <p14:creationId xmlns:p14="http://schemas.microsoft.com/office/powerpoint/2010/main" val="4275375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9050" y="1033462"/>
            <a:ext cx="9182100" cy="47910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0" y="1033462"/>
            <a:ext cx="9144000" cy="1869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2924944"/>
            <a:ext cx="914400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0" y="4746948"/>
            <a:ext cx="9144000" cy="1065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B</a:t>
            </a:r>
            <a:endParaRPr lang="en-GB" sz="2800" b="1" dirty="0"/>
          </a:p>
        </p:txBody>
      </p:sp>
      <p:pic>
        <p:nvPicPr>
          <p:cNvPr id="10" name="Picture 9"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79420" y="5846341"/>
            <a:ext cx="1435360" cy="954514"/>
          </a:xfrm>
          <a:prstGeom prst="rect">
            <a:avLst/>
          </a:prstGeom>
          <a:noFill/>
        </p:spPr>
      </p:pic>
    </p:spTree>
    <p:extLst>
      <p:ext uri="{BB962C8B-B14F-4D97-AF65-F5344CB8AC3E}">
        <p14:creationId xmlns:p14="http://schemas.microsoft.com/office/powerpoint/2010/main" val="1354956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9" grpId="0" animBg="1"/>
    </p:bldLst>
  </p:timing>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0017"/>
            <a:ext cx="9144000" cy="51214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0" y="690017"/>
            <a:ext cx="9144000" cy="3149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3861047"/>
            <a:ext cx="9144000" cy="1950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9"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4056699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8433999" y="551810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2006324"/>
            <a:ext cx="8928992" cy="1452148"/>
          </a:xfrm>
          <a:prstGeom prst="rect">
            <a:avLst/>
          </a:prstGeom>
        </p:spPr>
      </p:pic>
    </p:spTree>
    <p:extLst>
      <p:ext uri="{BB962C8B-B14F-4D97-AF65-F5344CB8AC3E}">
        <p14:creationId xmlns:p14="http://schemas.microsoft.com/office/powerpoint/2010/main" val="2408750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7162" y="776287"/>
            <a:ext cx="8829675" cy="530542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157162" y="776286"/>
            <a:ext cx="8829675" cy="5305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97369" y="5781859"/>
            <a:ext cx="1435360" cy="954514"/>
          </a:xfrm>
          <a:prstGeom prst="rect">
            <a:avLst/>
          </a:prstGeom>
          <a:noFill/>
        </p:spPr>
      </p:pic>
    </p:spTree>
    <p:extLst>
      <p:ext uri="{BB962C8B-B14F-4D97-AF65-F5344CB8AC3E}">
        <p14:creationId xmlns:p14="http://schemas.microsoft.com/office/powerpoint/2010/main" val="240102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199" y="692696"/>
            <a:ext cx="8991600" cy="42481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76199" y="692696"/>
            <a:ext cx="8991599"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97369" y="5781859"/>
            <a:ext cx="1435360" cy="954514"/>
          </a:xfrm>
          <a:prstGeom prst="rect">
            <a:avLst/>
          </a:prstGeom>
          <a:noFill/>
        </p:spPr>
      </p:pic>
      <p:sp>
        <p:nvSpPr>
          <p:cNvPr id="10" name="Rectangle 9"/>
          <p:cNvSpPr/>
          <p:nvPr/>
        </p:nvSpPr>
        <p:spPr>
          <a:xfrm>
            <a:off x="76199" y="2143632"/>
            <a:ext cx="8991599" cy="2797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Methods</a:t>
            </a:r>
            <a:endParaRPr lang="en-GB" sz="2800" b="1" dirty="0"/>
          </a:p>
        </p:txBody>
      </p:sp>
    </p:spTree>
    <p:extLst>
      <p:ext uri="{BB962C8B-B14F-4D97-AF65-F5344CB8AC3E}">
        <p14:creationId xmlns:p14="http://schemas.microsoft.com/office/powerpoint/2010/main" val="3707545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1556792"/>
            <a:ext cx="8784976" cy="1357678"/>
          </a:xfrm>
          <a:prstGeom prst="rect">
            <a:avLst/>
          </a:prstGeom>
        </p:spPr>
      </p:pic>
    </p:spTree>
    <p:extLst>
      <p:ext uri="{BB962C8B-B14F-4D97-AF65-F5344CB8AC3E}">
        <p14:creationId xmlns:p14="http://schemas.microsoft.com/office/powerpoint/2010/main" val="3565542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6" y="1196752"/>
            <a:ext cx="9143288" cy="44644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0" y="1196752"/>
            <a:ext cx="9143644" cy="4475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251356"/>
            <a:ext cx="1011815" cy="369332"/>
          </a:xfrm>
          <a:prstGeom prst="rect">
            <a:avLst/>
          </a:prstGeom>
          <a:noFill/>
        </p:spPr>
        <p:txBody>
          <a:bodyPr wrap="none" rtlCol="0">
            <a:spAutoFit/>
          </a:bodyPr>
          <a:lstStyle/>
          <a:p>
            <a:r>
              <a:rPr lang="en-GB" dirty="0" smtClean="0"/>
              <a:t>Jan 2013</a:t>
            </a:r>
            <a:endParaRPr lang="en-GB"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779148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04188" y="6146624"/>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6530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80558"/>
            <a:ext cx="1403648" cy="933426"/>
          </a:xfrm>
          <a:prstGeom prst="rect">
            <a:avLst/>
          </a:prstGeom>
          <a:noFill/>
        </p:spPr>
      </p:pic>
      <p:pic>
        <p:nvPicPr>
          <p:cNvPr id="2" name="Picture 1"/>
          <p:cNvPicPr>
            <a:picLocks noChangeAspect="1"/>
          </p:cNvPicPr>
          <p:nvPr/>
        </p:nvPicPr>
        <p:blipFill>
          <a:blip r:embed="rId7"/>
          <a:stretch>
            <a:fillRect/>
          </a:stretch>
        </p:blipFill>
        <p:spPr>
          <a:xfrm>
            <a:off x="107504" y="1412776"/>
            <a:ext cx="8928992" cy="3166858"/>
          </a:xfrm>
          <a:prstGeom prst="rect">
            <a:avLst/>
          </a:prstGeom>
        </p:spPr>
      </p:pic>
    </p:spTree>
    <p:extLst>
      <p:ext uri="{BB962C8B-B14F-4D97-AF65-F5344CB8AC3E}">
        <p14:creationId xmlns:p14="http://schemas.microsoft.com/office/powerpoint/2010/main" val="191060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83855"/>
            <a:ext cx="9144000" cy="26902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14734" y="2062050"/>
            <a:ext cx="9144000" cy="2056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4118064"/>
            <a:ext cx="9129266" cy="751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3014577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93296"/>
            <a:ext cx="1149930" cy="764703"/>
          </a:xfrm>
          <a:prstGeom prst="rect">
            <a:avLst/>
          </a:prstGeom>
          <a:noFill/>
        </p:spPr>
      </p:pic>
      <p:pic>
        <p:nvPicPr>
          <p:cNvPr id="2" name="Picture 1"/>
          <p:cNvPicPr>
            <a:picLocks noChangeAspect="1"/>
          </p:cNvPicPr>
          <p:nvPr/>
        </p:nvPicPr>
        <p:blipFill>
          <a:blip r:embed="rId5"/>
          <a:stretch>
            <a:fillRect/>
          </a:stretch>
        </p:blipFill>
        <p:spPr>
          <a:xfrm>
            <a:off x="107505" y="1556792"/>
            <a:ext cx="8928990" cy="2388704"/>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68731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17023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80558"/>
            <a:ext cx="1403648" cy="933426"/>
          </a:xfrm>
          <a:prstGeom prst="rect">
            <a:avLst/>
          </a:prstGeom>
          <a:noFill/>
        </p:spPr>
      </p:pic>
      <p:pic>
        <p:nvPicPr>
          <p:cNvPr id="8" name="Picture 7"/>
          <p:cNvPicPr>
            <a:picLocks noChangeAspect="1"/>
          </p:cNvPicPr>
          <p:nvPr/>
        </p:nvPicPr>
        <p:blipFill>
          <a:blip r:embed="rId7"/>
          <a:stretch>
            <a:fillRect/>
          </a:stretch>
        </p:blipFill>
        <p:spPr>
          <a:xfrm>
            <a:off x="395536" y="1844824"/>
            <a:ext cx="8352928" cy="2271410"/>
          </a:xfrm>
          <a:prstGeom prst="rect">
            <a:avLst/>
          </a:prstGeom>
        </p:spPr>
      </p:pic>
    </p:spTree>
    <p:extLst>
      <p:ext uri="{BB962C8B-B14F-4D97-AF65-F5344CB8AC3E}">
        <p14:creationId xmlns:p14="http://schemas.microsoft.com/office/powerpoint/2010/main" val="3614021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83568" y="305458"/>
            <a:ext cx="7200800" cy="62918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683568" y="305459"/>
            <a:ext cx="7200800" cy="3123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83568" y="3429001"/>
            <a:ext cx="7200800" cy="3168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4869160"/>
            <a:ext cx="1403648" cy="933426"/>
          </a:xfrm>
          <a:prstGeom prst="rect">
            <a:avLst/>
          </a:prstGeom>
          <a:noFill/>
        </p:spPr>
      </p:pic>
    </p:spTree>
    <p:extLst>
      <p:ext uri="{BB962C8B-B14F-4D97-AF65-F5344CB8AC3E}">
        <p14:creationId xmlns:p14="http://schemas.microsoft.com/office/powerpoint/2010/main" val="3855899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692696"/>
            <a:ext cx="8640958" cy="48111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251521" y="670892"/>
            <a:ext cx="8640958" cy="483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301566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2015</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17023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80558"/>
            <a:ext cx="1403648" cy="933426"/>
          </a:xfrm>
          <a:prstGeom prst="rect">
            <a:avLst/>
          </a:prstGeom>
          <a:noFill/>
        </p:spPr>
      </p:pic>
      <p:pic>
        <p:nvPicPr>
          <p:cNvPr id="2" name="Picture 1"/>
          <p:cNvPicPr>
            <a:picLocks noChangeAspect="1"/>
          </p:cNvPicPr>
          <p:nvPr/>
        </p:nvPicPr>
        <p:blipFill>
          <a:blip r:embed="rId7"/>
          <a:stretch>
            <a:fillRect/>
          </a:stretch>
        </p:blipFill>
        <p:spPr>
          <a:xfrm>
            <a:off x="467544" y="2060848"/>
            <a:ext cx="8208912" cy="1759914"/>
          </a:xfrm>
          <a:prstGeom prst="rect">
            <a:avLst/>
          </a:prstGeom>
        </p:spPr>
      </p:pic>
    </p:spTree>
    <p:extLst>
      <p:ext uri="{BB962C8B-B14F-4D97-AF65-F5344CB8AC3E}">
        <p14:creationId xmlns:p14="http://schemas.microsoft.com/office/powerpoint/2010/main" val="51441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991550"/>
            <a:ext cx="8064894" cy="35895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539553" y="991549"/>
            <a:ext cx="8064894" cy="2301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539553" y="3293129"/>
            <a:ext cx="8064893" cy="128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08112" y="5834628"/>
            <a:ext cx="1403648" cy="933426"/>
          </a:xfrm>
          <a:prstGeom prst="rect">
            <a:avLst/>
          </a:prstGeom>
          <a:noFill/>
        </p:spPr>
      </p:pic>
    </p:spTree>
    <p:extLst>
      <p:ext uri="{BB962C8B-B14F-4D97-AF65-F5344CB8AC3E}">
        <p14:creationId xmlns:p14="http://schemas.microsoft.com/office/powerpoint/2010/main" val="2591627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2" y="404664"/>
            <a:ext cx="8640956" cy="53351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2015</a:t>
            </a:r>
            <a:endParaRPr lang="en-GB" dirty="0"/>
          </a:p>
        </p:txBody>
      </p:sp>
      <p:sp>
        <p:nvSpPr>
          <p:cNvPr id="6" name="Rectangle 5"/>
          <p:cNvSpPr/>
          <p:nvPr/>
        </p:nvSpPr>
        <p:spPr>
          <a:xfrm>
            <a:off x="251521" y="409572"/>
            <a:ext cx="8640958" cy="5340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1343957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9897" y="44624"/>
            <a:ext cx="7718567" cy="59766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2016</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17023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80558"/>
            <a:ext cx="1403648" cy="933426"/>
          </a:xfrm>
          <a:prstGeom prst="rect">
            <a:avLst/>
          </a:prstGeom>
          <a:noFill/>
        </p:spPr>
      </p:pic>
    </p:spTree>
    <p:extLst>
      <p:ext uri="{BB962C8B-B14F-4D97-AF65-F5344CB8AC3E}">
        <p14:creationId xmlns:p14="http://schemas.microsoft.com/office/powerpoint/2010/main" val="3909386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812338"/>
          </a:xfrm>
          <a:prstGeom prst="rect">
            <a:avLst/>
          </a:prstGeom>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251520" y="404664"/>
            <a:ext cx="8640960" cy="1610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251520" y="2014786"/>
            <a:ext cx="8640959" cy="2119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 </a:t>
            </a:r>
            <a:endParaRPr lang="en-GB" sz="2800" b="1" dirty="0"/>
          </a:p>
        </p:txBody>
      </p:sp>
      <p:sp>
        <p:nvSpPr>
          <p:cNvPr id="11" name="Rectangle 10"/>
          <p:cNvSpPr/>
          <p:nvPr/>
        </p:nvSpPr>
        <p:spPr>
          <a:xfrm>
            <a:off x="251520" y="4134560"/>
            <a:ext cx="8640959" cy="2082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2 </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08112" y="5834628"/>
            <a:ext cx="1403648" cy="933426"/>
          </a:xfrm>
          <a:prstGeom prst="rect">
            <a:avLst/>
          </a:prstGeom>
          <a:noFill/>
        </p:spPr>
      </p:pic>
    </p:spTree>
    <p:extLst>
      <p:ext uri="{BB962C8B-B14F-4D97-AF65-F5344CB8AC3E}">
        <p14:creationId xmlns:p14="http://schemas.microsoft.com/office/powerpoint/2010/main" val="774695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11" grpId="0" animBg="1"/>
    </p:bldLst>
  </p:timing>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62184"/>
            <a:ext cx="8640960" cy="3518944"/>
          </a:xfrm>
          <a:prstGeom prst="rect">
            <a:avLst/>
          </a:prstGeom>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251520" y="1062184"/>
            <a:ext cx="8640960" cy="710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251520" y="1772816"/>
            <a:ext cx="8640959" cy="1599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251520" y="3382937"/>
            <a:ext cx="8640959" cy="119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08112" y="5834628"/>
            <a:ext cx="1403648" cy="933426"/>
          </a:xfrm>
          <a:prstGeom prst="rect">
            <a:avLst/>
          </a:prstGeom>
          <a:noFill/>
        </p:spPr>
      </p:pic>
    </p:spTree>
    <p:extLst>
      <p:ext uri="{BB962C8B-B14F-4D97-AF65-F5344CB8AC3E}">
        <p14:creationId xmlns:p14="http://schemas.microsoft.com/office/powerpoint/2010/main" val="2805425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11" grpId="0" animBg="1"/>
    </p:bldLst>
  </p:timing>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19" y="1196752"/>
            <a:ext cx="8640962" cy="3580142"/>
          </a:xfrm>
          <a:prstGeom prst="rect">
            <a:avLst/>
          </a:prstGeom>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251520" y="1196752"/>
            <a:ext cx="8640960" cy="3580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&amp; </a:t>
            </a:r>
            <a:r>
              <a:rPr lang="en-GB" sz="2800" b="1" dirty="0"/>
              <a:t>A</a:t>
            </a:r>
            <a:r>
              <a:rPr lang="en-GB" sz="2800" b="1" dirty="0" smtClean="0"/>
              <a:t> Alternative 2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08112" y="5834628"/>
            <a:ext cx="1403648" cy="933426"/>
          </a:xfrm>
          <a:prstGeom prst="rect">
            <a:avLst/>
          </a:prstGeom>
          <a:noFill/>
        </p:spPr>
      </p:pic>
    </p:spTree>
    <p:extLst>
      <p:ext uri="{BB962C8B-B14F-4D97-AF65-F5344CB8AC3E}">
        <p14:creationId xmlns:p14="http://schemas.microsoft.com/office/powerpoint/2010/main" val="3577619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550" y="692696"/>
            <a:ext cx="8724900" cy="45339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209550" y="692696"/>
            <a:ext cx="8724900"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209551" y="3284984"/>
            <a:ext cx="8724900" cy="1941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860841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347822"/>
            <a:ext cx="7920878" cy="63215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2016</a:t>
            </a:r>
            <a:endParaRPr lang="en-GB" dirty="0"/>
          </a:p>
        </p:txBody>
      </p:sp>
      <p:sp>
        <p:nvSpPr>
          <p:cNvPr id="6" name="Rectangle 5"/>
          <p:cNvSpPr/>
          <p:nvPr/>
        </p:nvSpPr>
        <p:spPr>
          <a:xfrm>
            <a:off x="467543" y="347823"/>
            <a:ext cx="7920879" cy="2289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 notes</a:t>
            </a:r>
            <a:endParaRPr lang="en-GB" sz="2800" b="1" dirty="0"/>
          </a:p>
        </p:txBody>
      </p:sp>
      <p:sp>
        <p:nvSpPr>
          <p:cNvPr id="9" name="Rectangle 8"/>
          <p:cNvSpPr/>
          <p:nvPr/>
        </p:nvSpPr>
        <p:spPr>
          <a:xfrm>
            <a:off x="467543" y="2636913"/>
            <a:ext cx="7920879" cy="875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0" name="Rectangle 9"/>
          <p:cNvSpPr/>
          <p:nvPr/>
        </p:nvSpPr>
        <p:spPr>
          <a:xfrm>
            <a:off x="467543" y="3512433"/>
            <a:ext cx="7920879" cy="1716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Rectangle 10"/>
          <p:cNvSpPr/>
          <p:nvPr/>
        </p:nvSpPr>
        <p:spPr>
          <a:xfrm>
            <a:off x="467543" y="5229199"/>
            <a:ext cx="7920879" cy="1450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128151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9" grpId="0" animBg="1"/>
      <p:bldP spid="10" grpId="0" animBg="1"/>
      <p:bldP spid="11" grpId="0" animBg="1"/>
    </p:bldLst>
  </p:timing>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2017</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17023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80558"/>
            <a:ext cx="1403648" cy="933426"/>
          </a:xfrm>
          <a:prstGeom prst="rect">
            <a:avLst/>
          </a:prstGeom>
          <a:noFill/>
        </p:spPr>
      </p:pic>
      <p:pic>
        <p:nvPicPr>
          <p:cNvPr id="2" name="Picture 1"/>
          <p:cNvPicPr>
            <a:picLocks noChangeAspect="1"/>
          </p:cNvPicPr>
          <p:nvPr/>
        </p:nvPicPr>
        <p:blipFill>
          <a:blip r:embed="rId7"/>
          <a:stretch>
            <a:fillRect/>
          </a:stretch>
        </p:blipFill>
        <p:spPr>
          <a:xfrm>
            <a:off x="323529" y="1844824"/>
            <a:ext cx="8496942" cy="1733944"/>
          </a:xfrm>
          <a:prstGeom prst="rect">
            <a:avLst/>
          </a:prstGeom>
        </p:spPr>
      </p:pic>
    </p:spTree>
    <p:extLst>
      <p:ext uri="{BB962C8B-B14F-4D97-AF65-F5344CB8AC3E}">
        <p14:creationId xmlns:p14="http://schemas.microsoft.com/office/powerpoint/2010/main" val="2661086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268760"/>
            <a:ext cx="8640958" cy="3292832"/>
          </a:xfrm>
          <a:prstGeom prst="rect">
            <a:avLst/>
          </a:prstGeom>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251520" y="1268760"/>
            <a:ext cx="8640960" cy="2360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251520" y="3629721"/>
            <a:ext cx="8640959" cy="931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08112" y="5834628"/>
            <a:ext cx="1403648" cy="933426"/>
          </a:xfrm>
          <a:prstGeom prst="rect">
            <a:avLst/>
          </a:prstGeom>
          <a:noFill/>
        </p:spPr>
      </p:pic>
    </p:spTree>
    <p:extLst>
      <p:ext uri="{BB962C8B-B14F-4D97-AF65-F5344CB8AC3E}">
        <p14:creationId xmlns:p14="http://schemas.microsoft.com/office/powerpoint/2010/main" val="1795125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65978" y="273598"/>
            <a:ext cx="7710478" cy="63237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36512" y="35332"/>
            <a:ext cx="1113318" cy="369332"/>
          </a:xfrm>
          <a:prstGeom prst="rect">
            <a:avLst/>
          </a:prstGeom>
          <a:noFill/>
        </p:spPr>
        <p:txBody>
          <a:bodyPr wrap="none" rtlCol="0">
            <a:spAutoFit/>
          </a:bodyPr>
          <a:lstStyle/>
          <a:p>
            <a:r>
              <a:rPr lang="en-GB" dirty="0" smtClean="0"/>
              <a:t>May 2017</a:t>
            </a:r>
            <a:endParaRPr lang="en-GB" dirty="0"/>
          </a:p>
        </p:txBody>
      </p:sp>
      <p:sp>
        <p:nvSpPr>
          <p:cNvPr id="6" name="Rectangle 5"/>
          <p:cNvSpPr/>
          <p:nvPr/>
        </p:nvSpPr>
        <p:spPr>
          <a:xfrm>
            <a:off x="965978" y="251794"/>
            <a:ext cx="7710478" cy="6345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76226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2018</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17023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80558"/>
            <a:ext cx="1403648" cy="933426"/>
          </a:xfrm>
          <a:prstGeom prst="rect">
            <a:avLst/>
          </a:prstGeom>
          <a:noFill/>
        </p:spPr>
      </p:pic>
      <p:pic>
        <p:nvPicPr>
          <p:cNvPr id="3" name="Picture 2"/>
          <p:cNvPicPr>
            <a:picLocks noChangeAspect="1"/>
          </p:cNvPicPr>
          <p:nvPr/>
        </p:nvPicPr>
        <p:blipFill>
          <a:blip r:embed="rId7"/>
          <a:stretch>
            <a:fillRect/>
          </a:stretch>
        </p:blipFill>
        <p:spPr>
          <a:xfrm>
            <a:off x="323529" y="1268760"/>
            <a:ext cx="8496942" cy="3061348"/>
          </a:xfrm>
          <a:prstGeom prst="rect">
            <a:avLst/>
          </a:prstGeom>
        </p:spPr>
      </p:pic>
    </p:spTree>
    <p:extLst>
      <p:ext uri="{BB962C8B-B14F-4D97-AF65-F5344CB8AC3E}">
        <p14:creationId xmlns:p14="http://schemas.microsoft.com/office/powerpoint/2010/main" val="3432616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620688"/>
            <a:ext cx="8640960" cy="4743312"/>
          </a:xfrm>
          <a:prstGeom prst="rect">
            <a:avLst/>
          </a:prstGeom>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2018</a:t>
            </a:r>
            <a:endParaRPr lang="en-GB" dirty="0"/>
          </a:p>
        </p:txBody>
      </p:sp>
      <p:sp>
        <p:nvSpPr>
          <p:cNvPr id="6" name="Rectangle 5"/>
          <p:cNvSpPr/>
          <p:nvPr/>
        </p:nvSpPr>
        <p:spPr>
          <a:xfrm>
            <a:off x="251520" y="598884"/>
            <a:ext cx="8640960" cy="1894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251520" y="3933056"/>
            <a:ext cx="8640959" cy="1452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08112" y="5834628"/>
            <a:ext cx="1403648" cy="933426"/>
          </a:xfrm>
          <a:prstGeom prst="rect">
            <a:avLst/>
          </a:prstGeom>
          <a:noFill/>
        </p:spPr>
      </p:pic>
      <p:sp>
        <p:nvSpPr>
          <p:cNvPr id="14" name="Rectangle 13"/>
          <p:cNvSpPr/>
          <p:nvPr/>
        </p:nvSpPr>
        <p:spPr>
          <a:xfrm>
            <a:off x="251520" y="2492894"/>
            <a:ext cx="8640960" cy="144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885325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1" grpId="0" animBg="1"/>
      <p:bldP spid="14" grpId="0" animBg="1"/>
    </p:bldLst>
  </p:timing>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306578"/>
            <a:ext cx="8075124" cy="5878316"/>
          </a:xfrm>
          <a:prstGeom prst="rect">
            <a:avLst/>
          </a:prstGeom>
        </p:spPr>
      </p:pic>
      <p:sp>
        <p:nvSpPr>
          <p:cNvPr id="9" name="Rectangle 8"/>
          <p:cNvSpPr/>
          <p:nvPr/>
        </p:nvSpPr>
        <p:spPr>
          <a:xfrm>
            <a:off x="899592" y="4581128"/>
            <a:ext cx="8075124" cy="161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899592" y="284774"/>
            <a:ext cx="8075124" cy="4296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
        <p:nvSpPr>
          <p:cNvPr id="5" name="TextBox 4"/>
          <p:cNvSpPr txBox="1"/>
          <p:nvPr/>
        </p:nvSpPr>
        <p:spPr>
          <a:xfrm>
            <a:off x="-36512" y="35332"/>
            <a:ext cx="1113318" cy="369332"/>
          </a:xfrm>
          <a:prstGeom prst="rect">
            <a:avLst/>
          </a:prstGeom>
          <a:noFill/>
        </p:spPr>
        <p:txBody>
          <a:bodyPr wrap="none" rtlCol="0">
            <a:spAutoFit/>
          </a:bodyPr>
          <a:lstStyle/>
          <a:p>
            <a:r>
              <a:rPr lang="en-GB" dirty="0" smtClean="0"/>
              <a:t>May 2018</a:t>
            </a:r>
            <a:endParaRPr lang="en-GB" dirty="0"/>
          </a:p>
        </p:txBody>
      </p:sp>
    </p:spTree>
    <p:extLst>
      <p:ext uri="{BB962C8B-B14F-4D97-AF65-F5344CB8AC3E}">
        <p14:creationId xmlns:p14="http://schemas.microsoft.com/office/powerpoint/2010/main" val="2958065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6" grpId="0" animBg="1"/>
    </p:bldLst>
  </p:timing>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4140080" y="134076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a:t>
            </a:r>
            <a:endParaRPr lang="en-GB" b="1" dirty="0"/>
          </a:p>
        </p:txBody>
      </p:sp>
      <p:sp>
        <p:nvSpPr>
          <p:cNvPr id="30" name="Rectangle 29">
            <a:hlinkClick r:id="rId3" action="ppaction://hlinksldjump"/>
          </p:cNvPr>
          <p:cNvSpPr/>
          <p:nvPr/>
        </p:nvSpPr>
        <p:spPr>
          <a:xfrm>
            <a:off x="4140080" y="1952896"/>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 (</a:t>
            </a:r>
            <a:r>
              <a:rPr lang="en-GB" b="1" dirty="0" err="1" smtClean="0"/>
              <a:t>i</a:t>
            </a:r>
            <a:r>
              <a:rPr lang="en-GB" b="1" dirty="0" smtClean="0"/>
              <a:t>)</a:t>
            </a:r>
            <a:endParaRPr lang="en-GB" b="1" dirty="0"/>
          </a:p>
        </p:txBody>
      </p:sp>
      <p:sp>
        <p:nvSpPr>
          <p:cNvPr id="19" name="TextBox 18"/>
          <p:cNvSpPr txBox="1"/>
          <p:nvPr/>
        </p:nvSpPr>
        <p:spPr>
          <a:xfrm>
            <a:off x="2123728" y="404568"/>
            <a:ext cx="5093061" cy="769441"/>
          </a:xfrm>
          <a:prstGeom prst="rect">
            <a:avLst/>
          </a:prstGeom>
          <a:noFill/>
        </p:spPr>
        <p:txBody>
          <a:bodyPr wrap="none" rtlCol="0">
            <a:spAutoFit/>
          </a:bodyPr>
          <a:lstStyle/>
          <a:p>
            <a:r>
              <a:rPr lang="en-GB" sz="4400" dirty="0" smtClean="0">
                <a:latin typeface="Comic Sans MS" pitchFamily="66" charset="0"/>
              </a:rPr>
              <a:t>Binomial Expansion</a:t>
            </a:r>
            <a:endParaRPr lang="en-GB" sz="4400" dirty="0">
              <a:latin typeface="Comic Sans MS" pitchFamily="66" charset="0"/>
            </a:endParaRPr>
          </a:p>
        </p:txBody>
      </p:sp>
      <p:pic>
        <p:nvPicPr>
          <p:cNvPr id="8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7" name="Rectangle 6">
            <a:hlinkClick r:id="rId6" action="ppaction://hlinksldjump"/>
          </p:cNvPr>
          <p:cNvSpPr/>
          <p:nvPr/>
        </p:nvSpPr>
        <p:spPr>
          <a:xfrm>
            <a:off x="4140080" y="3249040"/>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C</a:t>
            </a:r>
            <a:endParaRPr lang="en-GB" b="1" dirty="0"/>
          </a:p>
        </p:txBody>
      </p:sp>
      <p:sp>
        <p:nvSpPr>
          <p:cNvPr id="9" name="Rectangle 8">
            <a:hlinkClick r:id="rId7" action="ppaction://hlinksldjump"/>
          </p:cNvPr>
          <p:cNvSpPr/>
          <p:nvPr/>
        </p:nvSpPr>
        <p:spPr>
          <a:xfrm>
            <a:off x="4140080" y="389711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 </a:t>
            </a:r>
            <a:endParaRPr lang="en-GB" b="1" dirty="0"/>
          </a:p>
        </p:txBody>
      </p:sp>
      <p:sp>
        <p:nvSpPr>
          <p:cNvPr id="11" name="Rectangle 10">
            <a:hlinkClick r:id="rId8" action="ppaction://hlinksldjump"/>
          </p:cNvPr>
          <p:cNvSpPr/>
          <p:nvPr/>
        </p:nvSpPr>
        <p:spPr>
          <a:xfrm>
            <a:off x="4140080" y="4545184"/>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sp>
        <p:nvSpPr>
          <p:cNvPr id="12" name="Rectangle 11">
            <a:hlinkClick r:id="rId9" action="ppaction://hlinksldjump"/>
          </p:cNvPr>
          <p:cNvSpPr/>
          <p:nvPr/>
        </p:nvSpPr>
        <p:spPr>
          <a:xfrm>
            <a:off x="4140080" y="5211512"/>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 </a:t>
            </a:r>
            <a:endParaRPr lang="en-GB" b="1" dirty="0"/>
          </a:p>
        </p:txBody>
      </p:sp>
      <p:sp>
        <p:nvSpPr>
          <p:cNvPr id="13" name="Rectangle 12">
            <a:hlinkClick r:id="rId10" action="ppaction://hlinksldjump"/>
          </p:cNvPr>
          <p:cNvSpPr/>
          <p:nvPr/>
        </p:nvSpPr>
        <p:spPr>
          <a:xfrm>
            <a:off x="4140080" y="2600968"/>
            <a:ext cx="1152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B (ii)</a:t>
            </a:r>
            <a:endParaRPr lang="en-GB" b="1" dirty="0"/>
          </a:p>
        </p:txBody>
      </p:sp>
      <p:sp>
        <p:nvSpPr>
          <p:cNvPr id="14" name="Rectangle 13">
            <a:hlinkClick r:id="rId11" action="ppaction://hlinksldjump"/>
          </p:cNvPr>
          <p:cNvSpPr/>
          <p:nvPr/>
        </p:nvSpPr>
        <p:spPr>
          <a:xfrm>
            <a:off x="107504" y="68122"/>
            <a:ext cx="2253172" cy="408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3554130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1" y="1196752"/>
            <a:ext cx="8640958" cy="3165116"/>
          </a:xfrm>
          <a:prstGeom prst="rect">
            <a:avLst/>
          </a:prstGeom>
        </p:spPr>
      </p:pic>
    </p:spTree>
    <p:extLst>
      <p:ext uri="{BB962C8B-B14F-4D97-AF65-F5344CB8AC3E}">
        <p14:creationId xmlns:p14="http://schemas.microsoft.com/office/powerpoint/2010/main" val="1955331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908720"/>
            <a:ext cx="8640958" cy="3792226"/>
          </a:xfrm>
          <a:prstGeom prst="rect">
            <a:avLst/>
          </a:prstGeom>
        </p:spPr>
      </p:pic>
      <p:sp>
        <p:nvSpPr>
          <p:cNvPr id="5" name="Rectangle 4"/>
          <p:cNvSpPr/>
          <p:nvPr/>
        </p:nvSpPr>
        <p:spPr>
          <a:xfrm>
            <a:off x="251520" y="908720"/>
            <a:ext cx="8640960" cy="3792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13312686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2597078"/>
            <a:ext cx="8640958" cy="36402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93296"/>
            <a:ext cx="1149930" cy="764703"/>
          </a:xfrm>
          <a:prstGeom prst="rect">
            <a:avLst/>
          </a:prstGeom>
          <a:noFill/>
        </p:spPr>
      </p:pic>
      <p:pic>
        <p:nvPicPr>
          <p:cNvPr id="6" name="Picture 5"/>
          <p:cNvPicPr>
            <a:picLocks noChangeAspect="1"/>
          </p:cNvPicPr>
          <p:nvPr/>
        </p:nvPicPr>
        <p:blipFill>
          <a:blip r:embed="rId6"/>
          <a:stretch>
            <a:fillRect/>
          </a:stretch>
        </p:blipFill>
        <p:spPr>
          <a:xfrm>
            <a:off x="5292082" y="44624"/>
            <a:ext cx="3816422" cy="3031484"/>
          </a:xfrm>
          <a:prstGeom prst="rect">
            <a:avLst/>
          </a:prstGeom>
        </p:spPr>
      </p:pic>
      <p:pic>
        <p:nvPicPr>
          <p:cNvPr id="9" name="Picture 8"/>
          <p:cNvPicPr>
            <a:picLocks noChangeAspect="1"/>
          </p:cNvPicPr>
          <p:nvPr/>
        </p:nvPicPr>
        <p:blipFill>
          <a:blip r:embed="rId7"/>
          <a:stretch>
            <a:fillRect/>
          </a:stretch>
        </p:blipFill>
        <p:spPr>
          <a:xfrm>
            <a:off x="5148064" y="980728"/>
            <a:ext cx="864096" cy="255425"/>
          </a:xfrm>
          <a:prstGeom prst="rect">
            <a:avLst/>
          </a:prstGeom>
        </p:spPr>
      </p:pic>
      <p:pic>
        <p:nvPicPr>
          <p:cNvPr id="10"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65574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196752"/>
            <a:ext cx="8640958" cy="3854240"/>
          </a:xfrm>
          <a:prstGeom prst="rect">
            <a:avLst/>
          </a:prstGeom>
        </p:spPr>
      </p:pic>
      <p:sp>
        <p:nvSpPr>
          <p:cNvPr id="5" name="Rectangle 4"/>
          <p:cNvSpPr/>
          <p:nvPr/>
        </p:nvSpPr>
        <p:spPr>
          <a:xfrm>
            <a:off x="251520" y="1196753"/>
            <a:ext cx="864096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16075" cy="369332"/>
          </a:xfrm>
          <a:prstGeom prst="rect">
            <a:avLst/>
          </a:prstGeom>
          <a:noFill/>
        </p:spPr>
        <p:txBody>
          <a:bodyPr wrap="none" rtlCol="0">
            <a:spAutoFit/>
          </a:bodyPr>
          <a:lstStyle/>
          <a:p>
            <a:r>
              <a:rPr lang="en-GB" dirty="0" smtClean="0"/>
              <a:t>Practice A</a:t>
            </a:r>
            <a:endParaRPr lang="en-GB" dirty="0"/>
          </a:p>
        </p:txBody>
      </p:sp>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Rectangle 9"/>
          <p:cNvSpPr/>
          <p:nvPr/>
        </p:nvSpPr>
        <p:spPr>
          <a:xfrm>
            <a:off x="251520" y="2204865"/>
            <a:ext cx="8640959" cy="2304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4" name="Rectangle 13"/>
          <p:cNvSpPr/>
          <p:nvPr/>
        </p:nvSpPr>
        <p:spPr>
          <a:xfrm>
            <a:off x="251520" y="4509119"/>
            <a:ext cx="8640960" cy="541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7415393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0" grpId="0" animBg="1"/>
      <p:bldP spid="14" grpId="0" animBg="1"/>
    </p:bldLst>
  </p:timing>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79512" y="1738683"/>
            <a:ext cx="8784976" cy="2082126"/>
          </a:xfrm>
          <a:prstGeom prst="rect">
            <a:avLst/>
          </a:prstGeom>
        </p:spPr>
      </p:pic>
    </p:spTree>
    <p:extLst>
      <p:ext uri="{BB962C8B-B14F-4D97-AF65-F5344CB8AC3E}">
        <p14:creationId xmlns:p14="http://schemas.microsoft.com/office/powerpoint/2010/main" val="16967901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620688"/>
            <a:ext cx="8640958" cy="4675000"/>
          </a:xfrm>
          <a:prstGeom prst="rect">
            <a:avLst/>
          </a:prstGeom>
        </p:spPr>
      </p:pic>
      <p:sp>
        <p:nvSpPr>
          <p:cNvPr id="11" name="Rectangle 10"/>
          <p:cNvSpPr/>
          <p:nvPr/>
        </p:nvSpPr>
        <p:spPr>
          <a:xfrm>
            <a:off x="251521" y="620688"/>
            <a:ext cx="8640958"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3" name="Rectangle 12"/>
          <p:cNvSpPr/>
          <p:nvPr/>
        </p:nvSpPr>
        <p:spPr>
          <a:xfrm>
            <a:off x="251521" y="3140968"/>
            <a:ext cx="8640958" cy="2154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6" name="TextBox 15"/>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spTree>
    <p:extLst>
      <p:ext uri="{BB962C8B-B14F-4D97-AF65-F5344CB8AC3E}">
        <p14:creationId xmlns:p14="http://schemas.microsoft.com/office/powerpoint/2010/main" val="351211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79513" y="1700808"/>
            <a:ext cx="8784974" cy="2342660"/>
          </a:xfrm>
          <a:prstGeom prst="rect">
            <a:avLst/>
          </a:prstGeom>
        </p:spPr>
      </p:pic>
    </p:spTree>
    <p:extLst>
      <p:ext uri="{BB962C8B-B14F-4D97-AF65-F5344CB8AC3E}">
        <p14:creationId xmlns:p14="http://schemas.microsoft.com/office/powerpoint/2010/main" val="2152888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276006"/>
            <a:ext cx="7776864" cy="6465362"/>
          </a:xfrm>
          <a:prstGeom prst="rect">
            <a:avLst/>
          </a:prstGeom>
        </p:spPr>
      </p:pic>
      <p:sp>
        <p:nvSpPr>
          <p:cNvPr id="11" name="Rectangle 10"/>
          <p:cNvSpPr/>
          <p:nvPr/>
        </p:nvSpPr>
        <p:spPr>
          <a:xfrm>
            <a:off x="683567" y="276006"/>
            <a:ext cx="7776865" cy="4305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Rectangle 12"/>
          <p:cNvSpPr/>
          <p:nvPr/>
        </p:nvSpPr>
        <p:spPr>
          <a:xfrm>
            <a:off x="683567" y="4581128"/>
            <a:ext cx="7776865"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6" name="TextBox 15"/>
          <p:cNvSpPr txBox="1"/>
          <p:nvPr/>
        </p:nvSpPr>
        <p:spPr>
          <a:xfrm>
            <a:off x="0" y="0"/>
            <a:ext cx="1108060" cy="369332"/>
          </a:xfrm>
          <a:prstGeom prst="rect">
            <a:avLst/>
          </a:prstGeom>
          <a:noFill/>
        </p:spPr>
        <p:txBody>
          <a:bodyPr wrap="none" rtlCol="0">
            <a:spAutoFit/>
          </a:bodyPr>
          <a:lstStyle/>
          <a:p>
            <a:r>
              <a:rPr lang="en-GB" dirty="0" smtClean="0"/>
              <a:t>Practice B</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6876256" y="6214862"/>
            <a:ext cx="643138" cy="643138"/>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216254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251521" y="1255350"/>
            <a:ext cx="8640958" cy="3469794"/>
          </a:xfrm>
          <a:prstGeom prst="rect">
            <a:avLst/>
          </a:prstGeom>
        </p:spPr>
      </p:pic>
    </p:spTree>
    <p:extLst>
      <p:ext uri="{BB962C8B-B14F-4D97-AF65-F5344CB8AC3E}">
        <p14:creationId xmlns:p14="http://schemas.microsoft.com/office/powerpoint/2010/main" val="869607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433" y="1484784"/>
            <a:ext cx="8539134" cy="2848994"/>
          </a:xfrm>
          <a:prstGeom prst="rect">
            <a:avLst/>
          </a:prstGeom>
        </p:spPr>
      </p:pic>
      <p:sp>
        <p:nvSpPr>
          <p:cNvPr id="5" name="Rectangle 4"/>
          <p:cNvSpPr/>
          <p:nvPr/>
        </p:nvSpPr>
        <p:spPr>
          <a:xfrm>
            <a:off x="302433" y="1484784"/>
            <a:ext cx="8539134" cy="2848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6021288"/>
            <a:ext cx="1191110" cy="79208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00215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44624"/>
            <a:ext cx="7632848" cy="6251400"/>
          </a:xfrm>
          <a:prstGeom prst="rect">
            <a:avLst/>
          </a:prstGeom>
        </p:spPr>
      </p:pic>
      <p:sp>
        <p:nvSpPr>
          <p:cNvPr id="5" name="Rectangle 4"/>
          <p:cNvSpPr/>
          <p:nvPr/>
        </p:nvSpPr>
        <p:spPr>
          <a:xfrm>
            <a:off x="1187623" y="0"/>
            <a:ext cx="7632849" cy="629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06457" cy="369332"/>
          </a:xfrm>
          <a:prstGeom prst="rect">
            <a:avLst/>
          </a:prstGeom>
          <a:noFill/>
        </p:spPr>
        <p:txBody>
          <a:bodyPr wrap="none" rtlCol="0">
            <a:spAutoFit/>
          </a:bodyPr>
          <a:lstStyle/>
          <a:p>
            <a:r>
              <a:rPr lang="en-GB" dirty="0" smtClean="0"/>
              <a:t>Practice C</a:t>
            </a:r>
            <a:endParaRPr lang="en-GB"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7150259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2" name="Picture 1"/>
          <p:cNvPicPr>
            <a:picLocks noChangeAspect="1"/>
          </p:cNvPicPr>
          <p:nvPr/>
        </p:nvPicPr>
        <p:blipFill>
          <a:blip r:embed="rId7"/>
          <a:stretch>
            <a:fillRect/>
          </a:stretch>
        </p:blipFill>
        <p:spPr>
          <a:xfrm>
            <a:off x="395536" y="548680"/>
            <a:ext cx="8352928" cy="5130050"/>
          </a:xfrm>
          <a:prstGeom prst="rect">
            <a:avLst/>
          </a:prstGeom>
        </p:spPr>
      </p:pic>
    </p:spTree>
    <p:extLst>
      <p:ext uri="{BB962C8B-B14F-4D97-AF65-F5344CB8AC3E}">
        <p14:creationId xmlns:p14="http://schemas.microsoft.com/office/powerpoint/2010/main" val="2503463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332656"/>
            <a:ext cx="8784976" cy="5552410"/>
          </a:xfrm>
          <a:prstGeom prst="rect">
            <a:avLst/>
          </a:prstGeom>
        </p:spPr>
      </p:pic>
      <p:sp>
        <p:nvSpPr>
          <p:cNvPr id="5" name="Rectangle 4"/>
          <p:cNvSpPr/>
          <p:nvPr/>
        </p:nvSpPr>
        <p:spPr>
          <a:xfrm>
            <a:off x="179512" y="300533"/>
            <a:ext cx="8784975" cy="1184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4" name="Picture 3"/>
          <p:cNvPicPr>
            <a:picLocks noChangeAspect="1"/>
          </p:cNvPicPr>
          <p:nvPr/>
        </p:nvPicPr>
        <p:blipFill>
          <a:blip r:embed="rId3"/>
          <a:stretch>
            <a:fillRect/>
          </a:stretch>
        </p:blipFill>
        <p:spPr>
          <a:xfrm>
            <a:off x="7478588" y="5917189"/>
            <a:ext cx="961096" cy="252596"/>
          </a:xfrm>
          <a:prstGeom prst="rect">
            <a:avLst/>
          </a:prstGeom>
        </p:spPr>
      </p:pic>
      <p:sp>
        <p:nvSpPr>
          <p:cNvPr id="14" name="Rectangle 13"/>
          <p:cNvSpPr/>
          <p:nvPr/>
        </p:nvSpPr>
        <p:spPr>
          <a:xfrm>
            <a:off x="179512" y="1484784"/>
            <a:ext cx="8784975"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179512" y="4077072"/>
            <a:ext cx="8784975" cy="211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48642" y="6021288"/>
            <a:ext cx="1191110" cy="792088"/>
          </a:xfrm>
          <a:prstGeom prst="rect">
            <a:avLst/>
          </a:prstGeom>
          <a:noFill/>
        </p:spPr>
      </p:pic>
      <p:pic>
        <p:nvPicPr>
          <p:cNvPr id="13"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781023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4" grpId="0" animBg="1"/>
      <p:bldP spid="15" grpId="0" animBg="1"/>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8250D90-56C0-4142-BB69-D3F479A8CD84}" vid="{030C5516-7F21-4E6F-9A93-0A2DFC4F3950}"/>
    </a:ext>
  </a:extLst>
</a:theme>
</file>

<file path=docProps/app.xml><?xml version="1.0" encoding="utf-8"?>
<Properties xmlns="http://schemas.openxmlformats.org/officeDocument/2006/extended-properties" xmlns:vt="http://schemas.openxmlformats.org/officeDocument/2006/docPropsVTypes">
  <Template>Theme1</Template>
  <TotalTime>1382</TotalTime>
  <Words>6700</Words>
  <Application>Microsoft Office PowerPoint</Application>
  <PresentationFormat>On-screen Show (4:3)</PresentationFormat>
  <Paragraphs>3235</Paragraphs>
  <Slides>1150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1150</vt:i4>
      </vt:variant>
    </vt:vector>
  </HeadingPairs>
  <TitlesOfParts>
    <vt:vector size="1155" baseType="lpstr">
      <vt:lpstr>Arial</vt:lpstr>
      <vt:lpstr>Calibri</vt:lpstr>
      <vt:lpstr>Calibri Light</vt:lpstr>
      <vt:lpstr>Comic Sans MS</vt:lpstr>
      <vt:lpstr>Theme1</vt:lpstr>
      <vt:lpstr>Pure Past Paper Questions</vt:lpstr>
      <vt:lpstr>Notes on operating this resource</vt:lpstr>
      <vt:lpstr>Notes on Edexcel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C4</dc:title>
  <dc:creator>Gareth</dc:creator>
  <cp:lastModifiedBy>gareth westwater</cp:lastModifiedBy>
  <cp:revision>1016</cp:revision>
  <dcterms:created xsi:type="dcterms:W3CDTF">2014-02-21T20:01:10Z</dcterms:created>
  <dcterms:modified xsi:type="dcterms:W3CDTF">2019-12-31T15:50:14Z</dcterms:modified>
</cp:coreProperties>
</file>