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slide" Target="slide1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3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1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Angles and Properties of Polygons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5220200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Q18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352" y="6272624"/>
            <a:ext cx="16283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Quadrilaterals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22007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2007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22007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220072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2699792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2699792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269979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98308"/>
            <a:ext cx="8496944" cy="4371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8951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Q18</a:t>
            </a: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Q18</a:t>
            </a: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060848"/>
            <a:ext cx="8496944" cy="14007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8" y="2060846"/>
            <a:ext cx="8496944" cy="1400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035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988840"/>
            <a:ext cx="8352924" cy="4795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7" y="1052736"/>
            <a:ext cx="8352926" cy="37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6115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3528" y="2060846"/>
            <a:ext cx="8496944" cy="1611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632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6952"/>
            <a:ext cx="8496944" cy="432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2907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5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10877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6"/>
            <a:ext cx="8496944" cy="108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97910"/>
            <a:ext cx="7632848" cy="3915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8444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3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41890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980728"/>
            <a:ext cx="8496944" cy="418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1" y="3482728"/>
            <a:ext cx="7144178" cy="3330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1" y="404664"/>
            <a:ext cx="7144178" cy="5524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9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47680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476671"/>
            <a:ext cx="8496944" cy="4768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9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32" name="Rectangle 31">
            <a:hlinkClick r:id="rId3" action="ppaction://hlinksldjump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Angles and Properties of Polygons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352" y="6272624"/>
            <a:ext cx="16283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Quadrilaterals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580240" y="2132856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5801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580112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580112" y="386110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5580112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836712"/>
            <a:ext cx="7488830" cy="29909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827586" y="836711"/>
            <a:ext cx="7488830" cy="2990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484784"/>
            <a:ext cx="8496942" cy="156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132856"/>
            <a:ext cx="5934075" cy="3524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604962" y="2132855"/>
            <a:ext cx="5934075" cy="35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8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9" y="488750"/>
            <a:ext cx="4896542" cy="2436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9" y="2882044"/>
            <a:ext cx="4896542" cy="1699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4581128"/>
            <a:ext cx="4896544" cy="212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1916832"/>
            <a:ext cx="6821488" cy="839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57" y="2848810"/>
            <a:ext cx="6821486" cy="783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161256" y="1916831"/>
            <a:ext cx="6821487" cy="839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61256" y="2848810"/>
            <a:ext cx="6821487" cy="783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776864" cy="56200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45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71832"/>
            <a:ext cx="5760640" cy="63415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691681" y="481241"/>
            <a:ext cx="5760640" cy="6332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1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84784"/>
            <a:ext cx="8496944" cy="15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8208912" cy="9800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67544" y="2204863"/>
            <a:ext cx="8208912" cy="98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2736"/>
            <a:ext cx="8496942" cy="43225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2843936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Angles and Properties of Polygons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352" y="6272624"/>
            <a:ext cx="16283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Quadrilaterals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07618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07605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076056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076056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268760"/>
            <a:ext cx="8064894" cy="34479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2" y="1268759"/>
            <a:ext cx="8064895" cy="344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24744"/>
            <a:ext cx="8496944" cy="40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9" y="3187329"/>
            <a:ext cx="5184577" cy="1740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0"/>
            <a:ext cx="3232279" cy="626469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9552" y="476669"/>
            <a:ext cx="8496943" cy="626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51494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Q4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Q4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988840"/>
            <a:ext cx="8640960" cy="65461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1988838"/>
            <a:ext cx="8640960" cy="654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399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14958"/>
            <a:ext cx="7632848" cy="1998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2996952"/>
            <a:ext cx="7632846" cy="28719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04664"/>
            <a:ext cx="7632848" cy="32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77558"/>
            <a:ext cx="8640960" cy="2275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2124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052736"/>
            <a:ext cx="8640960" cy="1212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377558"/>
            <a:ext cx="8640960" cy="2275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6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177448"/>
            <a:ext cx="8496940" cy="2059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46588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Q7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19357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340766"/>
            <a:ext cx="8640960" cy="193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Q7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626760"/>
            <a:ext cx="6768750" cy="56825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3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93422"/>
            <a:ext cx="8640958" cy="40039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36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19973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565245"/>
            <a:ext cx="8640960" cy="198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74316"/>
            <a:ext cx="8640958" cy="36149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124744"/>
            <a:ext cx="8640960" cy="1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51695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585082"/>
            <a:ext cx="8640960" cy="520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14485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88840"/>
            <a:ext cx="8496944" cy="1472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58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424348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96974"/>
            <a:ext cx="8784972" cy="13600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96973"/>
            <a:ext cx="8784974" cy="1360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4585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415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0686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5"/>
            <a:ext cx="8784974" cy="106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Polygons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322</Words>
  <Application>Microsoft Office PowerPoint</Application>
  <PresentationFormat>On-screen Show (4:3)</PresentationFormat>
  <Paragraphs>157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Theme1</vt:lpstr>
      <vt:lpstr>Angles and Properties of Polygons</vt:lpstr>
      <vt:lpstr>Angles and Properties of Polygons</vt:lpstr>
      <vt:lpstr>Angles and Properties of Polygons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2784</cp:revision>
  <cp:lastPrinted>2019-03-09T08:19:56Z</cp:lastPrinted>
  <dcterms:created xsi:type="dcterms:W3CDTF">2014-02-21T20:01:10Z</dcterms:created>
  <dcterms:modified xsi:type="dcterms:W3CDTF">2021-01-22T09:08:59Z</dcterms:modified>
</cp:coreProperties>
</file>