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0156-9142-456E-BF46-59758CDB3E5D}" type="datetimeFigureOut">
              <a:rPr lang="en-GB" smtClean="0"/>
              <a:pPr/>
              <a:t>18/09/2013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868C-8927-4A79-9240-0BC63B03B2D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0156-9142-456E-BF46-59758CDB3E5D}" type="datetimeFigureOut">
              <a:rPr lang="en-GB" smtClean="0"/>
              <a:pPr/>
              <a:t>18/09/2013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868C-8927-4A79-9240-0BC63B03B2D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0156-9142-456E-BF46-59758CDB3E5D}" type="datetimeFigureOut">
              <a:rPr lang="en-GB" smtClean="0"/>
              <a:pPr/>
              <a:t>18/09/2013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868C-8927-4A79-9240-0BC63B03B2D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0156-9142-456E-BF46-59758CDB3E5D}" type="datetimeFigureOut">
              <a:rPr lang="en-GB" smtClean="0"/>
              <a:pPr/>
              <a:t>18/09/2013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868C-8927-4A79-9240-0BC63B03B2D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0156-9142-456E-BF46-59758CDB3E5D}" type="datetimeFigureOut">
              <a:rPr lang="en-GB" smtClean="0"/>
              <a:pPr/>
              <a:t>18/09/2013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868C-8927-4A79-9240-0BC63B03B2D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0156-9142-456E-BF46-59758CDB3E5D}" type="datetimeFigureOut">
              <a:rPr lang="en-GB" smtClean="0"/>
              <a:pPr/>
              <a:t>18/09/2013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868C-8927-4A79-9240-0BC63B03B2D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0156-9142-456E-BF46-59758CDB3E5D}" type="datetimeFigureOut">
              <a:rPr lang="en-GB" smtClean="0"/>
              <a:pPr/>
              <a:t>18/09/2013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868C-8927-4A79-9240-0BC63B03B2D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0156-9142-456E-BF46-59758CDB3E5D}" type="datetimeFigureOut">
              <a:rPr lang="en-GB" smtClean="0"/>
              <a:pPr/>
              <a:t>18/09/2013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868C-8927-4A79-9240-0BC63B03B2D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0156-9142-456E-BF46-59758CDB3E5D}" type="datetimeFigureOut">
              <a:rPr lang="en-GB" smtClean="0"/>
              <a:pPr/>
              <a:t>18/09/2013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868C-8927-4A79-9240-0BC63B03B2D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0156-9142-456E-BF46-59758CDB3E5D}" type="datetimeFigureOut">
              <a:rPr lang="en-GB" smtClean="0"/>
              <a:pPr/>
              <a:t>18/09/2013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868C-8927-4A79-9240-0BC63B03B2D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0156-9142-456E-BF46-59758CDB3E5D}" type="datetimeFigureOut">
              <a:rPr lang="en-GB" smtClean="0"/>
              <a:pPr/>
              <a:t>18/09/2013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868C-8927-4A79-9240-0BC63B03B2D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40156-9142-456E-BF46-59758CDB3E5D}" type="datetimeFigureOut">
              <a:rPr lang="en-GB" smtClean="0"/>
              <a:pPr/>
              <a:t>18/09/2013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7868C-8927-4A79-9240-0BC63B03B2D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 box </a:t>
            </a:r>
            <a:r>
              <a:rPr lang="en-GB" dirty="0" smtClean="0"/>
              <a:t>of 15 golf balls costs 975p</a:t>
            </a:r>
            <a:br>
              <a:rPr lang="en-GB" dirty="0" smtClean="0"/>
            </a:br>
            <a:r>
              <a:rPr lang="en-GB" dirty="0" smtClean="0"/>
              <a:t>How much does one golf ball cost?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5028" y="2420888"/>
            <a:ext cx="8948972" cy="1686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There are 23 rooms in a school and each has 33 chairs.</a:t>
            </a:r>
          </a:p>
          <a:p>
            <a:r>
              <a:rPr lang="en-GB" b="1" dirty="0" smtClean="0"/>
              <a:t>How many chairs are in the school?</a:t>
            </a:r>
            <a:endParaRPr lang="en-GB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5157192"/>
            <a:ext cx="7772400" cy="2046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Each box contains 25 balls.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How many boxes can be filled from 6040 balls?</a:t>
            </a:r>
          </a:p>
          <a:p>
            <a:r>
              <a:rPr lang="en-GB" dirty="0" smtClean="0"/>
              <a:t>How many boxes are required to store all the balls?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dn1.bigcommerce.com/server3900/aca41/products/638/images/918/Lincoln_Green__57535.1336419817.1280.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6885384"/>
          </a:xfrm>
          <a:prstGeom prst="rect">
            <a:avLst/>
          </a:prstGeom>
          <a:noFill/>
        </p:spPr>
      </p:pic>
      <p:pic>
        <p:nvPicPr>
          <p:cNvPr id="1026" name="Picture 2" descr="http://2.bp.blogspot.com/-32hGBWeMxJc/TnEK1y8XnFI/AAAAAAAAAUM/AzKULdd6nJc/s1600/Dark_Red_Background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9128"/>
            <a:ext cx="4644008" cy="687625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25000"/>
              </a:schemeClr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b="1" dirty="0" smtClean="0"/>
              <a:t>Quiz!</a:t>
            </a:r>
            <a:endParaRPr lang="en-GB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42088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FF00"/>
                </a:solidFill>
              </a:rPr>
              <a:t>0.75</a:t>
            </a:r>
            <a:endParaRPr lang="en-GB" sz="5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49289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FF00"/>
                </a:solidFill>
              </a:rPr>
              <a:t>0.8</a:t>
            </a:r>
            <a:endParaRPr lang="en-GB" sz="54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https://encrypted-tbn3.gstatic.com/images?q=tbn:ANd9GcTWyYcxZwUKs0pSo0nLO7DOnaSxwH1S7CLWSZ-L_TToOGu9wbt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9144000" cy="23042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23928" y="522920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0.875</a:t>
            </a:r>
            <a:endParaRPr lang="en-GB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dn1.bigcommerce.com/server3900/aca41/products/638/images/918/Lincoln_Green__57535.1336419817.1280.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6885384"/>
          </a:xfrm>
          <a:prstGeom prst="rect">
            <a:avLst/>
          </a:prstGeom>
          <a:noFill/>
        </p:spPr>
      </p:pic>
      <p:pic>
        <p:nvPicPr>
          <p:cNvPr id="1026" name="Picture 2" descr="http://2.bp.blogspot.com/-32hGBWeMxJc/TnEK1y8XnFI/AAAAAAAAAUM/AzKULdd6nJc/s1600/Dark_Red_Background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9128"/>
            <a:ext cx="4644008" cy="687625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25000"/>
              </a:schemeClr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b="1" dirty="0" smtClean="0"/>
              <a:t>Quiz!</a:t>
            </a:r>
            <a:endParaRPr lang="en-GB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42088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FF00"/>
                </a:solidFill>
              </a:rPr>
              <a:t>0.426</a:t>
            </a:r>
            <a:endParaRPr lang="en-GB" sz="5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49289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FF00"/>
                </a:solidFill>
              </a:rPr>
              <a:t>0.3</a:t>
            </a:r>
            <a:endParaRPr lang="en-GB" sz="54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https://encrypted-tbn3.gstatic.com/images?q=tbn:ANd9GcTWyYcxZwUKs0pSo0nLO7DOnaSxwH1S7CLWSZ-L_TToOGu9wbt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9144000" cy="23042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23928" y="522920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0.43</a:t>
            </a:r>
            <a:endParaRPr lang="en-GB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dn1.bigcommerce.com/server3900/aca41/products/638/images/918/Lincoln_Green__57535.1336419817.1280.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6885384"/>
          </a:xfrm>
          <a:prstGeom prst="rect">
            <a:avLst/>
          </a:prstGeom>
          <a:noFill/>
        </p:spPr>
      </p:pic>
      <p:pic>
        <p:nvPicPr>
          <p:cNvPr id="1026" name="Picture 2" descr="http://2.bp.blogspot.com/-32hGBWeMxJc/TnEK1y8XnFI/AAAAAAAAAUM/AzKULdd6nJc/s1600/Dark_Red_Background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9128"/>
            <a:ext cx="4644008" cy="687625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25000"/>
              </a:schemeClr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b="1" dirty="0" smtClean="0"/>
              <a:t>Quiz!</a:t>
            </a:r>
            <a:endParaRPr lang="en-GB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42088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FF00"/>
                </a:solidFill>
              </a:rPr>
              <a:t>0.245</a:t>
            </a:r>
            <a:endParaRPr lang="en-GB" sz="5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49289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FF00"/>
                </a:solidFill>
              </a:rPr>
              <a:t>0.24563</a:t>
            </a:r>
            <a:endParaRPr lang="en-GB" sz="54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https://encrypted-tbn3.gstatic.com/images?q=tbn:ANd9GcTWyYcxZwUKs0pSo0nLO7DOnaSxwH1S7CLWSZ-L_TToOGu9wbt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9144000" cy="23042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23928" y="522920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0.2</a:t>
            </a:r>
            <a:endParaRPr lang="en-GB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dn1.bigcommerce.com/server3900/aca41/products/638/images/918/Lincoln_Green__57535.1336419817.1280.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6885384"/>
          </a:xfrm>
          <a:prstGeom prst="rect">
            <a:avLst/>
          </a:prstGeom>
          <a:noFill/>
        </p:spPr>
      </p:pic>
      <p:pic>
        <p:nvPicPr>
          <p:cNvPr id="1026" name="Picture 2" descr="http://2.bp.blogspot.com/-32hGBWeMxJc/TnEK1y8XnFI/AAAAAAAAAUM/AzKULdd6nJc/s1600/Dark_Red_Background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9128"/>
            <a:ext cx="4644008" cy="687625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25000"/>
              </a:schemeClr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b="1" dirty="0" smtClean="0"/>
              <a:t>Quiz!</a:t>
            </a:r>
            <a:endParaRPr lang="en-GB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42088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FF00"/>
                </a:solidFill>
              </a:rPr>
              <a:t>0.05</a:t>
            </a:r>
            <a:endParaRPr lang="en-GB" sz="5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49289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FF00"/>
                </a:solidFill>
              </a:rPr>
              <a:t>0.0501</a:t>
            </a:r>
            <a:endParaRPr lang="en-GB" sz="54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https://encrypted-tbn3.gstatic.com/images?q=tbn:ANd9GcTWyYcxZwUKs0pSo0nLO7DOnaSxwH1S7CLWSZ-L_TToOGu9wbt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9144000" cy="23042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23928" y="522920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0.5</a:t>
            </a:r>
            <a:endParaRPr lang="en-GB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dn1.bigcommerce.com/server3900/aca41/products/638/images/918/Lincoln_Green__57535.1336419817.1280.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6885384"/>
          </a:xfrm>
          <a:prstGeom prst="rect">
            <a:avLst/>
          </a:prstGeom>
          <a:noFill/>
        </p:spPr>
      </p:pic>
      <p:pic>
        <p:nvPicPr>
          <p:cNvPr id="1026" name="Picture 2" descr="http://2.bp.blogspot.com/-32hGBWeMxJc/TnEK1y8XnFI/AAAAAAAAAUM/AzKULdd6nJc/s1600/Dark_Red_Background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9128"/>
            <a:ext cx="4644008" cy="687625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25000"/>
              </a:schemeClr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b="1" dirty="0" smtClean="0"/>
              <a:t>Quiz!</a:t>
            </a:r>
            <a:endParaRPr lang="en-GB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42088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FF00"/>
                </a:solidFill>
              </a:rPr>
              <a:t>0.12</a:t>
            </a:r>
            <a:endParaRPr lang="en-GB" sz="5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49289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FF00"/>
                </a:solidFill>
              </a:rPr>
              <a:t>0.1200</a:t>
            </a:r>
            <a:endParaRPr lang="en-GB" sz="54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https://encrypted-tbn3.gstatic.com/images?q=tbn:ANd9GcTWyYcxZwUKs0pSo0nLO7DOnaSxwH1S7CLWSZ-L_TToOGu9wbt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9144000" cy="23042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71800" y="5157192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0.12000000</a:t>
            </a:r>
            <a:endParaRPr lang="en-GB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dn1.bigcommerce.com/server3900/aca41/products/638/images/918/Lincoln_Green__57535.1336419817.1280.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6885384"/>
          </a:xfrm>
          <a:prstGeom prst="rect">
            <a:avLst/>
          </a:prstGeom>
          <a:noFill/>
        </p:spPr>
      </p:pic>
      <p:pic>
        <p:nvPicPr>
          <p:cNvPr id="1026" name="Picture 2" descr="http://2.bp.blogspot.com/-32hGBWeMxJc/TnEK1y8XnFI/AAAAAAAAAUM/AzKULdd6nJc/s1600/Dark_Red_Background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9128"/>
            <a:ext cx="4644008" cy="687625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25000"/>
              </a:schemeClr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b="1" dirty="0" smtClean="0"/>
              <a:t>Quiz!</a:t>
            </a:r>
            <a:endParaRPr lang="en-GB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42088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FF00"/>
                </a:solidFill>
              </a:rPr>
              <a:t>7.942</a:t>
            </a:r>
            <a:endParaRPr lang="en-GB" sz="5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49289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FF00"/>
                </a:solidFill>
              </a:rPr>
              <a:t>7.63</a:t>
            </a:r>
            <a:endParaRPr lang="en-GB" sz="54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https://encrypted-tbn3.gstatic.com/images?q=tbn:ANd9GcTWyYcxZwUKs0pSo0nLO7DOnaSxwH1S7CLWSZ-L_TToOGu9wbt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9144000" cy="23042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35896" y="530120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0.79999</a:t>
            </a:r>
            <a:endParaRPr lang="en-GB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Arrange the following words in alphabetical  order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284068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mouse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363277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ant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377679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crayon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435111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elephant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427984" y="427910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art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132677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255091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aardvark</a:t>
            </a:r>
            <a:endParaRPr lang="en-GB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175882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zoo</a:t>
            </a:r>
            <a:endParaRPr lang="en-GB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521695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antler</a:t>
            </a:r>
            <a:endParaRPr lang="en-GB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300192" y="269667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baseball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77521E-7 C 0.01041 -0.01087 0.00243 -0.00416 0.01996 -0.01041 C 0.04809 -0.02012 0.06944 -0.02752 0.1 -0.03492 C 0.12274 -0.04047 0.14462 -0.05227 0.16753 -0.05551 C 0.1809 -0.05736 0.19427 -0.05666 0.20764 -0.05736 C 0.22309 -0.05666 0.23871 -0.05944 0.25382 -0.05551 C 0.26163 -0.05342 0.26267 -0.04163 0.26614 -0.03492 C 0.2743 -0.01966 0.27413 -0.02544 0.28142 -0.00833 C 0.28889 0.00902 0.2934 0.02752 0.3 0.0451 C 0.30347 0.06568 0.29496 0.07123 0.28298 0.08187 C 0.26684 0.11078 0.24965 0.14477 0.22604 0.16397 C 0.19722 0.18756 0.16111 0.20028 0.1276 0.2049 C 0.07899 0.20282 0.03837 0.19912 -0.00781 0.19473 C -0.04306 0.19634 -0.04844 0.18316 -0.054 0.21924 C -0.05608 0.2456 -0.05851 0.26942 -0.054 0.29718 C -0.05278 0.30481 -0.04705 0.30967 -0.04323 0.31545 C -0.03577 0.32678 -0.02813 0.33765 -0.02014 0.34829 C -0.00608 0.36702 0.01614 0.39523 0.03368 0.40957 C 0.0625 0.43339 0.10017 0.43362 0.13229 0.44264 C 0.13594 0.44264 0.20503 0.44334 0.22604 0.4364 C 0.2651 0.42299 0.30173 0.37165 0.33507 0.34227 C 0.34219 0.33002 0.35 0.31961 0.35677 0.30735 C 0.35104 0.27128 0.35104 0.24653 0.33212 0.21716 C 0.32465 0.20536 0.31354 0.19843 0.30451 0.18848 C 0.28038 0.16235 0.26285 0.13945 0.23229 0.12905 C 0.21337 0.13043 0.19427 0.13043 0.17535 0.13321 C 0.171 0.1339 0.16302 0.13922 0.16302 0.13922 C 0.15104 0.1605 0.1342 0.16535 0.1184 0.18039 C 0.11337 0.18524 0.1092 0.19126 0.10451 0.19658 C 0.10139 0.20675 0.09861 0.21716 0.09531 0.22733 C 0.0908 0.24121 0.08142 0.2685 0.08142 0.2685 C 0.07673 0.31128 0.0908 0.33487 0.11371 0.36054 C 0.15955 0.41212 0.19184 0.42206 0.25225 0.42622 C 0.28298 0.4253 0.32153 0.43894 0.35069 0.41605 C 0.3816 0.39153 0.37725 0.32794 0.41528 0.31753 C 0.43975 0.32585 0.43594 0.32424 0.44757 0.35245 C 0.45121 0.37604 0.45555 0.40009 0.45833 0.42391 C 0.45781 0.43918 0.45989 0.45467 0.45677 0.46924 C 0.45555 0.47433 0.44948 0.4741 0.44583 0.4771 C 0.43194 0.48982 0.4184 0.50347 0.40451 0.51619 C 0.39236 0.52729 0.38107 0.54116 0.36753 0.54926 C 0.34913 0.5599 0.33177 0.56475 0.31215 0.56938 C 0.28055 0.57747 0.25573 0.58765 0.22291 0.59019 C 0.18455 0.58881 0.146 0.58927 0.10764 0.58603 C 0.10121 0.5851 0.08906 0.57794 0.08906 0.57794 C 0.07656 0.5666 0.06319 0.55828 0.05069 0.54695 C 0.03906 0.52359 0.02795 0.50046 0.02153 0.47317 C 0.02309 0.463 0.02257 0.45166 0.02604 0.44264 C 0.02847 0.43617 0.03455 0.43339 0.03837 0.42807 C 0.05399 0.40749 0.06614 0.38714 0.08611 0.37303 C 0.12257 0.34736 0.16823 0.34181 0.2092 0.33811 C 0.24097 0.34019 0.27291 0.3395 0.30451 0.34412 C 0.33177 0.34806 0.36475 0.3654 0.3875 0.38529 C 0.41024 0.40495 0.40052 0.40194 0.4276 0.41975 C 0.47448 0.4512 0.52344 0.47826 0.57222 0.50393 C 0.60087 0.51919 0.60208 0.54949 0.6368 0.55712 C 0.64201 0.55666 0.64722 0.55689 0.65225 0.55527 C 0.66475 0.55065 0.67239 0.5148 0.67535 0.50624 C 0.68194 0.48682 0.68489 0.48381 0.68906 0.463 C 0.69357 0.43987 0.69583 0.41605 0.70139 0.39315 C 0.70451 0.38043 0.71076 0.35453 0.71076 0.35453 C 0.70764 0.30573 0.71597 0.26804 0.67986 0.25 C 0.67239 0.2463 0.66458 0.24375 0.65677 0.24167 C 0.64878 0.23959 0.64045 0.23913 0.63229 0.23774 C 0.5875 0.2197 0.5493 0.2315 0.49844 0.23358 C 0.47864 0.24075 0.45312 0.24676 0.43837 0.2685 C 0.42482 0.28816 0.37291 0.38899 0.35677 0.43039 C 0.3368 0.48103 0.35017 0.46022 0.32916 0.50624 C 0.31719 0.53238 0.31788 0.52428 0.30451 0.54695 C 0.2908 0.57077 0.28403 0.60083 0.26302 0.61448 C 0.2533 0.61309 0.24305 0.61424 0.23368 0.61031 C 0.22725 0.60777 0.21805 0.58904 0.21371 0.58372 C 0.21146 0.58094 0.19635 0.5666 0.19219 0.5636 C 0.17517 0.55134 0.1566 0.54787 0.13993 0.53469 C 0.1335 0.52983 0.12257 0.51781 0.1184 0.51017 C 0.11354 0.50092 0.10607 0.48127 0.10607 0.48127 C 0.10173 0.45837 0.0993 0.44611 0.10295 0.41975 C 0.11146 0.35893 0.13594 0.33742 0.17378 0.30943 C 0.18663 0.29995 0.18819 0.29579 0.20139 0.29093 C 0.21649 0.28538 0.23368 0.28353 0.24913 0.28076 C 0.26354 0.28284 0.27847 0.28099 0.29219 0.28677 C 0.29705 0.28885 0.29896 0.29718 0.30139 0.30319 C 0.31701 0.34343 0.31024 0.34644 0.33212 0.38529 C 0.3559 0.42646 0.3816 0.45259 0.41996 0.45698 C 0.48489 0.45536 0.53472 0.45189 0.59687 0.43432 C 0.60399 0.43201 0.63646 0.41882 0.64444 0.41397 C 0.65955 0.40425 0.68906 0.38321 0.68906 0.38321 C 0.70017 0.36239 0.70972 0.34667 0.71684 0.32377 C 0.71788 0.31614 0.7217 0.30897 0.72153 0.30111 C 0.721 0.27636 0.72048 0.25162 0.71684 0.22733 C 0.7158 0.22063 0.71146 0.21554 0.70764 0.21091 C 0.69427 0.19426 0.67587 0.18779 0.66302 0.16998 C 0.64687 0.14755 0.64687 0.13783 0.6276 0.13113 C 0.62344 0.12696 0.61875 0.12373 0.61528 0.11887 C 0.61371 0.11679 0.61267 0.11401 0.61076 0.11263 C 0.59878 0.10384 0.58403 0.1006 0.57066 0.09829 C 0.51406 0.1043 0.46406 0.12049 0.41528 0.1598 C 0.40573 0.16744 0.39479 0.17322 0.3875 0.18432 C 0.37708 0.20051 0.36597 0.216 0.35208 0.22733 C 0.34097 0.23658 0.31371 0.23867 0.30139 0.23982 C 0.26649 0.23844 0.25712 0.24144 0.23073 0.22942 C 0.22916 0.22733 0.22778 0.22502 0.22604 0.2234 C 0.22465 0.22225 0.22257 0.22294 0.22153 0.22132 C 0.21666 0.21276 0.20903 0.18825 0.20139 0.18039 C 0.19357 0.17229 0.1875 0.16767 0.18298 0.15564 C 0.18455 0.1302 0.18698 0.11239 0.19844 0.09204 C 0.20139 0.08048 0.19913 0.08765 0.20764 0.07169 C 0.21371 0.06013 0.21423 0.04579 0.22153 0.03469 C 0.22986 0.0222 0.24288 0.01989 0.25382 0.01434 C 0.32066 -0.01966 0.29375 -0.00208 0.42153 -0.00416 C 0.44722 -0.00555 0.46423 -0.00648 0.48767 -0.01434 C 0.49982 -0.04857 0.48107 -0.06106 0.46146 -0.07169 C 0.45538 -0.07516 0.44826 -0.08141 0.44149 -0.0821 C 0.43125 -0.08326 0.421 -0.08349 0.41076 -0.08418 C 0.38229 -0.08349 0.33975 -0.08696 0.30607 -0.08002 C 0.29201 -0.07701 0.27847 -0.06823 0.26458 -0.0636 C 0.25937 -0.06175 0.24913 -0.05736 0.24913 -0.05736 C 0.24739 -0.05065 0.24548 -0.04394 0.23993 -0.04117 C 0.23541 -0.03885 0.22899 -0.03909 0.23368 -0.03909 " pathEditMode="relative" ptsTypes="f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3122 C -0.0316 0.07146 -0.08003 0.0666 -0.11857 0.06822 C -0.14288 0.07169 -0.17778 0.09111 -0.19392 0.05874 C -0.19288 0.04024 -0.19253 0.02173 -0.1908 0.00346 C -0.19028 -0.00255 -0.1868 -0.00741 -0.18472 -0.01272 C -0.18073 -0.0229 -0.17847 -0.03516 -0.17239 -0.04256 C -0.15746 -0.06083 -0.1375 -0.06869 -0.11857 -0.07285 C -0.1125 -0.07262 -0.07795 -0.07424 -0.06476 -0.06592 C -0.04357 -0.05227 -0.02934 -0.02036 -0.00781 -0.00833 C 0.02622 0.01063 0.02587 0.00901 0.05226 0.01272 C 0.08351 0.01017 0.11476 0.01156 0.14566 0.00578 C 0.1632 0.00277 0.16198 -0.00764 0.17222 -0.01966 C 0.18281 -0.03215 0.19375 -0.04001 0.20295 -0.05435 C 0.20608 -0.06823 0.20781 -0.07586 0.20295 -0.09136 C 0.20035 -0.09968 0.19427 -0.10454 0.19063 -0.11194 C 0.175 -0.14432 0.16649 -0.16675 0.13837 -0.1723 C 0.13004 -0.17369 0.1217 -0.17369 0.11372 -0.17461 C 0.07622 -0.17276 0.0559 -0.1723 0.02448 -0.14663 C 0.02413 -0.14617 -0.00955 -0.09043 -0.02014 -0.07979 C -0.02882 -0.07077 -0.03906 -0.06592 -0.04774 -0.05667 C -0.06857 -0.03516 -0.08333 -0.01481 -0.10156 0.01272 C -0.1066 0.02012 -0.13576 0.02497 -0.14462 0.02867 C -0.16354 0.02567 -0.18264 0.02382 -0.20156 0.01965 C -0.2217 0.01526 -0.24462 -0.00509 -0.26163 -0.02198 C -0.26632 -0.03284 -0.26962 -0.03631 -0.26927 -0.04973 C -0.2691 -0.05343 -0.26701 -0.09367 -0.26319 -0.10523 C -0.25729 -0.12304 -0.24548 -0.1316 -0.23385 -0.13761 C -0.21614 -0.14663 -0.19861 -0.15634 -0.18003 -0.1605 C -0.16719 -0.15981 -0.15434 -0.16097 -0.14166 -0.15842 C -0.125 -0.15472 -0.11701 -0.13506 -0.10781 -0.11679 C -0.10156 -0.07332 -0.09896 -0.04001 -0.10469 0.00578 C -0.10816 0.03445 -0.11684 0.04764 -0.12934 0.06822 C -0.15972 0.1184 -0.20087 0.15494 -0.24618 0.16281 C -0.25798 0.16975 -0.26996 0.17691 -0.27708 0.1561 C -0.27656 0.14824 -0.2783 0.13922 -0.27552 0.13274 C -0.2743 0.12997 -0.27083 0.13482 -0.26927 0.13737 C -0.26753 0.14061 -0.26753 0.14523 -0.26614 0.14893 C -0.25816 0.16882 -0.24965 0.18316 -0.23854 0.19981 C -0.22396 0.22178 -0.22291 0.21646 -0.21232 0.24121 C -0.19687 0.27728 -0.19757 0.32238 -0.18785 0.36147 C -0.17847 0.39893 -0.18385 0.361 -0.17847 0.39847 C -0.17621 0.41373 -0.17239 0.44426 -0.17239 0.44449 C -0.17153 0.4586 -0.16927 0.47872 -0.17239 0.49306 C -0.17396 0.50023 -0.18837 0.50462 -0.19236 0.50462 C -0.20625 0.50578 -0.21996 0.50647 -0.23385 0.50693 C -0.25937 0.50462 -0.27986 0.50508 -0.30312 0.49306 C -0.30573 0.48959 -0.30833 0.48728 -0.31076 0.48404 C -0.31406 0.47918 -0.32014 0.47016 -0.32014 0.47039 C -0.325 0.4505 -0.33107 0.4253 -0.32153 0.40518 C -0.31406 0.38991 -0.29965 0.38621 -0.28923 0.37534 C -0.27187 0.35638 -0.25538 0.33556 -0.23385 0.32909 C -0.22274 0.32562 -0.21128 0.32469 -0.2 0.32238 C -0.16302 0.32863 -0.12569 0.33048 -0.08923 0.34088 C -0.05764 0.3499 -0.04722 0.36794 -0.02309 0.3913 C -0.00434 0.40934 0.01563 0.42483 0.03368 0.44426 C 0.05729 0.4697 0.07344 0.49884 0.09202 0.53214 C 0.09375 0.53515 0.11129 0.54787 0.11372 0.54856 C 0.12431 0.55157 0.14566 0.55319 0.14566 0.55365 C 0.15868 0.5518 0.17188 0.55226 0.18455 0.54856 C 0.2191 0.53862 0.24965 0.48543 0.27379 0.44912 C 0.28577 0.43108 0.29045 0.42044 0.29844 0.39616 C 0.30174 0.38621 0.30452 0.36378 0.30452 0.36401 C 0.30399 0.35314 0.30504 0.34158 0.30295 0.33117 C 0.30174 0.32562 0.29757 0.32261 0.29531 0.31753 C 0.28629 0.29787 0.27674 0.26919 0.26302 0.25531 C 0.25278 0.24514 0.2408 0.24306 0.22917 0.23913 C 0.21997 0.24005 0.21024 0.23751 0.20139 0.24121 C 0.19688 0.24306 0.19462 0.25138 0.19063 0.25531 C 0.17396 0.2722 0.15729 0.28954 0.13976 0.30388 C 0.11059 0.3277 0.10399 0.32747 0.08281 0.36378 C 0.06788 0.38968 0.05816 0.42368 0.03976 0.44426 C 0.03125 0.45444 0.02274 0.46554 0.01372 0.47456 C 0.00382 0.4845 -0.00764 0.49121 -0.01701 0.50231 C -0.03628 0.52543 -0.05243 0.54047 -0.07708 0.54394 C -0.1184 0.5555 -0.16406 0.53445 -0.2 0.50231 C -0.21111 0.47479 -0.21406 0.4438 -0.21701 0.41235 C -0.21493 0.37696 -0.21024 0.3765 -0.1908 0.35222 C -0.18073 0.33926 -0.17118 0.32562 -0.16007 0.31521 C -0.12205 0.27914 -0.09774 0.27243 -0.05399 0.26919 C -0.03802 0.2722 -0.02135 0.27012 -0.00625 0.27821 C 0.04149 0.30434 0.07674 0.37234 0.12292 0.40286 C 0.16528 0.43108 0.14115 0.41628 0.19531 0.44657 C 0.2099 0.45536 0.21649 0.46669 0.23229 0.47016 C 0.25382 0.46854 0.2592 0.47247 0.27535 0.46045 C 0.27865 0.45814 0.28177 0.45536 0.28455 0.45166 C 0.28889 0.44588 0.29688 0.43293 0.29688 0.43316 C 0.30504 0.39662 0.30382 0.35938 0.3092 0.32238 C 0.31146 0.28145 0.31528 0.24074 0.3184 0.19981 C 0.31788 0.18524 0.31858 0.17044 0.31684 0.1561 C 0.31632 0.15217 0.31337 0.15009 0.31215 0.14662 C 0.31077 0.14292 0.3099 0.13899 0.3092 0.13506 C 0.30643 0.12095 0.30365 0.10291 0.29688 0.09111 C 0.28768 0.07539 0.27361 0.07123 0.26146 0.06336 C 0.25729 0.06082 0.25295 0.05827 0.24913 0.05434 C 0.24757 0.05272 0.24636 0.05064 0.24462 0.04972 C 0.23108 0.04047 0.21545 0.03815 0.20139 0.03122 C 0.19445 0.01803 0.18976 0.00208 0.18299 -0.01041 C 0.17882 -0.01781 0.1691 -0.03123 0.1691 -0.03099 C 0.16372 -0.04811 0.16962 -0.03469 0.15955 -0.0451 C 0.15816 -0.04672 0.15677 -0.05019 0.15538 -0.05204 C 0.14479 -0.0636 0.13004 -0.06383 0.1184 -0.07054 C 0.10365 -0.0791 0.09479 -0.08719 0.08455 -0.10292 C 0.07344 -0.14987 0.09184 -0.14894 0.1092 -0.1605 C 0.14705 -0.18548 0.15035 -0.19404 0.18768 -0.20444 C 0.19896 -0.20375 0.21042 -0.20444 0.22153 -0.20213 C 0.22535 -0.20144 0.22882 -0.19797 0.23229 -0.19519 C 0.24844 -0.18155 0.26875 -0.16004 0.27986 -0.13761 C 0.28368 -0.12975 0.28681 -0.12096 0.28924 -0.11194 C 0.29184 -0.10246 0.29323 -0.09205 0.29531 -0.0821 C 0.29861 -0.03377 0.30087 0.01688 0.27847 0.05874 C 0.27222 0.0703 0.26597 0.08186 0.2599 0.09343 C 0.25781 0.09736 0.25643 0.10222 0.25382 0.10522 C 0.25018 0.10915 0.2467 0.11262 0.24306 0.11655 C 0.23924 0.12049 0.23073 0.1258 0.23073 0.12604 C 0.21337 0.12488 0.19584 0.12488 0.17847 0.12372 C 0.1684 0.1228 0.16788 0.11725 0.15677 0.11193 C 0.14983 0.10869 0.14236 0.1073 0.13507 0.10522 C 0.12066 0.10106 0.10643 0.09875 0.09375 0.08672 C 0.08281 0.07631 0.07986 0.06313 0.07344 0.04717 C 0.06511 0.02451 0.05226 0.00046 0.03507 -0.00833 C 0.02118 -0.02383 0.02639 -0.01666 0.0184 -0.02891 C 0.01563 -0.04163 0.01007 -0.0495 0.00452 -0.05898 C 0.0033 -0.06106 0.00278 -0.06407 0.00139 -0.06592 C -0.00295 -0.071 -0.01163 -0.07378 -0.01701 -0.07517 C -0.0342 -0.09459 -0.03194 -0.11518 -0.05538 -0.11911 C -0.06163 -0.12003 -0.06771 -0.12073 -0.07396 -0.12142 C -0.07708 -0.12211 -0.08125 -0.12003 -0.08316 -0.12373 C -0.08576 -0.12859 -0.08472 -0.14223 -0.08472 -0.142 " pathEditMode="relative" rAng="0" ptsTypes="ffffffffffffffffffffffffffffffffffffffffffffffffffffffffffffffffffffffffff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14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463 C -0.0401 0.00023 -0.05642 0.02151 -0.09218 0.04463 C -0.10607 0.05365 -0.12118 0.05897 -0.13541 0.0673 C -0.15573 0.07955 -0.175 0.09782 -0.19687 0.10615 C -0.21319 0.11239 -0.23073 0.11193 -0.24757 0.11424 C -0.28455 0.11263 -0.29375 0.11124 -0.32604 0.09806 C -0.34149 0.07979 -0.35086 0.06105 -0.35989 0.03654 C -0.36909 -0.03423 -0.32205 -0.08002 -0.27986 -0.11101 C -0.22986 -0.14801 -0.18177 -0.19473 -0.12448 -0.20745 C -0.11527 -0.20398 -0.10555 -0.20236 -0.09687 -0.19704 C -0.03003 -0.15634 -0.01128 -0.05944 0.02778 0.01387 C 0.03438 0.04856 0.03455 0.08464 0.03091 0.12049 C 0.03004 0.12928 0.01493 0.16582 0.01233 0.17183 C -0.0059 0.21369 -0.01458 0.23473 -0.05069 0.24745 C -0.0868 0.24445 -0.11753 0.253 -0.14791 0.2271 C -0.19062 0.19033 -0.22239 0.13853 -0.27222 0.11841 C -0.27639 0.11494 -0.2809 0.11263 -0.28455 0.10823 C -0.29288 0.09829 -0.29253 0.07655 -0.29375 0.06313 C -0.29114 0.05435 -0.29149 0.04278 -0.28611 0.03654 C -0.24687 -0.00786 -0.18923 -0.01087 -0.14149 -0.01897 C -0.0618 -0.01318 -0.07152 -0.02035 -0.01215 -0.00046 C 0.01754 0.00948 0.04167 0.03469 0.07084 0.04463 C 0.08611 0.03122 0.08403 0.0185 0.08785 -0.00648 C 0.09202 -0.03377 0.09601 -0.06129 0.1 -0.08858 C 0.10157 -0.09922 0.10591 -0.10893 0.10782 -0.11934 C 0.11789 -0.17415 0.12275 -0.21508 0.13698 -0.2648 C 0.14323 -0.28631 0.14115 -0.31545 0.15087 -0.33441 C 0.15278 -0.34413 0.15365 -0.34945 0.16007 -0.355 C 0.16754 -0.35176 0.16806 -0.3439 0.17084 -0.33441 C 0.17136 -0.32817 0.17257 -0.32216 0.1724 -0.31591 C 0.16927 -0.09829 0.20973 -0.13506 0.12934 -0.09875 C 0.09879 -0.10107 0.09011 -0.09667 0.07084 -0.12743 C 0.06441 -0.15125 0.05729 -0.18663 0.06476 -0.21161 C 0.08125 -0.26712 0.11389 -0.32447 0.14011 -0.3735 C 0.14688 -0.38622 0.16198 -0.41374 0.1724 -0.42045 C 0.17865 -0.42877 0.18455 -0.43178 0.19236 -0.43687 C 0.20018 -0.44218 0.20782 -0.4512 0.21389 -0.45953 C 0.21493 -0.46392 0.21754 -0.46739 0.21858 -0.47179 C 0.22049 -0.47896 0.22049 -0.48682 0.2217 -0.49422 C 0.22066 -0.50995 0.22084 -0.5259 0.21858 -0.5414 C 0.21771 -0.54718 0.20573 -0.5636 0.20313 -0.56614 C 0.18143 -0.58673 0.15955 -0.59737 0.13386 -0.605 C 0.10608 -0.60407 0.07622 -0.61355 0.05087 -0.59875 C -3.05556E-6 -0.56915 -0.03593 -0.5296 -0.09062 -0.5148 C -0.15295 -0.46485 -0.0684 -0.53677 -0.13836 -0.45953 C -0.1585 -0.43733 -0.19375 -0.40842 -0.20607 -0.37535 C -0.20659 -0.36934 -0.20729 -0.36309 -0.20764 -0.35708 C -0.20868 -0.34945 -0.21007 -0.34205 -0.21076 -0.33441 C -0.21406 -0.30088 -0.20868 -0.31707 -0.21545 -0.29972 C -0.22378 -0.2426 -0.25573 -0.19658 -0.29531 -0.17253 C -0.30052 -0.16929 -0.31649 -0.1686 -0.3184 -0.16836 C -0.37708 -0.16929 -0.45451 -0.15588 -0.51076 -0.19912 C -0.5158 -0.21069 -0.51979 -0.22132 -0.52291 -0.23404 C -0.52239 -0.24029 -0.52291 -0.24653 -0.52152 -0.25255 C -0.52014 -0.25856 -0.51198 -0.26573 -0.5092 -0.26897 C -0.50034 -0.27937 -0.50086 -0.28053 -0.49375 -0.29764 C -0.4743 -0.34505 -0.4783 -0.35361 -0.45225 -0.37951 C -0.43975 -0.392 -0.42396 -0.39894 -0.41389 -0.41443 C -0.39687 -0.43964 -0.38281 -0.47317 -0.36146 -0.49237 C -0.34652 -0.50578 -0.32031 -0.50555 -0.30295 -0.50856 C -0.29045 -0.51712 -0.30382 -0.50925 -0.28298 -0.5148 C -0.27986 -0.51573 -0.27378 -0.51897 -0.27378 -0.51873 C -0.29566 -0.54811 -0.3 -0.53169 -0.34757 -0.5333 C -0.35677 -0.53261 -0.36632 -0.534 -0.37534 -0.53122 C -0.41093 -0.51989 -0.396 -0.51827 -0.4184 -0.50671 C -0.43507 -0.49815 -0.47239 -0.48428 -0.49062 -0.46762 C -0.50225 -0.45699 -0.52205 -0.42137 -0.52604 -0.40819 C -0.52882 -0.39917 -0.53524 -0.38159 -0.53524 -0.38136 C -0.53836 -0.35708 -0.53941 -0.35453 -0.53524 -0.31799 C -0.5342 -0.30851 -0.52639 -0.29741 -0.52291 -0.28932 C -0.52014 -0.28261 -0.51892 -0.27475 -0.51527 -0.26897 C -0.49514 -0.23636 -0.46701 -0.21994 -0.44149 -0.19704 C -0.43177 -0.18825 -0.42361 -0.17715 -0.41389 -0.16836 C -0.38993 -0.14686 -0.38055 -0.14061 -0.36146 -0.11725 C -0.34791 -0.1006 -0.3368 -0.07817 -0.32291 -0.06198 C -0.3125 -0.04972 -0.29774 -0.04672 -0.28767 -0.0333 C -0.28142 -0.01295 -0.27586 -0.00278 -0.28298 0.0222 C -0.28437 0.02729 -0.2901 0.02752 -0.29375 0.03029 C -0.29913 0.03885 -0.30607 0.04556 -0.31076 0.05481 C -0.32899 0.09112 -0.32569 0.10361 -0.35677 0.12049 C -0.36041 0.11841 -0.36389 0.11216 -0.36771 0.11424 C -0.37118 0.11633 -0.3684 0.12465 -0.37066 0.12858 C -0.37691 0.13899 -0.39479 0.14107 -0.40295 0.14708 C -0.41458 0.15587 -0.42465 0.16836 -0.4368 0.17576 C -0.45017 0.18409 -0.46371 0.19172 -0.47691 0.20051 C -0.50364 0.21831 -0.52517 0.23982 -0.55538 0.24352 C -0.56718 0.24283 -0.57899 0.24422 -0.59062 0.24144 C -0.60173 0.23867 -0.62569 0.21161 -0.63073 0.20652 C -0.66267 0.17414 -0.62708 0.20814 -0.65833 0.18201 C -0.66371 0.17761 -0.67378 0.16767 -0.67378 0.1679 C -0.67725 0.16073 -0.6783 0.15541 -0.67986 0.14708 C -0.67882 0.13413 -0.67899 0.12095 -0.67691 0.10823 C -0.67257 0.08117 -0.65538 0.06105 -0.64149 0.04255 C -0.63003 0.02729 -0.62326 0.00532 -0.61076 -0.00856 C -0.59218 -0.02914 -0.56632 -0.04371 -0.54305 -0.05157 C -0.52968 -0.05019 -0.51597 -0.05204 -0.50295 -0.04764 C -0.48507 -0.04163 -0.4684 0.0074 -0.45833 0.02613 C -0.44913 0.04348 -0.43177 0.04833 -0.41684 0.05088 C -0.40347 0.05018 -0.3901 0.05065 -0.37691 0.0488 C -0.36736 0.04741 -0.34045 0.00277 -0.33836 -0.00046 C -0.31927 -0.0303 -0.34305 0.00994 -0.32152 -0.02082 C -0.31701 -0.02729 -0.31336 -0.03469 -0.3092 -0.0414 C -0.30659 -0.04556 -0.30139 -0.05366 -0.30139 -0.05342 C -0.29948 -0.06522 -0.29461 -0.07493 -0.29218 -0.0865 C -0.28975 -0.09783 -0.2908 -0.1013 -0.28611 -0.10893 C -0.28159 -0.11633 -0.27882 -0.11749 -0.27222 -0.12327 C -0.27066 -0.12465 -0.26753 -0.12743 -0.26753 -0.1272 C -0.2651 -0.1383 -0.26007 -0.14871 -0.25538 -0.15819 C -0.25434 -0.16027 -0.2533 -0.16235 -0.25225 -0.16443 C -0.25121 -0.16651 -0.24913 -0.17068 -0.24913 -0.17045 C -0.2467 -0.18039 -0.24149 -0.19797 -0.24913 -0.20537 C -0.25503 -0.21115 -0.27066 -0.19912 -0.27066 -0.19889 C -0.27882 -0.18825 -0.28819 -0.17877 -0.29531 -0.16651 C -0.29739 -0.16328 -0.29861 -0.15842 -0.30139 -0.15611 C -0.31284 -0.14616 -0.3283 -0.14269 -0.34149 -0.13969 C -0.46267 -0.14316 -0.3835 -0.13252 -0.42777 -0.15218 C -0.43333 -0.15796 -0.43802 -0.15981 -0.44305 -0.16651 C -0.44722 -0.17785 -0.44861 -0.1834 -0.43993 -0.19103 C -0.43194 -0.20629 -0.44271 -0.18756 -0.43073 -0.2012 C -0.42361 -0.20953 -0.42014 -0.2278 -0.41076 -0.23404 C -0.40364 -0.23867 -0.38906 -0.24237 -0.38142 -0.24422 C -0.35225 -0.25763 -0.33264 -0.24746 -0.29375 -0.2463 C -0.28767 -0.24353 -0.28142 -0.24283 -0.27534 -0.24029 C -0.27326 -0.23613 -0.27118 -0.23196 -0.26909 -0.2278 C -0.26701 -0.22364 -0.25347 -0.22179 -0.24913 -0.22179 " pathEditMode="relative" rAng="0" ptsTypes="fffffffffffffffffffffffffffffffffffffffffffffffffffffff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-176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8.59389E-6 C -0.01372 0.00394 -0.02362 0.00486 -0.03542 0.01434 C -0.06841 0.04071 -0.0349 0.02591 -0.08456 0.05135 C -0.10556 0.06199 -0.12761 0.06869 -0.14914 0.07586 C -0.17119 0.07309 -0.19358 0.07401 -0.21528 0.06777 C -0.23056 0.06337 -0.24115 0.03863 -0.24931 0.02452 C -0.2507 0.02174 -0.25383 0.01643 -0.25383 0.01643 C -0.25938 -0.02011 -0.23317 -0.03122 -0.21528 -0.0511 C -0.18664 -0.08302 -0.19306 -0.08718 -0.16146 -0.10869 C -0.10244 -0.14916 -0.03646 -0.14639 0.02777 -0.14962 C 0.0434 -0.16512 0.03229 -0.15194 0.04774 -0.19865 C 0.05694 -0.22664 0.0651 -0.25323 0.08003 -0.27659 C 0.08576 -0.29648 0.09374 -0.31521 0.09687 -0.33603 C 0.10086 -0.36262 0.10138 -0.38621 0.10919 -0.41188 C 0.11284 -0.42368 0.12135 -0.44426 0.12777 -0.4549 C 0.13055 -0.45952 0.13437 -0.46253 0.13697 -0.46715 C 0.1552 -0.49999 0.17239 -0.54185 0.17847 -0.58209 C 0.18697 -0.55365 0.18732 -0.51988 0.19079 -0.48982 C 0.19027 -0.47386 0.2052 -0.39315 0.17534 -0.3832 C 0.16909 -0.37765 0.16163 -0.37442 0.15538 -0.36887 C 0.1493 -0.36355 0.14531 -0.3536 0.13854 -0.35036 C 0.13437 -0.34828 0.12621 -0.34435 0.12621 -0.34435 C 0.10017 -0.35707 0.0934 -0.38182 0.0861 -0.41396 C 0.08402 -0.45929 0.08333 -0.44981 0.08923 -0.51017 C 0.08958 -0.51318 0.09669 -0.53815 0.09687 -0.53885 C 0.10017 -0.55319 0.10121 -0.56868 0.10624 -0.58209 C 0.11128 -0.59551 0.11336 -0.61008 0.11857 -0.62303 C 0.12222 -0.63205 0.1269 -0.63806 0.12933 -0.64754 C 0.12881 -0.65841 0.12951 -0.66974 0.12777 -0.68038 C 0.12708 -0.68455 0.11683 -0.69171 0.11544 -0.69264 C 0.09947 -0.70328 0.08315 -0.70605 0.06614 -0.71114 C 0.04617 -0.71715 0.05538 -0.71623 0.03697 -0.72548 C 0.02447 -0.73172 0.01163 -0.73381 -0.00157 -0.73566 C -0.01077 -0.73496 -0.02015 -0.73658 -0.02917 -0.73357 C -0.03143 -0.73288 -0.0316 -0.72826 -0.0323 -0.72548 C -0.03369 -0.72016 -0.03542 -0.70906 -0.03542 -0.70906 C -0.03386 -0.68663 -0.03421 -0.64731 -0.02466 -0.62511 C -0.01563 -0.6043 -0.004 -0.58556 0.00624 -0.56567 C 0.01058 -0.55712 0.01857 -0.54116 0.02465 -0.53283 C 0.02638 -0.53052 0.02864 -0.52867 0.03072 -0.52659 C 0.03229 -0.5252 0.03732 -0.52266 0.03541 -0.52266 C 0.02864 -0.52243 -0.06459 -0.52613 -0.07379 -0.52659 C -0.09792 -0.52983 -0.11094 -0.54324 -0.1323 -0.55527 C -0.15105 -0.56567 -0.17067 -0.57331 -0.18924 -0.58394 C -0.20348 -0.59204 -0.21511 -0.59343 -0.23091 -0.59643 C -0.23403 -0.59713 -0.23994 -0.59828 -0.23994 -0.59828 C -0.25296 -0.60406 -0.23542 -0.59713 -0.26459 -0.59828 C -0.27483 -0.59875 -0.28525 -0.60106 -0.29532 -0.60245 C -0.33525 -0.61586 -0.34723 -0.61725 -0.38612 -0.64153 C -0.40452 -0.65309 -0.42119 -0.66974 -0.43994 -0.68038 C -0.50348 -0.71646 -0.57622 -0.73265 -0.64462 -0.73774 C -0.68056 -0.73704 -0.7165 -0.74028 -0.75226 -0.73566 C -0.75556 -0.73519 -0.75469 -0.72756 -0.75556 -0.7234 C -0.7566 -0.71669 -0.75747 -0.70952 -0.75851 -0.70282 C -0.76251 -0.68177 -0.76789 -0.66304 -0.77067 -0.64153 C -0.77518 -0.57099 -0.79567 -0.47779 -0.76459 -0.41813 C -0.76181 -0.40679 -0.75938 -0.40749 -0.7507 -0.4098 C -0.73091 -0.42807 -0.76372 -0.39731 -0.7415 -0.42021 C -0.72535 -0.43686 -0.73959 -0.41951 -0.71997 -0.4364 C -0.71199 -0.4431 -0.70608 -0.45397 -0.70001 -0.46322 C -0.67987 -0.5333 -0.704 -0.45212 -0.68456 -0.51017 C -0.67796 -0.5296 -0.67431 -0.54995 -0.66771 -0.56961 C -0.6639 -0.5962 -0.65956 -0.62025 -0.65226 -0.64546 C -0.65192 -0.64962 -0.65157 -0.65379 -0.6507 -0.65772 C -0.64966 -0.66419 -0.64706 -0.66813 -0.65226 -0.65772 C -0.66181 -0.5215 -0.62935 -0.40009 -0.61077 -0.2685 C -0.60956 -0.25138 -0.60001 -0.19773 -0.61841 -0.19264 C -0.62553 -0.19079 -0.63282 -0.19125 -0.63994 -0.19056 C -0.66112 -0.19148 -0.68456 -0.18038 -0.70001 -0.20282 C -0.70695 -0.21299 -0.71928 -0.24629 -0.7231 -0.26017 C -0.72605 -0.27104 -0.73074 -0.29301 -0.73074 -0.29301 C -0.73334 -0.33371 -0.73438 -0.37303 -0.72483 -0.41188 C -0.7198 -0.43131 -0.71771 -0.44264 -0.70452 -0.45282 C -0.69063 -0.44935 -0.67605 -0.44958 -0.66303 -0.44264 C -0.65834 -0.4401 -0.6566 -0.432 -0.65383 -0.42622 C -0.64376 -0.40541 -0.63594 -0.38089 -0.62761 -0.35869 C -0.62206 -0.31244 -0.6132 -0.26665 -0.60452 -0.22132 C -0.59879 -0.15818 -0.60574 -0.21577 -0.59532 -0.16396 C -0.59133 -0.14384 -0.59758 -0.15494 -0.58924 -0.14338 C -0.58178 -0.14384 -0.54914 -0.13852 -0.54167 -0.15379 C -0.53855 -0.16928 -0.53056 -0.182 -0.52605 -0.1968 C -0.52709 -0.24514 -0.52761 -0.30087 -0.54011 -0.34828 C -0.53942 -0.35453 -0.54011 -0.361 -0.53855 -0.36678 C -0.5349 -0.37881 -0.53108 -0.37927 -0.52605 -0.38737 C -0.52327 -0.39176 -0.51997 -0.40171 -0.51841 -0.40564 C -0.51615 -0.42044 -0.51199 -0.44102 -0.49844 -0.44264 C -0.48924 -0.4438 -0.47987 -0.44403 -0.47067 -0.44472 C -0.45539 -0.44357 -0.43976 -0.44495 -0.42466 -0.44056 C -0.42067 -0.4394 -0.41771 -0.43478 -0.4139 -0.43246 C -0.40452 -0.42691 -0.39462 -0.42229 -0.38456 -0.42021 C -0.3764 -0.41466 -0.36824 -0.40911 -0.3599 -0.40379 C -0.3566 -0.40171 -0.34306 -0.39754 -0.34306 -0.39754 C -0.33699 -0.39477 -0.33039 -0.39107 -0.32466 -0.38737 C -0.31476 -0.38089 -0.31199 -0.36655 -0.30452 -0.35661 C -0.30122 -0.35221 -0.28681 -0.34458 -0.28143 -0.34227 C -0.27553 -0.33418 -0.27153 -0.32423 -0.26615 -0.31567 C -0.26494 -0.31382 -0.26476 -0.31036 -0.26303 -0.30943 C -0.25973 -0.30735 -0.25608 -0.30804 -0.25226 -0.30735 C -0.12848 -0.31082 -0.14376 -0.28769 -0.08629 -0.32585 C -0.08091 -0.33464 -0.08178 -0.33117 -0.08004 -0.34019 C -0.079 -0.34574 -0.07692 -0.35661 -0.07692 -0.35661 C -0.07883 -0.38552 -0.07535 -0.37812 -0.08629 -0.39546 C -0.0882 -0.39893 -0.09567 -0.41581 -0.10157 -0.41813 C -0.11094 -0.42159 -0.11997 -0.41998 -0.12917 -0.42414 C -0.17518 -0.42298 -0.1941 -0.4364 -0.22466 -0.41604 C -0.24011 -0.395 -0.23421 -0.40332 -0.2507 -0.3913 C -0.26337 -0.38205 -0.24966 -0.3869 -0.26615 -0.3832 C -0.27587 -0.37418 -0.28317 -0.37511 -0.29532 -0.37511 " pathEditMode="relative" ptsTypes="fffffffffffffffffffffffffffffffffffffffffffffffffffffff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5458 C -0.00139 0.04163 -0.00312 0.02822 -0.00607 0.01573 C -0.00503 0.0074 -0.0059 -0.00161 -0.00312 -0.00902 C -0.00156 -0.01341 0.00261 -0.01549 0.00608 -0.01711 C 0.02847 -0.02798 0.03177 -0.02798 0.04931 -0.03145 C 0.05781 -0.03075 0.07448 -0.03353 0.08299 -0.02335 C 0.08629 -0.01942 0.08872 -0.01433 0.0908 -0.00902 C 0.09445 0.00024 0.1 0.01966 0.1 0.01989 C 0.09948 0.02729 0.1 0.03493 0.09844 0.04233 C 0.09792 0.0451 0.09514 0.04603 0.09393 0.04834 C 0.09063 0.05435 0.08785 0.06083 0.08455 0.06684 C 0.0724 0.08974 0.06979 0.10431 0.04774 0.11194 C 0.04063 0.11124 0.03316 0.11263 0.02622 0.10986 C 0.01424 0.10523 0.01059 0.08488 0.00469 0.07308 C 0.00712 0.05875 0.01372 0.05967 0.02309 0.05458 C 0.04254 0.0562 0.04913 0.05019 0.05851 0.06892 C 0.06528 0.10662 0.06354 0.12558 0.06007 0.17137 C 0.05938 0.1797 0.05556 0.18756 0.0507 0.19196 C 0.04375 0.20606 0.03177 0.20814 0.01997 0.21023 C -0.01476 0.22595 -0.06354 0.21231 -0.09392 0.21023 C -0.10677 0.20375 -0.1092 0.20375 -0.12153 0.19196 C -0.13455 0.17947 -0.14375 0.1612 -0.15694 0.14894 C -0.16771 0.13876 -0.17847 0.13761 -0.1908 0.13252 C -0.21059 0.12443 -0.18923 0.13345 -0.2092 0.12003 C -0.21597 0.11541 -0.22396 0.11448 -0.23073 0.10986 C -0.24548 0.09991 -0.23437 0.10407 -0.24618 0.0976 C -0.24913 0.09598 -0.25538 0.09344 -0.25538 0.09367 C -0.26667 0.0717 -0.25382 0.04857 -0.26614 0.02382 C -0.26667 0.01689 -0.26545 0.00949 -0.26771 0.00324 C -0.27274 -0.0111 -0.28802 -0.0178 -0.29844 -0.02127 C -0.30712 -0.02058 -0.31597 -0.02035 -0.32465 -0.01919 C -0.34167 -0.01688 -0.34444 0.01342 -0.35069 0.02799 C -0.35364 0.03469 -0.35729 0.04071 -0.36146 0.04626 C -0.37413 0.06314 -0.38871 0.07702 -0.40156 0.09344 C -0.4066 0.10662 -0.4092 0.12188 -0.40312 0.13645 C -0.39913 0.14593 -0.38333 0.1531 -0.37691 0.15703 C -0.33871 0.18039 -0.36302 0.16652 -0.33993 0.17947 C -0.33472 0.18224 -0.3 0.18756 -0.29844 0.18779 C -0.28298 0.19126 -0.26788 0.19496 -0.25226 0.19797 C -0.23958 0.19543 -0.22864 0.19982 -0.22465 0.18363 C -0.22517 0.1605 -0.225 0.13715 -0.22621 0.11402 C -0.22691 0.10037 -0.2368 0.09066 -0.24305 0.08118 C -0.24826 0.07308 -0.2533 0.06476 -0.25851 0.05666 C -0.2691 0.03978 -0.29722 0.03377 -0.31232 0.02799 C -0.32517 0.02868 -0.33802 0.02776 -0.35069 0.03007 C -0.37205 0.03377 -0.39184 0.05065 -0.41232 0.05875 C -0.41892 0.06129 -0.42535 0.06592 -0.43229 0.06684 C -0.4441 0.06823 -0.46771 0.071 -0.46771 0.07123 C -0.47639 0.07031 -0.48524 0.071 -0.49392 0.06892 C -0.50173 0.06707 -0.5033 0.05851 -0.50607 0.05042 C -0.51232 0.03215 -0.51684 0.00972 -0.52778 -0.00485 C -0.53038 -0.03654 -0.5309 -0.03168 -0.52465 -0.08071 C -0.52361 -0.08926 -0.51736 -0.09667 -0.51389 -0.10314 C -0.49982 -0.12997 -0.47986 -0.14477 -0.45851 -0.16073 C -0.44687 -0.179 -0.45382 -0.16975 -0.43698 -0.18732 C -0.43524 -0.18917 -0.4342 -0.19195 -0.43229 -0.19334 C -0.4276 -0.1968 -0.42205 -0.19727 -0.41701 -0.19958 C -0.41545 -0.20027 -0.41232 -0.20166 -0.41232 -0.20143 C -0.39739 -0.19958 -0.38194 -0.2012 -0.36771 -0.19542 C -0.3625 -0.19334 -0.36042 -0.18455 -0.35694 -0.179 C -0.35121 -0.16951 -0.34618 -0.15934 -0.33993 -0.15032 C -0.32778 -0.13251 -0.31423 -0.12002 -0.30469 -0.09921 C -0.29201 -0.07169 -0.28871 -0.03908 -0.2816 -0.00902 C -0.27986 -0.00185 -0.27135 0.01457 -0.26927 0.01966 C -0.25278 0.05875 -0.23646 0.10477 -0.20469 0.12628 C -0.19323 0.13414 -0.17899 0.12975 -0.16614 0.13044 C -0.13854 0.12975 -0.11076 0.13183 -0.08316 0.12836 C -0.05746 0.12512 -0.03837 0.08719 -0.02153 0.06684 C 0.00191 0.03839 0.03299 0.02591 0.05226 -0.00902 C 0.07292 -0.04625 0.05729 -0.02544 0.07535 -0.06845 C 0.08559 -0.09297 0.11146 -0.12257 0.12309 -0.13806 C 0.14497 -0.1672 0.15313 -0.21415 0.17222 -0.24676 C 0.17552 -0.25948 0.17118 -0.2456 0.17847 -0.25902 C 0.18229 -0.26618 0.18403 -0.27752 0.18611 -0.28561 C 0.18559 -0.30064 0.18577 -0.31568 0.18455 -0.33071 C 0.18368 -0.34019 0.17691 -0.35129 0.17379 -0.35939 C 0.17083 -0.36702 0.1684 -0.37904 0.16458 -0.38598 C 0.15573 -0.40194 0.13472 -0.40494 0.12153 -0.40865 C 0.1092 -0.40726 0.0967 -0.40726 0.08455 -0.40448 C 0.07465 -0.40217 0.05347 -0.37696 0.04931 -0.36355 C 0.04827 -0.36008 0.04792 -0.35638 0.04618 -0.35337 C 0.04462 -0.3506 0.04184 -0.34944 0.03993 -0.34713 C 0.0342 -0.33996 0.02882 -0.33186 0.02309 -0.32446 C 0.01649 -0.31614 0.00972 -0.30804 0.00313 -0.29995 C -0.00451 -0.29047 -0.00798 -0.27659 -0.01389 -0.26503 C -0.02309 -0.24699 -0.03229 -0.22849 -0.04305 -0.21184 C -0.05087 -0.18408 -0.0559 -0.15841 -0.06146 -0.12997 C -0.06545 -0.10985 -0.07535 -0.0925 -0.08003 -0.07261 C -0.08316 -0.05966 -0.08594 -0.04648 -0.08923 -0.03353 C -0.0993 0.00694 -0.09548 -0.00925 -0.10469 0.02174 C -0.10833 0.034 -0.11545 0.05875 -0.11545 0.05898 C -0.11719 0.08303 -0.11805 0.11309 -0.12778 0.1346 C -0.13142 0.14293 -0.13715 0.1494 -0.14149 0.15703 C -0.14236 0.15842 -0.15816 0.1649 -0.15851 0.16513 C -0.20798 0.16166 -0.24948 0.15403 -0.29687 0.13645 C -0.31684 0.11841 -0.32135 0.11633 -0.33698 0.09552 C -0.34653 0.0828 -0.35451 0.06846 -0.36458 0.05666 C -0.37587 0.04348 -0.38125 0.03516 -0.38767 0.01758 C -0.39028 -0.00647 -0.39462 -0.03677 -0.38923 -0.06013 C -0.38871 -0.06267 -0.3743 -0.06568 -0.37239 -0.06637 C -0.35347 -0.07331 -0.33455 -0.07955 -0.31545 -0.08487 C -0.3026 -0.08418 -0.28958 -0.08533 -0.27691 -0.08279 C -0.27239 -0.08186 -0.2691 -0.07585 -0.26458 -0.07446 C -0.24653 -0.06868 -0.22917 -0.05897 -0.21076 -0.05619 C -0.19236 -0.05758 -0.17378 -0.05781 -0.15538 -0.06013 C -0.14427 -0.06151 -0.13819 -0.09389 -0.13229 -0.10522 C -0.12847 -0.12025 -0.12986 -0.11332 -0.12778 -0.12581 C -0.12726 -0.13274 -0.12708 -0.13968 -0.12621 -0.14639 C -0.12604 -0.14847 -0.125 -0.15032 -0.12465 -0.1524 C -0.12396 -0.15633 -0.12309 -0.16466 -0.12309 -0.16443 " pathEditMode="relative" rAng="0" ptsTypes="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0" y="-1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1041 C -0.00451 -0.00439 -0.01007 -0.01804 -0.01458 -0.03261 C -0.0125 -0.07886 -0.02153 -0.08973 -0.00382 -0.1124 C 0.00278 -0.10661 0.00226 -0.10916 0.00226 -0.09413 C 0.00226 -0.04648 0.0099 -0.05643 -0.00694 -0.04278 C -0.01406 -0.04417 -0.02153 -0.04394 -0.02847 -0.04695 C -0.03229 -0.04857 -0.04149 -0.0629 -0.04392 -0.06545 C -0.0493 -0.07123 -0.05486 -0.07678 -0.06076 -0.08187 C -0.06996 -0.08973 -0.0809 -0.09343 -0.08993 -0.10222 C -0.09583 -0.11494 -0.096 -0.12673 -0.09774 -0.1413 C -0.09722 -0.15495 -0.09826 -0.16882 -0.09618 -0.18224 C -0.09566 -0.18594 -0.09184 -0.18733 -0.08993 -0.19033 C -0.07986 -0.20606 -0.06753 -0.2123 -0.05312 -0.21901 C -0.04843 -0.21693 -0.04271 -0.21762 -0.03923 -0.213 C -0.03628 -0.20907 -0.03698 -0.20213 -0.03611 -0.19658 C -0.03073 -0.16166 -0.03889 -0.20305 -0.03159 -0.1679 C -0.03073 -0.15749 -0.02725 -0.13783 -0.03455 -0.12882 C -0.04201 -0.11956 -0.06684 -0.11795 -0.07621 -0.11656 C -0.09357 -0.11864 -0.10416 -0.12165 -0.11927 -0.13298 C -0.12187 -0.13714 -0.12413 -0.14154 -0.12691 -0.14524 C -0.12882 -0.14778 -0.13125 -0.14894 -0.13316 -0.15148 C -0.14045 -0.16119 -0.14444 -0.17206 -0.15312 -0.18016 C -0.16302 -0.18941 -0.17534 -0.19056 -0.18698 -0.19241 C -0.20034 -0.19172 -0.23021 -0.19218 -0.24843 -0.18825 C -0.25746 -0.18617 -0.2684 -0.18062 -0.27778 -0.18016 C -0.31927 -0.17808 -0.36076 -0.17761 -0.40225 -0.17599 C -0.41666 -0.17206 -0.42639 -0.17391 -0.43767 -0.16166 C -0.43993 -0.1531 -0.44687 -0.14292 -0.45156 -0.13714 C -0.45434 -0.1339 -0.46076 -0.12882 -0.46076 -0.12858 C -0.45173 -0.12118 -0.44184 -0.12165 -0.43159 -0.11864 C -0.42083 -0.11563 -0.41007 -0.11147 -0.3993 -0.10846 C -0.37309 -0.09228 -0.34843 -0.07308 -0.32239 -0.05712 C -0.30816 -0.04833 -0.296 -0.0377 -0.28073 -0.03261 C -0.27014 -0.02289 -0.27639 -0.0074 -0.28229 0.00439 C -0.2842 0.00809 -0.28541 0.01295 -0.28854 0.01457 C -0.29531 0.01781 -0.30295 0.01735 -0.31007 0.0185 C -0.33593 0.02382 -0.36232 0.02475 -0.38854 0.02891 C -0.3901 0.0296 -0.39166 0.02983 -0.39305 0.03076 C -0.39479 0.03215 -0.396 0.03423 -0.39774 0.03515 C -0.40173 0.03677 -0.41007 0.03908 -0.41007 0.03932 C -0.41111 0.04117 -0.41441 0.04371 -0.41302 0.04533 C -0.40903 0.04972 -0.4026 0.04718 -0.39774 0.04949 C -0.38507 0.06568 -0.34739 0.06059 -0.33159 0.06175 C -0.32031 0.06684 -0.33403 0.05967 -0.32239 0.06984 C -0.321 0.071 -0.31927 0.071 -0.31771 0.07192 C -0.31389 0.07401 -0.31076 0.07817 -0.30694 0.08025 C -0.30503 0.08141 -0.30278 0.08141 -0.30069 0.0821 C -0.29757 0.08326 -0.29149 0.08626 -0.29149 0.08649 C -0.27968 0.0969 -0.28593 0.0939 -0.27309 0.09644 C -0.27743 0.11355 -0.27118 0.08973 -0.27778 0.11078 C -0.27847 0.11286 -0.27778 0.11587 -0.27916 0.11702 C -0.28194 0.1191 -0.28541 0.11841 -0.28854 0.1191 C -0.29618 0.12257 -0.30382 0.12581 -0.31146 0.12928 C -0.31319 0.1302 -0.31441 0.13229 -0.31614 0.13344 C -0.31753 0.13437 -0.31927 0.13483 -0.32083 0.13552 C -0.32448 0.14292 -0.32222 0.14038 -0.32691 0.14362 " pathEditMode="relative" rAng="0" ptsTypes="fff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-4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08141 C -0.00521 0.0858 -0.01059 0.09852 -0.01719 0.108 C -0.02326 0.11679 -0.02917 0.12604 -0.03559 0.1346 C -0.04219 0.14339 -0.04757 0.14801 -0.0526 0.15911 C -0.05833 0.19681 -0.04687 0.22965 -0.02031 0.24723 C -0.01059 0.2537 0.0007 0.25555 0.01059 0.26157 C 0.02899 0.27267 0.04531 0.29001 0.06441 0.29857 C 0.15122 0.33719 0.10816 0.321 0.1783 0.34367 C 0.18646 0.34621 0.19445 0.35107 0.20278 0.35176 C 0.22587 0.35338 0.24896 0.35615 0.27205 0.358 C 0.2875 0.35731 0.30278 0.35708 0.31823 0.35592 C 0.32465 0.35546 0.33507 0.34367 0.33507 0.3439 C 0.34601 0.32193 0.34635 0.29464 0.35208 0.26989 C 0.39323 0.2722 0.38351 0.26966 0.41215 0.28423 C 0.41997 0.29256 0.42691 0.29371 0.43368 0.30273 C 0.43472 0.30551 0.43715 0.30782 0.43663 0.31083 C 0.43629 0.31291 0.43333 0.31175 0.43212 0.31291 C 0.42326 0.32123 0.41632 0.32979 0.4059 0.33534 C 0.40139 0.33765 0.39653 0.33927 0.39201 0.34158 C 0.37813 0.34875 0.36441 0.35662 0.35052 0.36425 C 0.33889 0.37072 0.32587 0.37072 0.31354 0.37442 C 0.28073 0.37373 0.24792 0.37442 0.2151 0.37234 C 0.18941 0.37072 0.16649 0.36032 0.14132 0.35592 C 0.11997 0.35222 0.09826 0.35037 0.07674 0.34783 C 0.06858 0.34459 0.06007 0.3432 0.05208 0.3395 C 0.03941 0.32308 0.01632 0.31314 0.00278 0.30065 C -0.00851 0.29024 -0.01858 0.27729 -0.03108 0.26989 C -0.05417 0.25602 -0.08611 0.24746 -0.10486 0.22271 C -0.12014 0.20259 -0.13212 0.17461 -0.14184 0.14894 C -0.14583 0.11818 -0.13819 0.07493 -0.11094 0.06707 C -0.10347 0.06499 -0.09549 0.06568 -0.08785 0.06499 C -0.07604 0.06707 -0.06371 0.06522 -0.0526 0.071 C -0.04566 0.07447 -0.03941 0.10338 -0.03715 0.11217 C -0.03819 0.12512 -0.03785 0.1383 -0.04028 0.15102 C -0.05139 0.20953 -0.10833 0.2537 -0.15104 0.26365 C -0.16545 0.26295 -0.18021 0.26619 -0.1941 0.26157 C -0.20434 0.2581 -0.21632 0.22503 -0.21875 0.21462 C -0.23142 0.15981 -0.23264 0.10292 -0.23871 0.04649 C -0.24062 -0.01781 -0.25521 -0.1339 -0.19878 -0.16674 C -0.18646 -0.17391 -0.17656 -0.17854 -0.16337 -0.18108 C -0.15104 -0.17969 -0.13785 -0.18293 -0.12639 -0.17692 C -0.11962 -0.17322 -0.11649 -0.16235 -0.1125 -0.15425 C -0.10017 -0.12951 -0.09219 -0.0969 -0.06944 -0.08672 C -0.03212 -0.09528 -0.01684 -0.15795 -0.00799 -0.20143 C -0.00503 -0.23219 -0.00104 -0.26688 -0.01094 -0.29579 C -0.01962 -0.32123 -0.04149 -0.32817 -0.05712 -0.34297 C -0.06962 -0.35476 -0.0809 -0.36471 -0.09566 -0.36956 C -0.11771 -0.36887 -0.13993 -0.37072 -0.1618 -0.36748 C -0.16753 -0.36656 -0.17708 -0.35731 -0.17708 -0.35707 C -0.19236 -0.33695 -0.20816 -0.32077 -0.2217 -0.29787 C -0.2283 -0.27151 -0.23785 -0.23335 -0.22951 -0.20559 C -0.22153 -0.17877 -0.19219 -0.15425 -0.17413 -0.142 C -0.16128 -0.14269 -0.14826 -0.14176 -0.13559 -0.14408 C -0.12396 -0.14616 -0.11319 -0.15333 -0.10174 -0.15633 C -0.09305 -0.16142 -0.0842 -0.16512 -0.07569 -0.17067 C -0.06892 -0.16859 -0.06076 -0.17067 -0.05555 -0.16466 C -0.05017 -0.15842 -0.05035 -0.14708 -0.04792 -0.13806 C -0.04253 -0.11794 -0.04132 -0.11101 -0.03715 -0.09089 C -0.03351 -0.04186 -0.0309 -0.01804 -0.03559 0.04024 C -0.03628 0.04949 -0.04462 0.05435 -0.04948 0.06083 C -0.05729 0.0865 -0.04618 0.05296 -0.06024 0.08349 C -0.06493 0.09367 -0.06719 0.10847 -0.07257 0.11818 C -0.08003 0.13159 -0.09948 0.13853 -0.11094 0.14084 C -0.12483 0.13946 -0.1401 0.14478 -0.1526 0.13668 C -0.16736 0.1272 -0.17604 0.10639 -0.18785 0.09158 C -0.2066 0.06799 -0.22292 0.05528 -0.23715 0.0259 C -0.2401 -0.00162 -0.2467 -0.04139 -0.23108 -0.06429 C -0.22205 -0.0777 -0.20816 -0.08187 -0.19566 -0.08464 C -0.17795 -0.08117 -0.15868 -0.08094 -0.1434 -0.06614 C -0.11736 -0.0407 -0.09861 -0.00208 -0.08021 0.03215 C -0.07014 0.05065 -0.06493 0.05435 -0.05712 0.07516 C -0.05347 0.08511 -0.05156 0.09598 -0.04792 0.10592 C -0.04045 0.12558 -0.02847 0.14547 -0.01875 0.16328 C -0.01441 0.17114 -0.00781 0.17692 -0.00486 0.18594 C 0.00208 0.20745 0.00642 0.22988 0.01354 0.25139 C 0.01528 0.25694 0.01493 0.27336 0.02135 0.27405 C 0.04531 0.2766 0.06945 0.27544 0.09358 0.27614 C 0.10417 0.2803 0.10521 0.26897 0.11354 0.26157 C 0.12309 0.25301 0.13351 0.24746 0.14288 0.23913 C 0.14913 0.22595 0.14705 0.21693 0.14896 0.20028 C 0.15104 0.18178 0.14879 0.18502 0.15816 0.18178 C 0.17257 0.18571 0.18038 0.20097 0.18594 0.21855 C 0.18715 0.22248 0.18733 0.22734 0.18906 0.23104 C 0.19045 0.23428 0.1934 0.23613 0.19514 0.23913 C 0.20243 0.25162 0.20451 0.25787 0.21667 0.26157 C 0.2217 0.26503 0.22934 0.26943 0.23368 0.27405 C 0.24774 0.28886 0.23837 0.28215 0.24896 0.29649 C 0.25208 0.30088 0.25903 0.30713 0.26285 0.31083 C 0.27049 0.30805 0.27865 0.30713 0.28594 0.30273 C 0.28837 0.30134 0.29236 0.28909 0.29358 0.28631 C 0.29844 0.27475 0.30538 0.26527 0.31215 0.25555 C 0.32726 0.23404 0.34045 0.22063 0.35365 0.19404 C 0.35851 0.18432 0.36146 0.1753 0.36597 0.16536 C 0.36806 0.13622 0.37049 0.12072 0.36441 0.0895 C 0.36354 0.08534 0.3559 0.08071 0.35365 0.07933 C 0.34445 0.07401 0.33698 0.06985 0.32743 0.06707 C 0.30851 0.06776 0.28941 0.06776 0.27049 0.06892 C 0.26892 0.06892 0.26754 0.07077 0.26597 0.071 C 0.25573 0.07285 0.23507 0.07516 0.23507 0.0754 C 0.22066 0.07447 0.20625 0.0747 0.19201 0.07308 C 0.18872 0.07262 0.18611 0.06938 0.18281 0.06892 C 0.17726 0.06823 0.17153 0.06776 0.16597 0.06707 C 0.15868 0.06059 0.1632 0.06291 0.15208 0.06291 " pathEditMode="relative" rAng="0" ptsTypes="fffffffffffffffffffffffffffffffffffff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8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11494 C 0.03854 0.10916 0.02066 0.1117 0.09653 0.11494 C 0.09878 0.11494 0.10069 0.11679 0.10278 0.11748 C 0.11615 0.12165 0.12674 0.12535 0.13958 0.13113 C 0.16528 0.14292 0.18559 0.15379 0.2151 0.15749 C 0.21771 0.15865 0.21997 0.16027 0.22274 0.16119 C 0.22517 0.16212 0.22813 0.16143 0.23038 0.16258 C 0.23438 0.16397 0.2375 0.16651 0.24115 0.16883 C 0.24288 0.16975 0.24531 0.16998 0.2474 0.16998 C 0.25972 0.17068 0.27188 0.17091 0.2842 0.17137 C 0.33038 0.18386 0.3816 0.17299 0.43038 0.17253 C 0.43594 0.16952 0.43906 0.16952 0.44271 0.16489 C 0.43889 0.15009 0.4408 0.15125 0.42431 0.14732 C 0.38472 0.14778 0.34531 0.14755 0.30573 0.14871 C 0.30035 0.14871 0.29583 0.15217 0.29045 0.15241 C 0.28125 0.1531 0.27188 0.15333 0.26267 0.15379 C 0.25781 0.15426 0.24392 0.15541 0.23663 0.15749 C 0.22969 0.15934 0.22691 0.16119 0.21962 0.16258 C 0.20486 0.16536 0.18854 0.16582 0.17344 0.16744 C 0.1592 0.17045 0.14479 0.17068 0.13038 0.17253 C 0.11875 0.17415 0.10816 0.17761 0.09653 0.17877 C 0.06354 0.18224 0.0316 0.18409 -0.00191 0.18501 C -0.0224 0.18386 -0.02465 0.18825 -0.02951 0.17623 C -0.02865 0.16374 -0.03299 0.15125 -0.02187 0.14246 C -0.01615 0.12859 0.01753 0.12003 0.03351 0.11864 C 0.04948 0.1191 0.06545 0.11795 0.08125 0.1198 C 0.08767 0.12072 0.10451 0.13321 0.11198 0.13622 C 0.12813 0.14269 0.11771 0.13761 0.13663 0.14246 C 0.15625 0.14755 0.17535 0.15518 0.19497 0.16004 C 0.20486 0.16235 0.21892 0.16328 0.22882 0.16489 C 0.25174 0.16883 0.27309 0.17623 0.29653 0.17877 C 0.35104 0.18478 0.40642 0.18316 0.46111 0.18363 C 0.50538 0.18733 0.52882 0.18687 0.575 0.18247 C 0.61337 0.17484 0.57604 0.1834 0.60729 0.17368 C 0.6191 0.16998 0.6158 0.17276 0.62587 0.16883 C 0.63247 0.16605 0.63681 0.16212 0.64271 0.15865 C 0.64774 0.15056 0.65573 0.14408 0.66111 0.13622 C 0.6625 0.13414 0.66285 0.13182 0.66424 0.12997 C 0.66927 0.12304 0.67587 0.11748 0.68125 0.11101 C 0.67535 0.10176 0.66649 0.10083 0.6566 0.09482 C 0.64358 0.08696 0.63611 0.08025 0.61962 0.07724 C 0.60503 0.0747 0.58993 0.07539 0.575 0.0747 C 0.55556 0.07516 0.53594 0.07401 0.51667 0.07609 C 0.51181 0.07655 0.50833 0.08002 0.50434 0.08233 C 0.49462 0.08788 0.48385 0.09575 0.47344 0.09991 C 0.4559 0.10685 0.4375 0.1124 0.41962 0.11864 C 0.40903 0.12234 0.39878 0.12627 0.38889 0.13113 C 0.38368 0.13367 0.37882 0.13645 0.37344 0.13853 C 0.36597 0.14154 0.35781 0.14316 0.35035 0.14616 C 0.31823 0.15865 0.31354 0.16513 0.28733 0.17877 C 0.27639 0.18432 0.26389 0.18663 0.25191 0.1901 C 0.23854 0.19403 0.22795 0.20005 0.2151 0.20375 C 0.19288 0.22179 0.15729 0.22063 0.12882 0.22757 C 0.11597 0.22711 0.10313 0.2278 0.09045 0.22641 C 0.07847 0.22526 0.06667 0.21971 0.0566 0.21508 C 0.04722 0.21069 0.03073 0.20814 0.01962 0.20629 C -0.0092 0.1945 -0.02066 0.17206 -0.05417 0.16374 C -0.0592 0.14755 -0.04931 0.13599 -0.03733 0.12489 C -0.03385 0.12165 -0.0224 0.10893 -0.0158 0.10477 C -0.00208 0.09644 0.01354 0.09297 0.02882 0.08742 C 0.03472 0.08511 0.0401 0.08233 0.04583 0.07979 C 0.05035 0.07794 0.05503 0.07655 0.05972 0.0747 C 0.07378 0.06337 0.09115 0.06013 0.11042 0.05851 C 0.12691 0.05944 0.1434 0.05967 0.15972 0.06106 C 0.16701 0.06152 0.17396 0.06406 0.18125 0.06476 C 0.21944 0.07169 0.26493 0.07354 0.30122 0.08349 C 0.3191 0.08835 0.33281 0.0939 0.35191 0.09598 C 0.38802 0.10592 0.42639 0.10731 0.46424 0.10985 C 0.47118 0.10962 0.55399 0.12766 0.5658 0.09991 C 0.5651 0.09528 0.56615 0.08973 0.56267 0.08603 C 0.55677 0.08002 0.53733 0.08048 0.53038 0.07979 C 0.46042 0.06522 0.3283 0.07493 0.29653 0.0747 C 0.27986 0.07054 0.27517 0.07239 0.25191 0.07354 C 0.1651 0.07771 0.24757 0.0747 0.16892 0.07724 C 0.1467 0.07655 0.12396 0.07701 0.10278 0.071 C 0.10226 0.06984 0.10104 0.06846 0.10122 0.0673 C 0.10156 0.06291 0.10208 0.05874 0.10434 0.05481 C 0.10538 0.05319 0.10833 0.05273 0.11042 0.05227 C 0.11597 0.05065 0.12188 0.04995 0.12743 0.04857 C 0.16146 0.04926 0.18663 0.04995 0.21806 0.05227 C 0.22847 0.05435 0.23854 0.05712 0.24896 0.05851 C 0.25052 0.05897 0.25208 0.05921 0.25347 0.05967 C 0.25851 0.06198 0.25816 0.06406 0.25816 0.06106 " pathEditMode="relative" rAng="0" ptsTypes="fffffffffffffffffffffffffffffffffffffffff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0" y="2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9019 C -0.01042 0.0821 -0.01042 0.07724 -0.00278 0.06984 C 0.00816 0.0592 0.02118 0.05434 0.03264 0.04509 C 0.04792 0.03284 0.05538 0.00832 0.07101 -0.00394 C 0.10295 -0.02938 0.13559 -0.04348 0.17257 -0.04903 C 0.19618 -0.05967 0.22327 -0.06268 0.24809 -0.06545 C 0.26458 -0.07193 0.27361 -0.08511 0.28958 -0.08812 C 0.32049 -0.10569 0.34653 -0.13321 0.37726 -0.15148 C 0.41858 -0.176 0.46372 -0.19288 0.50799 -0.20491 C 0.56684 -0.20144 0.57049 -0.20028 0.61563 -0.19057 C 0.63073 -0.18247 0.64618 -0.17484 0.65729 -0.15773 C 0.66597 -0.14432 0.66823 -0.12581 0.67726 -0.11263 C 0.68837 -0.09644 0.69323 -0.09228 0.70191 -0.0717 C 0.70938 -0.02406 0.71267 0.00832 0.6941 0.05134 C 0.6849 0.07261 0.67708 0.10684 0.65729 0.11887 C 0.63177 0.13436 0.60156 0.13691 0.57413 0.13945 C 0.53629 0.13667 0.52066 0.13991 0.48802 0.12511 C 0.46667 0.1154 0.44479 0.09458 0.42639 0.07793 C 0.40139 0.05527 0.38021 0.03815 0.36337 0.00416 C 0.35868 -0.02128 0.35486 -0.04626 0.35104 -0.0717 C 0.35174 -0.09506 0.35816 -0.15634 0.35261 -0.18016 C 0.35174 -0.18386 0.34774 -0.18479 0.34497 -0.18641 C 0.3349 -0.19242 0.32448 -0.19728 0.31424 -0.20283 C 0.3092 -0.2056 0.30382 -0.20629 0.29879 -0.20884 C 0.28681 -0.21485 0.27604 -0.22665 0.26337 -0.22942 C 0.23924 -0.23474 0.21354 -0.23728 0.18958 -0.24376 C 0.15903 -0.24006 0.16042 -0.24214 0.14028 -0.2315 C 0.13281 -0.2211 0.12726 -0.21763 0.12344 -0.20283 C 0.12448 -0.18987 0.12309 -0.17623 0.12639 -0.16397 C 0.12969 -0.15148 0.15642 -0.14131 0.16024 -0.13923 C 0.17726 -0.12928 0.1941 -0.11864 0.21111 -0.10847 C 0.23438 -0.09436 0.28646 -0.0902 0.28646 -0.08997 C 0.31059 -0.09089 0.33472 -0.09089 0.35886 -0.09205 C 0.36337 -0.09228 0.36823 -0.09228 0.37257 -0.09413 C 0.37674 -0.09598 0.3849 -0.10246 0.3849 -0.10222 C 0.39115 -0.12142 0.39288 -0.13715 0.3941 -0.15773 C 0.39358 -0.20144 0.39497 -0.24515 0.39271 -0.28886 C 0.39236 -0.29487 0.38993 -0.30111 0.38646 -0.30528 C 0.38507 -0.3069 0.36285 -0.31869 0.36024 -0.31962 C 0.35174 -0.32285 0.3342 -0.32771 0.3342 -0.32748 C 0.30799 -0.32609 0.28142 -0.32864 0.25573 -0.3217 C 0.22761 -0.31407 0.20243 -0.28955 0.18177 -0.26434 C 0.17083 -0.25093 0.16042 -0.23775 0.15417 -0.21925 C 0.14931 -0.20468 0.14896 -0.18941 0.14653 -0.17415 C 0.14827 -0.12281 0.14323 -0.13368 0.16181 -0.10246 C 0.16667 -0.07054 0.18629 -0.06684 0.20799 -0.05528 C 0.22205 -0.04788 0.23316 -0.03678 0.24809 -0.03076 C 0.27656 -0.01943 0.3033 -0.01041 0.32952 0.00832 C 0.34931 0.0222 0.37274 0.0252 0.39115 0.04301 C 0.39219 0.04579 0.39254 0.04926 0.3941 0.05134 C 0.39531 0.05296 0.39809 0.05157 0.39879 0.05342 C 0.39948 0.05527 0.39774 0.05712 0.39722 0.05943 C 0.3934 0.07285 0.38577 0.08001 0.38038 0.09227 C 0.37517 0.1302 0.36511 0.16396 0.35104 0.1968 C 0.34722 0.20582 0.34358 0.21901 0.33872 0.22756 C 0.32309 0.25439 0.2934 0.26734 0.27257 0.28075 C 0.23733 0.30319 0.27465 0.28792 0.23715 0.30758 C 0.21806 0.31776 0.1974 0.32285 0.17726 0.32793 C 0.16962 0.32655 0.16163 0.32655 0.15417 0.324 C 0.13177 0.3166 0.09167 0.28445 0.07726 0.2604 C 0.03264 0.18593 0.07517 0.25138 0.04653 0.20513 C 0.03785 0.19102 0.02743 0.18015 0.01875 0.16605 C 0.0099 0.1339 0.00972 0.09759 0.00642 0.06359 C 0.00799 0.03422 0.00764 0.00462 0.01111 -0.02452 C 0.01181 -0.0303 0.01597 -0.03423 0.01875 -0.03886 C 0.02795 -0.05412 0.03906 -0.06661 0.04809 -0.08187 C 0.05469 -0.09297 0.06493 -0.12443 0.07257 -0.13113 C 0.08594 -0.14293 0.09913 -0.14894 0.11424 -0.15565 C 0.12778 -0.16166 0.14028 -0.17045 0.15417 -0.17415 C 0.2059 -0.17022 0.2033 -0.18571 0.225 -0.14755 C 0.23108 -0.12512 0.23559 -0.10246 0.24497 -0.08187 C 0.24705 -0.071 0.24879 -0.0599 0.25104 -0.04903 C 0.25504 0.04671 0.25417 0.01457 0.25417 0.18663 C 0.25417 0.24583 0.25747 0.23057 0.25104 0.25624 C 0.24948 0.27775 0.24757 0.30781 0.23577 0.324 C 0.23177 0.33903 0.2342 0.32793 0.2342 0.35869 " pathEditMode="relative" rAng="0" ptsTypes="fffffffffffffffffffffffffffffffffffffffffffffffffffffffffffffffffffffffffff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00" y="-7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1006 C 0.01632 0.07539 0.0283 0.05805 0.04497 0.04117 C 0.05157 0.03492 0.05417 0.02452 0.06216 0.02082 C 0.06684 0.02197 0.07344 0.0222 0.07761 0.02683 C 0.09028 0.04117 0.09723 0.06453 0.10677 0.08233 C 0.1073 0.0858 0.10764 0.08927 0.10834 0.09251 C 0.10921 0.09667 0.11146 0.10477 0.11146 0.105 C 0.11094 0.11217 0.11129 0.12003 0.1099 0.1272 C 0.10417 0.15749 0.075 0.1649 0.05608 0.17438 C 0.04861 0.17808 0.04219 0.1834 0.03455 0.18663 C 0.06563 0.18825 0.07726 0.18386 0.09914 0.20722 C 0.11632 0.2537 0.10382 0.22132 0.14063 0.30157 C 0.14966 0.32123 0.16546 0.33811 0.17605 0.35685 C 0.17934 0.36263 0.18264 0.36887 0.18525 0.37535 C 0.18629 0.37812 0.18646 0.38159 0.18837 0.38344 C 0.19966 0.39477 0.24184 0.39177 0.24375 0.39177 C 0.25243 0.40842 0.25035 0.43895 0.25139 0.45514 C 0.25174 0.45953 0.25365 0.46346 0.25452 0.46739 C 0.2573 0.48243 0.25955 0.49723 0.26216 0.51249 C 0.26615 0.53585 0.27691 0.55643 0.28368 0.57817 C 0.28559 0.58418 0.28681 0.59043 0.28837 0.59667 C 0.28941 0.60083 0.2915 0.60893 0.2915 0.60916 C 0.29028 0.63599 0.29549 0.64246 0.27917 0.64963 C 0.27223 0.65726 0.26823 0.65911 0.26059 0.6642 C 0.24723 0.66351 0.23368 0.66513 0.22066 0.66212 C 0.21389 0.66027 0.20834 0.65403 0.20226 0.64963 C 0.18195 0.63622 0.16789 0.63206 0.15452 0.60685 C 0.15018 0.58673 0.14497 0.5673 0.14063 0.54741 C 0.13924 0.5414 0.14167 0.53169 0.1375 0.52891 C 0.13247 0.52521 0.12622 0.52752 0.12066 0.52683 C 0.0882 0.51503 0.10139 0.49052 0.06997 0.45722 C 0.05122 0.43733 0.02674 0.41698 0.01598 0.38761 C 0.00348 0.35592 -0.00173 0.32193 -0.00555 0.28724 C -0.01093 0.20051 -0.01007 0.14778 -0.05625 0.08418 C -0.0677 0.06846 -0.08107 0.04371 -0.09774 0.03515 C -0.10555 0.02729 -0.10625 0.02151 -0.11475 0.01873 C -0.11892 0.01041 -0.12621 0.00879 -0.13003 0.00023 C -0.13142 -0.00162 -0.14045 -0.02821 -0.14236 -0.03053 C -0.15191 -0.04232 -0.16041 -0.0407 -0.1717 -0.04695 C -0.18489 -0.05435 -0.19791 -0.06313 -0.21007 -0.07354 C -0.25052 -0.10777 -0.23246 -0.09297 -0.26389 -0.11864 C -0.26944 -0.12326 -0.27639 -0.1235 -0.28246 -0.12673 C -0.29305 -0.13251 -0.30191 -0.14061 -0.31163 -0.14732 C -0.31614 -0.13251 -0.32274 -0.13159 -0.33472 -0.12881 C -0.35625 -0.12373 -0.37777 -0.12026 -0.3993 -0.11864 C -0.42395 -0.11378 -0.44861 -0.10916 -0.47326 -0.1043 C -0.47691 -0.10222 -0.4802 -0.09898 -0.48402 -0.09806 C -0.49774 -0.09482 -0.52552 -0.09204 -0.52552 -0.09181 C -0.53819 -0.08765 -0.54062 -0.08996 -0.54704 -0.07354 C -0.54652 -0.06198 -0.54739 -0.04995 -0.54548 -0.03862 C -0.54166 -0.01503 -0.51666 -0.00763 -0.50399 0.01041 C -0.49687 0.02058 -0.48941 0.03076 -0.48246 0.04117 C -0.46996 0.0599 -0.46111 0.08626 -0.44392 0.09667 C -0.42517 0.10777 -0.41753 0.10823 -0.40086 0.11101 C -0.39479 0.10615 -0.38507 0.10546 -0.38246 0.09667 C -0.37864 0.08395 -0.38333 0.06915 -0.38402 0.05551 C -0.38559 0.02267 -0.39375 0.02012 -0.41163 0.00023 C -0.41944 -0.00832 -0.42708 -0.01757 -0.43472 -0.02636 C -0.4493 -0.04301 -0.45972 -0.05943 -0.47934 -0.06337 C -0.4927 -0.06198 -0.50625 -0.06337 -0.51927 -0.0592 C -0.52812 -0.05643 -0.52708 -0.02428 -0.52708 -0.02405 C -0.5276 -0.01341 -0.52864 -0.00231 -0.52864 0.00856 C -0.52864 0.02359 -0.52829 0.03862 -0.52708 0.05342 C -0.52465 0.08233 -0.49496 0.09297 -0.48246 0.11101 C -0.45937 0.14408 -0.44479 0.18317 -0.41007 0.19496 C -0.40208 0.20051 -0.39687 0.19704 -0.39166 0.20722 C -0.38819 0.22502 -0.39652 0.23358 -0.40399 0.24607 C -0.41145 0.25856 -0.41961 0.27706 -0.42864 0.28724 C -0.45503 0.3173 -0.43003 0.26873 -0.46389 0.31984 C -0.50677 0.3846 -0.46944 0.35245 -0.51927 0.41836 C -0.52882 0.43085 -0.53993 0.44149 -0.54861 0.45514 C -0.55607 0.4667 -0.56163 0.47988 -0.56857 0.49214 C -0.57014 0.49885 -0.57152 0.50578 -0.57326 0.51249 C -0.57552 0.52082 -0.5809 0.53724 -0.5809 0.53747 C -0.58038 0.55366 -0.58107 0.57008 -0.57934 0.58603 C -0.57795 0.59852 -0.57135 0.61008 -0.56701 0.62119 C -0.56198 0.63391 -0.55798 0.64732 -0.55312 0.66004 C -0.54826 0.67276 -0.54791 0.69126 -0.53941 0.7012 C -0.52951 0.71277 -0.50937 0.71762 -0.4993 0.72156 C -0.48715 0.72618 -0.47465 0.73104 -0.4625 0.73589 C -0.39496 0.73497 -0.32812 0.74191 -0.2625 0.71947 C -0.25 0.70329 -0.24461 0.67854 -0.22708 0.67045 C -0.21979 0.66328 -0.21215 0.65611 -0.20694 0.6457 C -0.20486 0.64154 -0.20086 0.63321 -0.20086 0.63321 C -0.19809 0.61934 -0.20173 0.62905 -0.1901 0.62119 C -0.1868 0.6191 -0.1809 0.61309 -0.1809 0.61332 C -0.17708 0.60292 -0.17326 0.5902 -0.16701 0.5821 " pathEditMode="relative" rAng="0" ptsTypes="ffffffffffffffffffffffffffffffffffffffffffffffffffffffffffffffffffffffffffffffffffffff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Ordering decimals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484784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When we order decimals we are </a:t>
            </a:r>
            <a:r>
              <a:rPr lang="en-GB" sz="2800" dirty="0" smtClean="0"/>
              <a:t>doing </a:t>
            </a:r>
            <a:r>
              <a:rPr lang="en-GB" sz="2800" dirty="0" smtClean="0"/>
              <a:t>the exact same thing – compare digit by digit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3356992"/>
            <a:ext cx="1888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0. 4 5 6 7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998457" y="3646765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0. 4 8 1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263691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For example, comparing these two numbers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3563888" y="3501008"/>
            <a:ext cx="360040" cy="504056"/>
          </a:xfrm>
          <a:prstGeom prst="rect">
            <a:avLst/>
          </a:prstGeom>
          <a:solidFill>
            <a:schemeClr val="accent6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563888" y="4293096"/>
            <a:ext cx="360040" cy="504056"/>
          </a:xfrm>
          <a:prstGeom prst="rect">
            <a:avLst/>
          </a:prstGeom>
          <a:solidFill>
            <a:schemeClr val="accent6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5517232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First we compare the whole number in front of the decimal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27584" y="551723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These are the same so we move on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27584" y="5517232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now compare the first number after the decimal point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27584" y="5517232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These are again the same so we move on to the second decimal place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27584" y="5500389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now have one decimal bigger than the other so we can say that the whole number is bigger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71600" y="458112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can say 0.481 is bigger than 0.4567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243 -0.00324 C 0.02726 -0.01318 0.04931 -0.02775 0.07483 -0.03376 C 0.08004 -0.03492 0.08507 -0.03631 0.0901 -0.03793 C 0.09427 -0.03931 0.10243 -0.04209 0.10243 -0.04186 C 0.11528 -0.05365 0.09809 -0.03931 0.1132 -0.0481 C 0.12413 -0.05458 0.11754 -0.05435 0.12865 -0.05851 C 0.13524 -0.06082 0.14861 -0.06452 0.14861 -0.06429 C 0.16302 -0.074 0.17951 -0.07123 0.19479 -0.06452 C 0.19583 -0.06013 0.19965 -0.05689 0.19948 -0.05226 C 0.19896 -0.04186 0.1974 -0.03145 0.19479 -0.02151 C 0.19201 -0.0111 0.18403 -0.00832 0.17778 -0.00324 C 0.16389 0.0081 0.15243 0.01989 0.13629 0.02359 C 0.1309 0.02313 0.09531 0.03099 0.0901 0.01133 C 0.11597 -0.02312 0.15695 -0.00046 0.1901 0.00301 C 0.19965 0.00625 0.20712 0.0111 0.21632 0.01527 C 0.23021 0.04325 0.2566 0.0599 0.27639 0.07886 C 0.3125 0.11332 0.28594 0.0932 0.31945 0.12188 C 0.3592 0.15611 0.31563 0.11679 0.35781 0.14848 C 0.38004 0.16513 0.39167 0.19218 0.41024 0.21416 C 0.4184 0.22387 0.42292 0.22341 0.43333 0.22849 C 0.44983 0.23659 0.46615 0.24306 0.48403 0.247 C 0.50087 0.24561 0.51354 0.24676 0.52865 0.23867 C 0.53333 0.23243 0.53785 0.22641 0.54254 0.22017 C 0.55295 0.20629 0.55434 0.17438 0.56094 0.1568 C 0.57413 0.12165 0.58438 0.08673 0.59479 0.05019 C 0.59531 0.04602 0.59653 0.04209 0.59635 0.03793 C 0.59497 0.01041 0.58455 0.01342 0.56858 0.00717 C 0.53403 0.00995 0.51215 0.01087 0.4809 0.02151 C 0.46754 0.02613 0.44097 0.03585 0.44097 0.03608 C 0.4132 0.0562 0.40556 0.08187 0.39479 0.1198 C 0.39583 0.12743 0.39566 0.13552 0.39792 0.14246 C 0.40399 0.16189 0.44045 0.17623 0.45017 0.1834 C 0.4684 0.19681 0.48351 0.2167 0.50243 0.22849 C 0.53368 0.24815 0.54809 0.24885 0.57934 0.25301 C 0.58125 0.25278 0.60035 0.25416 0.60556 0.247 C 0.61129 0.23936 0.61354 0.22688 0.61788 0.21832 C 0.62969 0.19565 0.65035 0.17276 0.65781 0.14639 C 0.65729 0.13761 0.65799 0.12836 0.65625 0.1198 C 0.65417 0.10962 0.64445 0.10153 0.63941 0.09528 C 0.62083 0.07262 0.6158 0.06383 0.5901 0.06036 C 0.56424 0.06198 0.54688 0.05921 0.52552 0.07678 C 0.51528 0.09945 0.50504 0.12188 0.49479 0.14454 C 0.48854 0.15773 0.47813 0.16582 0.47014 0.17715 C 0.46424 0.18571 0.45868 0.19473 0.4533 0.20375 C 0.42587 0.24977 0.44236 0.22179 0.42101 0.27151 C 0.41615 0.28284 0.40573 0.31036 0.39479 0.32077 C 0.37656 0.33788 0.35104 0.34343 0.33021 0.35153 C 0.30052 0.34945 0.27066 0.34852 0.24097 0.34528 C 0.23056 0.34413 0.21754 0.33765 0.20712 0.33511 C 0.19045 0.33118 0.17413 0.32817 0.15781 0.32262 C 0.12986 0.30042 0.10521 0.27984 0.07778 0.25509 C 0.06719 0.24561 0.04826 0.22896 0.03941 0.21416 C 0.02899 0.19681 0.03698 0.2056 0.02708 0.1834 C 0.02448 0.17762 0.02031 0.17299 0.01788 0.16698 C 0.01146 0.15056 0.00017 0.11957 -0.00365 0.09945 C -0.00312 0.09043 -0.0033 0.08141 -0.00208 0.07262 C -5.55556E-7 0.05851 0.0151 0.0333 0.01945 0.02752 C 0.03403 0.0081 0.04653 -0.01249 0.06701 -0.02151 C 0.07257 -0.02405 0.09809 -0.03006 0.10556 -0.03191 C 0.14792 -0.02775 0.15868 -0.02521 0.19479 -0.00115 C 0.22031 0.04163 0.24531 0.09112 0.26406 0.14038 C 0.26823 0.1679 0.25955 0.20768 0.23941 0.22225 C 0.22535 0.23219 0.20868 0.23289 0.19323 0.23451 C 0.18507 0.23312 0.17448 0.23844 0.16858 0.23058 C 0.16476 0.22549 0.17274 0.21716 0.17639 0.21207 C 0.18472 0.20051 0.1941 0.19033 0.20399 0.18132 C 0.22344 0.16351 0.24184 0.14246 0.26406 0.13206 C 0.28455 0.12257 0.30625 0.11679 0.32552 0.10338 C 0.33854 0.09436 0.35365 0.08858 0.36406 0.0747 C 0.36754 0.07008 0.37882 0.04602 0.38559 0.04001 C 0.39392 0.03261 0.42847 0.03238 0.43629 0.03169 C 0.46059 0.02613 0.48438 0.01712 0.50833 0.01133 C 0.52674 0.01573 0.52691 0.04972 0.53472 0.06869 C 0.55208 0.11078 0.57257 0.14963 0.59792 0.1834 C 0.60139 0.19704 0.61094 0.20444 0.62101 0.20791 C 0.62986 0.21508 0.63681 0.21809 0.64705 0.22017 C 0.66198 0.21069 0.65764 0.1982 0.6625 0.17322 C 0.68646 0.04857 0.68038 0.05458 0.71024 -0.03191 C 0.7257 -0.07678 0.74705 -0.11563 0.7533 -0.16512 C 0.75174 -0.16929 0.75191 -0.17646 0.74861 -0.17738 C 0.72951 -0.18316 0.72274 -0.17715 0.70868 -0.16905 C 0.68177 -0.13714 0.65174 -0.11101 0.6224 -0.08302 C 0.5908 -0.05296 0.55399 -0.01966 0.53785 0.0296 C 0.52951 0.05481 0.52917 0.08511 0.52708 0.1117 C 0.52656 0.17114 0.53646 0.26873 0.51476 0.33303 C 0.51424 0.3365 0.51493 0.34043 0.5132 0.3432 C 0.5125 0.34436 0.49948 0.34713 0.49792 0.34737 C 0.48455 0.34598 0.47083 0.34713 0.45781 0.3432 C 0.44601 0.3395 0.43524 0.33095 0.42379 0.3247 C 0.40243 0.31268 0.37813 0.30065 0.3592 0.28169 C 0.3151 0.23705 0.31667 0.22086 0.26563 0.19565 C 0.25868 0.19218 0.25104 0.19103 0.2441 0.18756 C 0.20451 0.1686 0.25451 0.18478 0.19948 0.1649 C 0.17014 0.15426 0.1434 0.15009 0.12865 0.1117 C 0.12813 0.10823 0.12795 0.10453 0.12708 0.1013 C 0.12639 0.09898 0.12448 0.0976 0.12396 0.09528 C 0.12066 0.08118 0.12465 0.07123 0.11476 0.06244 C 0.10816 0.06314 0.10139 0.06291 0.09479 0.06453 C 0.08906 0.06591 0.08212 0.07262 0.07639 0.0747 C 0.0599 0.08071 0.04427 0.08557 0.02865 0.09528 C 0.00122 0.1124 0.03212 0.09436 0.01024 0.1117 C -0.00191 0.12142 -0.02483 0.13437 -0.03906 0.1383 C -0.05677 0.15403 -0.0533 0.19635 -0.03594 0.21207 C -0.03212 0.21554 -0.02743 0.2167 -0.02361 0.22017 C -0.01111 0.23127 0.00104 0.24306 0.01163 0.25717 C 0.02274 0.27197 0.02326 0.27452 0.03785 0.28585 C 0.05521 0.29949 0.07552 0.30712 0.09479 0.31453 C 0.11892 0.31314 0.14306 0.31383 0.16701 0.31036 C 0.18299 0.30805 0.19375 0.27937 0.20399 0.26735 C 0.22622 0.24144 0.25278 0.22317 0.27639 0.19982 C 0.29392 0.15819 0.30955 0.11818 0.32396 0.0747 C 0.33299 0.04718 0.33594 0.0192 0.34705 -0.00717 C 0.34757 -0.01064 0.34774 -0.01434 0.34861 -0.01757 C 0.34931 -0.01989 0.35174 -0.02127 0.35174 -0.02359 C 0.35139 -0.02659 0.34861 -0.02775 0.34705 -0.02983 C 0.34427 -0.0296 0.28941 -0.03006 0.27014 -0.02151 C 0.25625 -0.01526 0.24323 -0.00509 0.22865 -0.00115 C 0.25208 0.00046 0.26563 -0.00971 0.26563 0.01943 " pathEditMode="relative" rAng="0" ptsTypes="ffffffffffffffffffffffffffffffffffffffffffffffffffff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8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1042 0.00462 -0.02153 0.01063 -0.03229 0.01433 C -0.03698 0.01919 -0.04167 0.02382 -0.04618 0.02867 C -0.05295 0.03561 -0.0526 0.04972 -0.05695 0.05943 C -0.06215 0.07076 -0.06632 0.08371 -0.07396 0.09227 C -0.0849 0.1043 -0.09392 0.11933 -0.10156 0.13529 C -0.11076 0.15448 -0.11215 0.17599 -0.12465 0.19264 C -0.13038 0.19195 -0.13646 0.19287 -0.14167 0.19056 C -0.15035 0.18686 -0.17153 0.16697 -0.18004 0.1598 C -0.18594 0.14893 -0.19167 0.13876 -0.19844 0.12904 C -0.19896 0.12303 -0.20017 0.11679 -0.2 0.11077 C -0.19931 0.09158 -0.19844 0.07215 -0.19566 0.05342 C -0.19167 0.0289 -0.15556 0.02358 -0.14167 0.0185 C -0.12934 0.01919 -0.11701 0.01757 -0.10486 0.02058 C -0.09948 0.02173 -0.09479 0.02613 -0.0908 0.03075 C -0.05833 0.06706 -0.03264 0.10962 -0.01701 0.16188 C -0.01354 0.19125 -0.00608 0.22224 -0.01389 0.25208 C -0.01545 0.25832 -0.03837 0.26225 -0.03854 0.26225 C -0.0533 0.26433 -0.0684 0.2648 -0.08316 0.26642 C -0.11129 0.2648 -0.13733 0.25971 -0.16476 0.25624 C -0.1684 0.25485 -0.17188 0.25323 -0.17552 0.25208 C -0.17865 0.25115 -0.18212 0.25231 -0.18472 0.25 C -0.18767 0.24722 -0.18958 0.23843 -0.1908 0.23358 C -0.19028 0.22201 -0.19254 0.20952 -0.18924 0.19889 C -0.18785 0.19426 -0.18212 0.19565 -0.17865 0.19472 C -0.17344 0.19357 -0.16823 0.19334 -0.1632 0.19264 C -0.14722 0.19542 -0.1309 0.19542 -0.11545 0.20097 C -0.09566 0.20814 -0.04844 0.25 -0.03542 0.25832 C -0.00469 0.27775 0.02674 0.29717 0.0599 0.30735 C 0.08281 0.30527 0.08906 0.30457 0.10295 0.28075 C 0.1066 0.26387 0.10746 0.24699 0.1092 0.22964 C 0.10868 0.21877 0.1099 0.20744 0.10764 0.1968 C 0.10642 0.19102 0.09375 0.18131 0.0908 0.1783 C 0.07812 0.16535 0.06996 0.15333 0.05538 0.14546 C 0.04219 0.14708 0.01719 0.14778 0.00295 0.15587 C -0.01458 0.16581 -0.03056 0.17946 -0.04774 0.19056 C -0.05642 0.19611 -0.0651 0.20166 -0.07396 0.20698 C -0.08316 0.21253 -0.09375 0.21484 -0.10156 0.2234 C -0.10729 0.22964 -0.1132 0.23519 -0.11858 0.2419 C -0.1276 0.253 -0.13368 0.26942 -0.14462 0.27682 C -0.18195 0.30157 -0.22396 0.33186 -0.26615 0.33603 C -0.30903 0.35337 -0.33906 0.3425 -0.3908 0.34019 C -0.4099 0.32978 -0.43073 0.32423 -0.45087 0.31776 C -0.46667 0.3055 -0.47535 0.29463 -0.48004 0.27058 C -0.47951 0.25832 -0.47969 0.24583 -0.47847 0.23358 C -0.47726 0.22247 -0.44045 0.18871 -0.4401 0.18848 C -0.40747 0.15564 -0.37361 0.1524 -0.33385 0.14754 C -0.30972 0.14824 -0.28559 0.14778 -0.26163 0.14963 C -0.23004 0.15194 -0.22257 0.20351 -0.21233 0.23358 C -0.21181 0.23843 -0.21059 0.24306 -0.21076 0.24791 C -0.21146 0.27844 -0.2151 0.35522 -0.24028 0.37719 C -0.25573 0.39084 -0.27274 0.39986 -0.2908 0.40587 C -0.33802 0.40263 -0.30521 0.40818 -0.34167 0.39546 C -0.35434 0.39107 -0.38004 0.38321 -0.38004 0.38321 C -0.40347 0.36748 -0.39375 0.37141 -0.40781 0.36679 C -0.41354 0.35915 -0.42101 0.35499 -0.42778 0.34852 C -0.43385 0.34273 -0.44618 0.3321 -0.44618 0.3321 C -0.45538 0.31383 -0.46389 0.30434 -0.46927 0.28284 C -0.46649 0.26179 -0.45191 0.25254 -0.4401 0.23774 C -0.41285 0.20374 -0.38767 0.19172 -0.35087 0.18455 C -0.34826 0.18316 -0.34549 0.18223 -0.34306 0.18038 C -0.33924 0.17738 -0.33229 0.17021 -0.33229 0.17021 C -0.33004 0.15656 -0.32934 0.15425 -0.32934 0.13529 C -0.32934 0.11817 -0.32847 0.10083 -0.3309 0.08418 C -0.33646 0.04717 -0.37448 0.03376 -0.39705 0.02474 C -0.41806 0.02544 -0.43906 0.02405 -0.46007 0.02659 C -0.46476 0.02705 -0.46701 0.03538 -0.47083 0.03908 C -0.48646 0.05365 -0.50104 0.06568 -0.51858 0.07585 C -0.53455 0.09713 -0.54913 0.10522 -0.56927 0.11679 C -0.57708 0.12118 -0.59236 0.13112 -0.59236 0.13112 C -0.59653 0.13945 -0.59965 0.15171 -0.59549 0.16188 C -0.59375 0.16581 -0.57986 0.1716 -0.57691 0.17229 C -0.55365 0.20328 -0.54445 0.24606 -0.51233 0.26225 C -0.4875 0.28769 -0.4441 0.29717 -0.41389 0.30134 C -0.39254 0.30781 -0.38681 0.30712 -0.36163 0.3055 C -0.3533 0.29902 -0.34497 0.29209 -0.33698 0.28492 C -0.3309 0.27937 -0.32847 0.2715 -0.32153 0.2685 C -0.31024 0.25693 -0.30347 0.26156 -0.29236 0.27058 C -0.28455 0.28399 -0.28142 0.29764 -0.27691 0.31359 C -0.27552 0.33418 -0.27309 0.35985 -0.27691 0.37927 C -0.28177 0.40425 -0.29913 0.44773 -0.31389 0.46739 C -0.31945 0.47479 -0.32483 0.48427 -0.33229 0.48774 C -0.35295 0.49745 -0.35781 0.49606 -0.37847 0.49815 C -0.41649 0.49653 -0.4566 0.49236 -0.49236 0.47132 C -0.51788 0.45629 -0.50226 0.45629 -0.5309 0.4283 C -0.55087 0.40888 -0.57326 0.38991 -0.59549 0.37511 C -0.59983 0.36285 -0.60295 0.35592 -0.60469 0.34227 C -0.60382 0.31198 -0.60625 0.27035 -0.59705 0.23982 C -0.59097 0.2197 -0.57622 0.21207 -0.56476 0.19889 C -0.55556 0.18848 -0.55347 0.17368 -0.54618 0.16188 C -0.53906 0.15009 -0.52865 0.14893 -0.51858 0.14546 C -0.50712 0.14153 -0.49635 0.13852 -0.48472 0.13529 C -0.45955 0.13598 -0.43438 0.13598 -0.4092 0.13737 C -0.39792 0.13806 -0.38542 0.14569 -0.37396 0.14754 C -0.36215 0.15286 -0.35243 0.15772 -0.3401 0.1598 C -0.32031 0.15402 -0.34879 0.16373 -0.32778 0.15171 C -0.32396 0.14939 -0.31545 0.14754 -0.31545 0.14754 C -0.30781 0.14107 -0.30156 0.14107 -0.29236 0.13945 C -0.28507 0.13621 -0.28472 0.12904 -0.28004 0.12095 C -0.27639 0.10638 -0.27865 0.11239 -0.27396 0.10245 C -0.27274 0.09597 -0.27153 0.08996 -0.26927 0.08418 " pathEditMode="relative" ptsTypes="fffffffffffffffffffffffffffffffffffffffffffffffffffffffffff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3.9963E-6 L 0.0474 3.9963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1.59112E-6 L 0.0474 1.59112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9 3.9963E-6 L 0.08282 3.9963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1.59112E-6 L 0.08281 1.59112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3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"/>
                            </p:stCondLst>
                            <p:childTnLst>
                              <p:par>
                                <p:cTn id="83" presetID="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" fill="hold"/>
                                        <p:tgtEl>
                                          <p:spTgt spid="10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"/>
                            </p:stCondLst>
                            <p:childTnLst>
                              <p:par>
                                <p:cTn id="89" presetID="6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" fill="hold"/>
                                        <p:tgtEl>
                                          <p:spTgt spid="10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"/>
                            </p:stCondLst>
                            <p:childTnLst>
                              <p:par>
                                <p:cTn id="92" presetID="6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"/>
                            </p:stCondLst>
                            <p:childTnLst>
                              <p:par>
                                <p:cTn id="95" presetID="6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" fill="hold"/>
                                        <p:tgtEl>
                                          <p:spTgt spid="10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6684 0.01596 L 0.47952 0.0159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6441 0.08927 L -0.47708 -0.0261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you try  -  which is biggest?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198884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0.0456</a:t>
            </a:r>
            <a:endParaRPr lang="en-GB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191683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0.123</a:t>
            </a:r>
            <a:endParaRPr lang="en-GB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443711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0.04569</a:t>
            </a:r>
            <a:endParaRPr lang="en-GB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450912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0.4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dn1.bigcommerce.com/server3900/aca41/products/638/images/918/Lincoln_Green__57535.1336419817.1280.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6885384"/>
          </a:xfrm>
          <a:prstGeom prst="rect">
            <a:avLst/>
          </a:prstGeom>
          <a:noFill/>
        </p:spPr>
      </p:pic>
      <p:pic>
        <p:nvPicPr>
          <p:cNvPr id="1026" name="Picture 2" descr="http://2.bp.blogspot.com/-32hGBWeMxJc/TnEK1y8XnFI/AAAAAAAAAUM/AzKULdd6nJc/s1600/Dark_Red_Background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-18256"/>
            <a:ext cx="4644008" cy="687625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25000"/>
              </a:schemeClr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b="1" dirty="0" smtClean="0"/>
              <a:t>Quiz!</a:t>
            </a:r>
            <a:endParaRPr lang="en-GB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12777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FFFF00"/>
                </a:solidFill>
              </a:rPr>
              <a:t>Put these in order of highest to lowest</a:t>
            </a:r>
            <a:endParaRPr lang="en-GB" sz="5400" b="1" dirty="0">
              <a:solidFill>
                <a:srgbClr val="FFFF00"/>
              </a:solidFill>
            </a:endParaRPr>
          </a:p>
        </p:txBody>
      </p:sp>
      <p:pic>
        <p:nvPicPr>
          <p:cNvPr id="11266" name="Picture 2" descr="https://encrypted-tbn3.gstatic.com/images?q=tbn:ANd9GcTWyYcxZwUKs0pSo0nLO7DOnaSxwH1S7CLWSZ-L_TToOGu9wbt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914400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dn1.bigcommerce.com/server3900/aca41/products/638/images/918/Lincoln_Green__57535.1336419817.1280.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6885384"/>
          </a:xfrm>
          <a:prstGeom prst="rect">
            <a:avLst/>
          </a:prstGeom>
          <a:noFill/>
        </p:spPr>
      </p:pic>
      <p:pic>
        <p:nvPicPr>
          <p:cNvPr id="1026" name="Picture 2" descr="http://2.bp.blogspot.com/-32hGBWeMxJc/TnEK1y8XnFI/AAAAAAAAAUM/AzKULdd6nJc/s1600/Dark_Red_Background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4644008" cy="687625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25000"/>
              </a:schemeClr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b="1" dirty="0" smtClean="0"/>
              <a:t>Quiz!</a:t>
            </a:r>
            <a:endParaRPr lang="en-GB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42088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FF00"/>
                </a:solidFill>
              </a:rPr>
              <a:t>0.12</a:t>
            </a:r>
            <a:endParaRPr lang="en-GB" sz="5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49289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FF00"/>
                </a:solidFill>
              </a:rPr>
              <a:t>0.21</a:t>
            </a:r>
            <a:endParaRPr lang="en-GB" sz="54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https://encrypted-tbn3.gstatic.com/images?q=tbn:ANd9GcTWyYcxZwUKs0pSo0nLO7DOnaSxwH1S7CLWSZ-L_TToOGu9wbt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9144000" cy="23042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23928" y="522920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0.201</a:t>
            </a:r>
            <a:endParaRPr lang="en-GB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dn1.bigcommerce.com/server3900/aca41/products/638/images/918/Lincoln_Green__57535.1336419817.1280.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6885384"/>
          </a:xfrm>
          <a:prstGeom prst="rect">
            <a:avLst/>
          </a:prstGeom>
          <a:noFill/>
        </p:spPr>
      </p:pic>
      <p:pic>
        <p:nvPicPr>
          <p:cNvPr id="1026" name="Picture 2" descr="http://2.bp.blogspot.com/-32hGBWeMxJc/TnEK1y8XnFI/AAAAAAAAAUM/AzKULdd6nJc/s1600/Dark_Red_Background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9128"/>
            <a:ext cx="4644008" cy="687625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25000"/>
              </a:schemeClr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b="1" dirty="0" smtClean="0"/>
              <a:t>Quiz!</a:t>
            </a:r>
            <a:endParaRPr lang="en-GB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42088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FF00"/>
                </a:solidFill>
              </a:rPr>
              <a:t>0.02</a:t>
            </a:r>
            <a:endParaRPr lang="en-GB" sz="5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49289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FF00"/>
                </a:solidFill>
              </a:rPr>
              <a:t>0.012</a:t>
            </a:r>
            <a:endParaRPr lang="en-GB" sz="54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https://encrypted-tbn3.gstatic.com/images?q=tbn:ANd9GcTWyYcxZwUKs0pSo0nLO7DOnaSxwH1S7CLWSZ-L_TToOGu9wbt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9144000" cy="23042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23928" y="522920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0.009</a:t>
            </a:r>
            <a:endParaRPr lang="en-GB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dn1.bigcommerce.com/server3900/aca41/products/638/images/918/Lincoln_Green__57535.1336419817.1280.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6885384"/>
          </a:xfrm>
          <a:prstGeom prst="rect">
            <a:avLst/>
          </a:prstGeom>
          <a:noFill/>
        </p:spPr>
      </p:pic>
      <p:pic>
        <p:nvPicPr>
          <p:cNvPr id="1026" name="Picture 2" descr="http://2.bp.blogspot.com/-32hGBWeMxJc/TnEK1y8XnFI/AAAAAAAAAUM/AzKULdd6nJc/s1600/Dark_Red_Background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9128"/>
            <a:ext cx="4644008" cy="687625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25000"/>
              </a:schemeClr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b="1" dirty="0" smtClean="0"/>
              <a:t>Quiz!</a:t>
            </a:r>
            <a:endParaRPr lang="en-GB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42088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FF00"/>
                </a:solidFill>
              </a:rPr>
              <a:t>0.632</a:t>
            </a:r>
            <a:endParaRPr lang="en-GB" sz="5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49289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FF00"/>
                </a:solidFill>
              </a:rPr>
              <a:t>0.64</a:t>
            </a:r>
            <a:endParaRPr lang="en-GB" sz="54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https://encrypted-tbn3.gstatic.com/images?q=tbn:ANd9GcTWyYcxZwUKs0pSo0nLO7DOnaSxwH1S7CLWSZ-L_TToOGu9wbt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9144000" cy="23042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23928" y="522920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0.6</a:t>
            </a:r>
            <a:endParaRPr lang="en-GB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dn1.bigcommerce.com/server3900/aca41/products/638/images/918/Lincoln_Green__57535.1336419817.1280.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6885384"/>
          </a:xfrm>
          <a:prstGeom prst="rect">
            <a:avLst/>
          </a:prstGeom>
          <a:noFill/>
        </p:spPr>
      </p:pic>
      <p:pic>
        <p:nvPicPr>
          <p:cNvPr id="1026" name="Picture 2" descr="http://2.bp.blogspot.com/-32hGBWeMxJc/TnEK1y8XnFI/AAAAAAAAAUM/AzKULdd6nJc/s1600/Dark_Red_Background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9128"/>
            <a:ext cx="4644008" cy="687625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25000"/>
              </a:schemeClr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b="1" dirty="0" smtClean="0"/>
              <a:t>Quiz!</a:t>
            </a:r>
            <a:endParaRPr lang="en-GB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42088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FF00"/>
                </a:solidFill>
              </a:rPr>
              <a:t>0.120</a:t>
            </a:r>
            <a:endParaRPr lang="en-GB" sz="5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49289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FF00"/>
                </a:solidFill>
              </a:rPr>
              <a:t>0.89</a:t>
            </a:r>
            <a:endParaRPr lang="en-GB" sz="54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https://encrypted-tbn3.gstatic.com/images?q=tbn:ANd9GcTWyYcxZwUKs0pSo0nLO7DOnaSxwH1S7CLWSZ-L_TToOGu9wbt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9144000" cy="23042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23928" y="522920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0.201</a:t>
            </a:r>
            <a:endParaRPr lang="en-GB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A box of 15 golf balls costs 975p How much does one golf ball cost?</vt:lpstr>
      <vt:lpstr>Arrange the following words in alphabetical  order</vt:lpstr>
      <vt:lpstr>Ordering decimals</vt:lpstr>
      <vt:lpstr>Now you try  -  which is biggest?</vt:lpstr>
      <vt:lpstr>Quiz!</vt:lpstr>
      <vt:lpstr>Quiz!</vt:lpstr>
      <vt:lpstr>Quiz!</vt:lpstr>
      <vt:lpstr>Quiz!</vt:lpstr>
      <vt:lpstr>Quiz!</vt:lpstr>
      <vt:lpstr>Quiz!</vt:lpstr>
      <vt:lpstr>Quiz!</vt:lpstr>
      <vt:lpstr>Quiz!</vt:lpstr>
      <vt:lpstr>Quiz!</vt:lpstr>
      <vt:lpstr>Quiz!</vt:lpstr>
      <vt:lpstr>Quiz!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Ordering</dc:title>
  <dc:creator>Gareth</dc:creator>
  <cp:lastModifiedBy>GS Westwater</cp:lastModifiedBy>
  <cp:revision>15</cp:revision>
  <dcterms:created xsi:type="dcterms:W3CDTF">2013-04-18T14:13:15Z</dcterms:created>
  <dcterms:modified xsi:type="dcterms:W3CDTF">2013-09-18T07:03:46Z</dcterms:modified>
</cp:coreProperties>
</file>