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811" r:id="rId3"/>
    <p:sldId id="916" r:id="rId4"/>
    <p:sldId id="257" r:id="rId5"/>
    <p:sldId id="2296" r:id="rId6"/>
    <p:sldId id="2297" r:id="rId7"/>
    <p:sldId id="2298" r:id="rId8"/>
    <p:sldId id="2301" r:id="rId9"/>
    <p:sldId id="2302" r:id="rId10"/>
    <p:sldId id="2303" r:id="rId11"/>
    <p:sldId id="2304" r:id="rId12"/>
    <p:sldId id="2305" r:id="rId13"/>
    <p:sldId id="2308" r:id="rId14"/>
    <p:sldId id="2309" r:id="rId15"/>
    <p:sldId id="2312" r:id="rId16"/>
    <p:sldId id="2313" r:id="rId17"/>
    <p:sldId id="2318" r:id="rId18"/>
    <p:sldId id="2319" r:id="rId19"/>
    <p:sldId id="2324" r:id="rId20"/>
    <p:sldId id="2325" r:id="rId21"/>
    <p:sldId id="2326" r:id="rId22"/>
    <p:sldId id="2327" r:id="rId23"/>
    <p:sldId id="2330" r:id="rId24"/>
    <p:sldId id="2331" r:id="rId25"/>
    <p:sldId id="2334" r:id="rId26"/>
    <p:sldId id="2335" r:id="rId27"/>
    <p:sldId id="2340" r:id="rId28"/>
    <p:sldId id="2341" r:id="rId29"/>
    <p:sldId id="2345" r:id="rId30"/>
    <p:sldId id="2346" r:id="rId31"/>
    <p:sldId id="2353" r:id="rId32"/>
    <p:sldId id="2354" r:id="rId33"/>
    <p:sldId id="2355" r:id="rId34"/>
    <p:sldId id="2363" r:id="rId35"/>
    <p:sldId id="2364" r:id="rId36"/>
    <p:sldId id="2365" r:id="rId37"/>
    <p:sldId id="2366" r:id="rId38"/>
    <p:sldId id="2367" r:id="rId39"/>
    <p:sldId id="2368" r:id="rId40"/>
    <p:sldId id="2369" r:id="rId41"/>
    <p:sldId id="2370" r:id="rId42"/>
    <p:sldId id="2371" r:id="rId43"/>
    <p:sldId id="2372" r:id="rId44"/>
    <p:sldId id="262" r:id="rId45"/>
    <p:sldId id="2097" r:id="rId46"/>
    <p:sldId id="2100" r:id="rId47"/>
    <p:sldId id="2138" r:id="rId48"/>
    <p:sldId id="2137" r:id="rId49"/>
    <p:sldId id="2139" r:id="rId50"/>
    <p:sldId id="2140" r:id="rId51"/>
    <p:sldId id="2141" r:id="rId52"/>
    <p:sldId id="2142" r:id="rId53"/>
    <p:sldId id="2143" r:id="rId54"/>
    <p:sldId id="2144" r:id="rId55"/>
    <p:sldId id="2150" r:id="rId56"/>
    <p:sldId id="2151" r:id="rId57"/>
    <p:sldId id="2103" r:id="rId58"/>
    <p:sldId id="2104" r:id="rId59"/>
    <p:sldId id="2165" r:id="rId60"/>
    <p:sldId id="2131" r:id="rId61"/>
    <p:sldId id="2166" r:id="rId62"/>
    <p:sldId id="2167" r:id="rId63"/>
    <p:sldId id="2169" r:id="rId64"/>
    <p:sldId id="267" r:id="rId65"/>
    <p:sldId id="273" r:id="rId66"/>
    <p:sldId id="2067" r:id="rId67"/>
    <p:sldId id="2185" r:id="rId68"/>
    <p:sldId id="2186" r:id="rId69"/>
    <p:sldId id="2189" r:id="rId70"/>
    <p:sldId id="2188" r:id="rId71"/>
    <p:sldId id="2190" r:id="rId72"/>
    <p:sldId id="283" r:id="rId73"/>
    <p:sldId id="284" r:id="rId74"/>
    <p:sldId id="2195" r:id="rId75"/>
    <p:sldId id="2373" r:id="rId76"/>
    <p:sldId id="2376" r:id="rId77"/>
    <p:sldId id="2377" r:id="rId78"/>
    <p:sldId id="2383" r:id="rId79"/>
    <p:sldId id="2384" r:id="rId80"/>
    <p:sldId id="2387" r:id="rId81"/>
    <p:sldId id="2388" r:id="rId82"/>
    <p:sldId id="2391" r:id="rId83"/>
    <p:sldId id="2392" r:id="rId84"/>
    <p:sldId id="2393" r:id="rId85"/>
    <p:sldId id="2394" r:id="rId86"/>
    <p:sldId id="2397" r:id="rId87"/>
    <p:sldId id="2398" r:id="rId88"/>
    <p:sldId id="2399" r:id="rId89"/>
    <p:sldId id="2400" r:id="rId90"/>
    <p:sldId id="2405" r:id="rId91"/>
    <p:sldId id="2406" r:id="rId92"/>
    <p:sldId id="2409" r:id="rId93"/>
    <p:sldId id="2410" r:id="rId94"/>
    <p:sldId id="2413" r:id="rId95"/>
    <p:sldId id="2414" r:id="rId96"/>
    <p:sldId id="2415" r:id="rId97"/>
    <p:sldId id="2416" r:id="rId98"/>
    <p:sldId id="2419" r:id="rId99"/>
    <p:sldId id="2420" r:id="rId100"/>
    <p:sldId id="2421" r:id="rId101"/>
    <p:sldId id="2424" r:id="rId102"/>
    <p:sldId id="2425" r:id="rId103"/>
    <p:sldId id="2426" r:id="rId104"/>
    <p:sldId id="2427" r:id="rId105"/>
    <p:sldId id="2428" r:id="rId106"/>
    <p:sldId id="2429" r:id="rId107"/>
    <p:sldId id="2433" r:id="rId108"/>
    <p:sldId id="2434" r:id="rId109"/>
    <p:sldId id="2435" r:id="rId110"/>
    <p:sldId id="2436" r:id="rId111"/>
    <p:sldId id="2437" r:id="rId112"/>
    <p:sldId id="2438" r:id="rId113"/>
    <p:sldId id="2439" r:id="rId114"/>
    <p:sldId id="2444" r:id="rId115"/>
    <p:sldId id="2445" r:id="rId116"/>
    <p:sldId id="2446" r:id="rId117"/>
    <p:sldId id="2447" r:id="rId118"/>
    <p:sldId id="2448" r:id="rId119"/>
    <p:sldId id="2449" r:id="rId120"/>
    <p:sldId id="2242" r:id="rId121"/>
    <p:sldId id="2250" r:id="rId122"/>
    <p:sldId id="2251" r:id="rId123"/>
    <p:sldId id="2252" r:id="rId124"/>
    <p:sldId id="2258" r:id="rId125"/>
    <p:sldId id="2259" r:id="rId126"/>
    <p:sldId id="2260" r:id="rId127"/>
    <p:sldId id="2271" r:id="rId128"/>
    <p:sldId id="2272" r:id="rId129"/>
    <p:sldId id="2273" r:id="rId130"/>
    <p:sldId id="2274" r:id="rId131"/>
    <p:sldId id="2278" r:id="rId132"/>
    <p:sldId id="2279" r:id="rId133"/>
    <p:sldId id="2280" r:id="rId134"/>
    <p:sldId id="2281" r:id="rId135"/>
    <p:sldId id="2290" r:id="rId136"/>
    <p:sldId id="2291" r:id="rId137"/>
    <p:sldId id="2292" r:id="rId138"/>
    <p:sldId id="2293" r:id="rId139"/>
    <p:sldId id="2294" r:id="rId140"/>
    <p:sldId id="2295" r:id="rId141"/>
    <p:sldId id="2514" r:id="rId142"/>
    <p:sldId id="2515" r:id="rId143"/>
    <p:sldId id="2516" r:id="rId144"/>
    <p:sldId id="2532" r:id="rId145"/>
    <p:sldId id="2533" r:id="rId146"/>
    <p:sldId id="2534" r:id="rId147"/>
    <p:sldId id="2535" r:id="rId148"/>
    <p:sldId id="2546" r:id="rId149"/>
    <p:sldId id="2547" r:id="rId150"/>
    <p:sldId id="2566" r:id="rId151"/>
    <p:sldId id="2567" r:id="rId152"/>
    <p:sldId id="2568" r:id="rId153"/>
    <p:sldId id="2569" r:id="rId154"/>
    <p:sldId id="2570" r:id="rId155"/>
    <p:sldId id="2571" r:id="rId156"/>
    <p:sldId id="2572" r:id="rId157"/>
    <p:sldId id="2573" r:id="rId158"/>
    <p:sldId id="2577" r:id="rId159"/>
    <p:sldId id="2578" r:id="rId160"/>
    <p:sldId id="2579" r:id="rId161"/>
    <p:sldId id="264" r:id="rId162"/>
    <p:sldId id="2105" r:id="rId163"/>
    <p:sldId id="2106" r:id="rId164"/>
    <p:sldId id="2107" r:id="rId165"/>
    <p:sldId id="2145" r:id="rId166"/>
    <p:sldId id="2146" r:id="rId167"/>
    <p:sldId id="2147" r:id="rId168"/>
    <p:sldId id="2127" r:id="rId169"/>
    <p:sldId id="2128" r:id="rId170"/>
    <p:sldId id="2129" r:id="rId171"/>
    <p:sldId id="2111" r:id="rId172"/>
    <p:sldId id="2112" r:id="rId173"/>
    <p:sldId id="2113" r:id="rId174"/>
    <p:sldId id="2450" r:id="rId175"/>
    <p:sldId id="2453" r:id="rId176"/>
    <p:sldId id="2454" r:id="rId177"/>
    <p:sldId id="2455" r:id="rId178"/>
    <p:sldId id="2458" r:id="rId179"/>
    <p:sldId id="2459" r:id="rId180"/>
    <p:sldId id="2460" r:id="rId181"/>
    <p:sldId id="2461" r:id="rId182"/>
    <p:sldId id="2462" r:id="rId183"/>
    <p:sldId id="2463" r:id="rId184"/>
    <p:sldId id="2464" r:id="rId185"/>
    <p:sldId id="2467" r:id="rId186"/>
    <p:sldId id="2468" r:id="rId187"/>
    <p:sldId id="2469" r:id="rId188"/>
    <p:sldId id="2470" r:id="rId189"/>
    <p:sldId id="2471" r:id="rId190"/>
    <p:sldId id="2472" r:id="rId191"/>
    <p:sldId id="2478" r:id="rId192"/>
    <p:sldId id="2479" r:id="rId193"/>
    <p:sldId id="2480" r:id="rId194"/>
    <p:sldId id="2481" r:id="rId195"/>
    <p:sldId id="2482" r:id="rId196"/>
    <p:sldId id="2483" r:id="rId197"/>
    <p:sldId id="2484" r:id="rId198"/>
    <p:sldId id="2485" r:id="rId199"/>
    <p:sldId id="2486" r:id="rId200"/>
    <p:sldId id="2487" r:id="rId201"/>
    <p:sldId id="2488" r:id="rId202"/>
    <p:sldId id="2489" r:id="rId203"/>
    <p:sldId id="2490" r:id="rId204"/>
    <p:sldId id="2491" r:id="rId205"/>
    <p:sldId id="2492" r:id="rId206"/>
    <p:sldId id="2493" r:id="rId207"/>
    <p:sldId id="2494" r:id="rId208"/>
    <p:sldId id="2499" r:id="rId209"/>
    <p:sldId id="2500" r:id="rId210"/>
    <p:sldId id="2501" r:id="rId211"/>
    <p:sldId id="2502" r:id="rId212"/>
    <p:sldId id="2503" r:id="rId213"/>
    <p:sldId id="2504" r:id="rId214"/>
    <p:sldId id="2505" r:id="rId215"/>
    <p:sldId id="2506" r:id="rId216"/>
    <p:sldId id="2507" r:id="rId217"/>
    <p:sldId id="2508" r:id="rId218"/>
    <p:sldId id="2509" r:id="rId219"/>
    <p:sldId id="2510" r:id="rId220"/>
    <p:sldId id="2511" r:id="rId221"/>
    <p:sldId id="2512" r:id="rId222"/>
    <p:sldId id="2513" r:id="rId223"/>
    <p:sldId id="1420" r:id="rId224"/>
    <p:sldId id="2221" r:id="rId225"/>
    <p:sldId id="2222" r:id="rId226"/>
    <p:sldId id="2223" r:id="rId227"/>
    <p:sldId id="2224" r:id="rId228"/>
    <p:sldId id="2225" r:id="rId229"/>
    <p:sldId id="2226" r:id="rId230"/>
    <p:sldId id="2227" r:id="rId231"/>
    <p:sldId id="2228" r:id="rId232"/>
    <p:sldId id="2229" r:id="rId233"/>
    <p:sldId id="2230" r:id="rId234"/>
    <p:sldId id="2231" r:id="rId235"/>
    <p:sldId id="2232" r:id="rId236"/>
    <p:sldId id="2233" r:id="rId237"/>
    <p:sldId id="2234" r:id="rId238"/>
    <p:sldId id="2235" r:id="rId239"/>
    <p:sldId id="2236" r:id="rId240"/>
    <p:sldId id="2237" r:id="rId241"/>
    <p:sldId id="2238" r:id="rId242"/>
    <p:sldId id="2239" r:id="rId243"/>
    <p:sldId id="2240" r:id="rId244"/>
    <p:sldId id="2241" r:id="rId245"/>
    <p:sldId id="2580" r:id="rId246"/>
    <p:sldId id="2583" r:id="rId247"/>
    <p:sldId id="2584" r:id="rId248"/>
    <p:sldId id="2603" r:id="rId249"/>
    <p:sldId id="2604" r:id="rId250"/>
    <p:sldId id="2605" r:id="rId251"/>
    <p:sldId id="2606" r:id="rId252"/>
    <p:sldId id="2607" r:id="rId253"/>
    <p:sldId id="2608" r:id="rId254"/>
    <p:sldId id="2609" r:id="rId255"/>
    <p:sldId id="2610" r:id="rId256"/>
    <p:sldId id="2611" r:id="rId257"/>
    <p:sldId id="2612" r:id="rId258"/>
    <p:sldId id="2613" r:id="rId259"/>
    <p:sldId id="2621" r:id="rId260"/>
    <p:sldId id="2622" r:id="rId261"/>
    <p:sldId id="2623" r:id="rId262"/>
    <p:sldId id="2626" r:id="rId263"/>
    <p:sldId id="2627" r:id="rId264"/>
    <p:sldId id="2628" r:id="rId265"/>
    <p:sldId id="2629" r:id="rId266"/>
    <p:sldId id="2630" r:id="rId267"/>
    <p:sldId id="2631" r:id="rId268"/>
    <p:sldId id="2632" r:id="rId269"/>
    <p:sldId id="2633" r:id="rId270"/>
    <p:sldId id="2634" r:id="rId271"/>
    <p:sldId id="2044" r:id="rId272"/>
    <p:sldId id="2212" r:id="rId273"/>
    <p:sldId id="2213" r:id="rId274"/>
    <p:sldId id="2214" r:id="rId275"/>
    <p:sldId id="2215" r:id="rId276"/>
    <p:sldId id="2163" r:id="rId277"/>
    <p:sldId id="2164" r:id="rId278"/>
    <p:sldId id="2088" r:id="rId279"/>
    <p:sldId id="2090" r:id="rId280"/>
    <p:sldId id="2158" r:id="rId281"/>
    <p:sldId id="2159" r:id="rId282"/>
    <p:sldId id="2160" r:id="rId283"/>
    <p:sldId id="2161" r:id="rId284"/>
    <p:sldId id="2162" r:id="rId285"/>
    <p:sldId id="2216" r:id="rId286"/>
    <p:sldId id="2217" r:id="rId287"/>
    <p:sldId id="2218" r:id="rId288"/>
    <p:sldId id="2219" r:id="rId289"/>
    <p:sldId id="2220" r:id="rId290"/>
    <p:sldId id="2049" r:id="rId291"/>
    <p:sldId id="2050" r:id="rId292"/>
    <p:sldId id="2078" r:id="rId293"/>
    <p:sldId id="2045" r:id="rId294"/>
    <p:sldId id="2046" r:id="rId295"/>
    <p:sldId id="2079" r:id="rId296"/>
    <p:sldId id="2055" r:id="rId297"/>
    <p:sldId id="2056" r:id="rId298"/>
    <p:sldId id="2202" r:id="rId299"/>
    <p:sldId id="2203" r:id="rId300"/>
    <p:sldId id="2204" r:id="rId3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6433" autoAdjust="0"/>
  </p:normalViewPr>
  <p:slideViewPr>
    <p:cSldViewPr>
      <p:cViewPr varScale="1">
        <p:scale>
          <a:sx n="115" d="100"/>
          <a:sy n="115" d="100"/>
        </p:scale>
        <p:origin x="169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theme" Target="theme/theme1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tableStyles" Target="tableStyles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92" Type="http://schemas.openxmlformats.org/officeDocument/2006/relationships/slide" Target="slides/slide291.xml"/><Relationship Id="rId297" Type="http://schemas.openxmlformats.org/officeDocument/2006/relationships/slide" Target="slides/slide296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23/04/2019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8.png"/><Relationship Id="rId7" Type="http://schemas.openxmlformats.org/officeDocument/2006/relationships/slide" Target="slide75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.png"/><Relationship Id="rId7" Type="http://schemas.openxmlformats.org/officeDocument/2006/relationships/image" Target="../media/image1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75.xml"/><Relationship Id="rId4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3.png"/><Relationship Id="rId7" Type="http://schemas.openxmlformats.org/officeDocument/2006/relationships/slide" Target="slide75.xm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75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9.png"/><Relationship Id="rId7" Type="http://schemas.openxmlformats.org/officeDocument/2006/relationships/slide" Target="slide75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2.png"/><Relationship Id="rId7" Type="http://schemas.openxmlformats.org/officeDocument/2006/relationships/slide" Target="slide75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10" Type="http://schemas.openxmlformats.org/officeDocument/2006/relationships/image" Target="../media/image3.png"/><Relationship Id="rId4" Type="http://schemas.openxmlformats.org/officeDocument/2006/relationships/image" Target="../media/image143.png"/><Relationship Id="rId9" Type="http://schemas.openxmlformats.org/officeDocument/2006/relationships/image" Target="../media/image4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75.xml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75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75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slide" Target="slide135.xml"/><Relationship Id="rId3" Type="http://schemas.openxmlformats.org/officeDocument/2006/relationships/image" Target="../media/image1.png"/><Relationship Id="rId7" Type="http://schemas.openxmlformats.org/officeDocument/2006/relationships/slide" Target="slide12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4.xml"/><Relationship Id="rId5" Type="http://schemas.openxmlformats.org/officeDocument/2006/relationships/slide" Target="slide121.xml"/><Relationship Id="rId4" Type="http://schemas.openxmlformats.org/officeDocument/2006/relationships/slide" Target="slide131.xml"/><Relationship Id="rId9" Type="http://schemas.openxmlformats.org/officeDocument/2006/relationships/slide" Target="slide7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0.xml"/><Relationship Id="rId4" Type="http://schemas.openxmlformats.org/officeDocument/2006/relationships/image" Target="../media/image3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slide" Target="slide120.xml"/><Relationship Id="rId3" Type="http://schemas.openxmlformats.org/officeDocument/2006/relationships/slide" Target="slide4.xml"/><Relationship Id="rId7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0.xm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0.xml"/><Relationship Id="rId5" Type="http://schemas.openxmlformats.org/officeDocument/2006/relationships/image" Target="../media/image151.png"/><Relationship Id="rId4" Type="http://schemas.openxmlformats.org/officeDocument/2006/relationships/image" Target="../media/image3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slide" Target="slide120.xml"/><Relationship Id="rId3" Type="http://schemas.openxmlformats.org/officeDocument/2006/relationships/image" Target="../media/image153.png"/><Relationship Id="rId7" Type="http://schemas.openxmlformats.org/officeDocument/2006/relationships/image" Target="../media/image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5.png"/><Relationship Id="rId7" Type="http://schemas.openxmlformats.org/officeDocument/2006/relationships/slide" Target="slide120.xm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120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0.xm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0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slide" Target="slide120.xml"/><Relationship Id="rId3" Type="http://schemas.openxmlformats.org/officeDocument/2006/relationships/slide" Target="slide4.xml"/><Relationship Id="rId7" Type="http://schemas.openxmlformats.org/officeDocument/2006/relationships/image" Target="../media/image16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0.xm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0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0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0.xm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0.xm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0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slide" Target="slide120.xml"/><Relationship Id="rId3" Type="http://schemas.openxmlformats.org/officeDocument/2006/relationships/slide" Target="slide4.xml"/><Relationship Id="rId7" Type="http://schemas.openxmlformats.org/officeDocument/2006/relationships/image" Target="../media/image170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3.png"/><Relationship Id="rId7" Type="http://schemas.openxmlformats.org/officeDocument/2006/relationships/slide" Target="slide120.xm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slide" Target="slide144.xml"/><Relationship Id="rId3" Type="http://schemas.openxmlformats.org/officeDocument/2006/relationships/slide" Target="slide142.xml"/><Relationship Id="rId7" Type="http://schemas.openxmlformats.org/officeDocument/2006/relationships/slide" Target="slide148.xml"/><Relationship Id="rId12" Type="http://schemas.openxmlformats.org/officeDocument/2006/relationships/slide" Target="slide161.xml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slide" Target="slide158.xml"/><Relationship Id="rId5" Type="http://schemas.openxmlformats.org/officeDocument/2006/relationships/slide" Target="slide4.xml"/><Relationship Id="rId10" Type="http://schemas.openxmlformats.org/officeDocument/2006/relationships/slide" Target="slide156.xml"/><Relationship Id="rId4" Type="http://schemas.openxmlformats.org/officeDocument/2006/relationships/slide" Target="slide146.xml"/><Relationship Id="rId9" Type="http://schemas.openxmlformats.org/officeDocument/2006/relationships/slide" Target="slide15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41.xml"/><Relationship Id="rId4" Type="http://schemas.openxmlformats.org/officeDocument/2006/relationships/image" Target="../media/image3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7.png"/><Relationship Id="rId7" Type="http://schemas.openxmlformats.org/officeDocument/2006/relationships/image" Target="../media/image2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41.xml"/><Relationship Id="rId4" Type="http://schemas.openxmlformats.org/officeDocument/2006/relationships/image" Target="../media/image3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0.png"/><Relationship Id="rId7" Type="http://schemas.openxmlformats.org/officeDocument/2006/relationships/slide" Target="slide141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181.png"/><Relationship Id="rId9" Type="http://schemas.openxmlformats.org/officeDocument/2006/relationships/image" Target="../media/image4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41.xml"/><Relationship Id="rId4" Type="http://schemas.openxmlformats.org/officeDocument/2006/relationships/image" Target="../media/image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.png"/><Relationship Id="rId7" Type="http://schemas.openxmlformats.org/officeDocument/2006/relationships/image" Target="../media/image18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41.xml"/><Relationship Id="rId4" Type="http://schemas.openxmlformats.org/officeDocument/2006/relationships/image" Target="../media/image3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7.png"/><Relationship Id="rId7" Type="http://schemas.openxmlformats.org/officeDocument/2006/relationships/slide" Target="slide141.xml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41.xml"/><Relationship Id="rId4" Type="http://schemas.openxmlformats.org/officeDocument/2006/relationships/image" Target="../media/image1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41.xml"/><Relationship Id="rId4" Type="http://schemas.openxmlformats.org/officeDocument/2006/relationships/image" Target="../media/image1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slide" Target="slide141.xml"/><Relationship Id="rId3" Type="http://schemas.openxmlformats.org/officeDocument/2006/relationships/image" Target="../media/image1.png"/><Relationship Id="rId7" Type="http://schemas.openxmlformats.org/officeDocument/2006/relationships/slide" Target="slide16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1.xml"/><Relationship Id="rId5" Type="http://schemas.openxmlformats.org/officeDocument/2006/relationships/slide" Target="slide168.xml"/><Relationship Id="rId4" Type="http://schemas.openxmlformats.org/officeDocument/2006/relationships/slide" Target="slide16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1.xml"/><Relationship Id="rId4" Type="http://schemas.openxmlformats.org/officeDocument/2006/relationships/image" Target="../media/image3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1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slide" Target="slide161.xml"/><Relationship Id="rId3" Type="http://schemas.openxmlformats.org/officeDocument/2006/relationships/image" Target="../media/image61.png"/><Relationship Id="rId7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3.png"/><Relationship Id="rId7" Type="http://schemas.openxmlformats.org/officeDocument/2006/relationships/slide" Target="slide161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1.xml"/><Relationship Id="rId4" Type="http://schemas.openxmlformats.org/officeDocument/2006/relationships/image" Target="../media/image3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61.xml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6.png"/><Relationship Id="rId7" Type="http://schemas.openxmlformats.org/officeDocument/2006/relationships/slide" Target="slide161.xml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61.xml"/><Relationship Id="rId4" Type="http://schemas.openxmlformats.org/officeDocument/2006/relationships/image" Target="../media/image3.pn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slide" Target="slide189.xml"/><Relationship Id="rId13" Type="http://schemas.openxmlformats.org/officeDocument/2006/relationships/slide" Target="slide178.xml"/><Relationship Id="rId18" Type="http://schemas.openxmlformats.org/officeDocument/2006/relationships/slide" Target="slide206.xml"/><Relationship Id="rId3" Type="http://schemas.openxmlformats.org/officeDocument/2006/relationships/slide" Target="slide175.xml"/><Relationship Id="rId21" Type="http://schemas.openxmlformats.org/officeDocument/2006/relationships/slide" Target="slide214.xml"/><Relationship Id="rId7" Type="http://schemas.openxmlformats.org/officeDocument/2006/relationships/slide" Target="slide187.xml"/><Relationship Id="rId12" Type="http://schemas.openxmlformats.org/officeDocument/2006/relationships/slide" Target="slide197.xml"/><Relationship Id="rId17" Type="http://schemas.openxmlformats.org/officeDocument/2006/relationships/image" Target="../media/image210.gif"/><Relationship Id="rId2" Type="http://schemas.openxmlformats.org/officeDocument/2006/relationships/slide" Target="slide185.xml"/><Relationship Id="rId16" Type="http://schemas.openxmlformats.org/officeDocument/2006/relationships/slide" Target="slide201.xml"/><Relationship Id="rId20" Type="http://schemas.openxmlformats.org/officeDocument/2006/relationships/slide" Target="slide2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0.xml"/><Relationship Id="rId11" Type="http://schemas.openxmlformats.org/officeDocument/2006/relationships/slide" Target="slide195.xml"/><Relationship Id="rId24" Type="http://schemas.openxmlformats.org/officeDocument/2006/relationships/slide" Target="slide223.xml"/><Relationship Id="rId5" Type="http://schemas.openxmlformats.org/officeDocument/2006/relationships/image" Target="../media/image1.png"/><Relationship Id="rId15" Type="http://schemas.openxmlformats.org/officeDocument/2006/relationships/slide" Target="slide199.xml"/><Relationship Id="rId23" Type="http://schemas.openxmlformats.org/officeDocument/2006/relationships/slide" Target="slide220.xml"/><Relationship Id="rId10" Type="http://schemas.openxmlformats.org/officeDocument/2006/relationships/slide" Target="slide193.xml"/><Relationship Id="rId19" Type="http://schemas.openxmlformats.org/officeDocument/2006/relationships/slide" Target="slide208.xml"/><Relationship Id="rId4" Type="http://schemas.openxmlformats.org/officeDocument/2006/relationships/slide" Target="slide4.xml"/><Relationship Id="rId9" Type="http://schemas.openxmlformats.org/officeDocument/2006/relationships/slide" Target="slide191.xml"/><Relationship Id="rId14" Type="http://schemas.openxmlformats.org/officeDocument/2006/relationships/slide" Target="slide182.xml"/><Relationship Id="rId22" Type="http://schemas.openxmlformats.org/officeDocument/2006/relationships/slide" Target="slide21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4.xml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1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1.pn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5.png"/><Relationship Id="rId7" Type="http://schemas.openxmlformats.org/officeDocument/2006/relationships/slide" Target="slide174.xml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openxmlformats.org/officeDocument/2006/relationships/image" Target="../media/image217.png"/><Relationship Id="rId4" Type="http://schemas.openxmlformats.org/officeDocument/2006/relationships/slide" Target="slide4.xml"/><Relationship Id="rId9" Type="http://schemas.openxmlformats.org/officeDocument/2006/relationships/image" Target="../media/image216.pn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19.png"/><Relationship Id="rId7" Type="http://schemas.openxmlformats.org/officeDocument/2006/relationships/slide" Target="slide4.xml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1.png"/><Relationship Id="rId7" Type="http://schemas.openxmlformats.org/officeDocument/2006/relationships/image" Target="../media/image2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1.png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3.png"/><Relationship Id="rId10" Type="http://schemas.openxmlformats.org/officeDocument/2006/relationships/image" Target="../media/image226.png"/><Relationship Id="rId4" Type="http://schemas.openxmlformats.org/officeDocument/2006/relationships/image" Target="../media/image1.png"/><Relationship Id="rId9" Type="http://schemas.openxmlformats.org/officeDocument/2006/relationships/image" Target="../media/image225.pn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8.png"/><Relationship Id="rId7" Type="http://schemas.openxmlformats.org/officeDocument/2006/relationships/slide" Target="slide174.xml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0.png"/><Relationship Id="rId7" Type="http://schemas.openxmlformats.org/officeDocument/2006/relationships/slide" Target="slide174.xml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1.png"/><Relationship Id="rId7" Type="http://schemas.openxmlformats.org/officeDocument/2006/relationships/image" Target="../media/image23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3.pn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4.png"/><Relationship Id="rId7" Type="http://schemas.openxmlformats.org/officeDocument/2006/relationships/image" Target="../media/image2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6.png"/><Relationship Id="rId7" Type="http://schemas.openxmlformats.org/officeDocument/2006/relationships/slide" Target="slide174.xml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239.png"/><Relationship Id="rId5" Type="http://schemas.openxmlformats.org/officeDocument/2006/relationships/slide" Target="slide4.xml"/><Relationship Id="rId10" Type="http://schemas.openxmlformats.org/officeDocument/2006/relationships/image" Target="../media/image238.png"/><Relationship Id="rId4" Type="http://schemas.openxmlformats.org/officeDocument/2006/relationships/image" Target="../media/image237.png"/><Relationship Id="rId9" Type="http://schemas.openxmlformats.org/officeDocument/2006/relationships/image" Target="../media/image3.png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1.png"/><Relationship Id="rId7" Type="http://schemas.openxmlformats.org/officeDocument/2006/relationships/image" Target="../media/image2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1.png"/><Relationship Id="rId9" Type="http://schemas.openxmlformats.org/officeDocument/2006/relationships/image" Target="../media/image2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6.png"/><Relationship Id="rId7" Type="http://schemas.openxmlformats.org/officeDocument/2006/relationships/image" Target="../media/image2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4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174.xml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0.png"/><Relationship Id="rId7" Type="http://schemas.openxmlformats.org/officeDocument/2006/relationships/image" Target="../media/image2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1.png"/><Relationship Id="rId10" Type="http://schemas.openxmlformats.org/officeDocument/2006/relationships/image" Target="../media/image252.png"/><Relationship Id="rId4" Type="http://schemas.openxmlformats.org/officeDocument/2006/relationships/slide" Target="slide4.xml"/><Relationship Id="rId9" Type="http://schemas.openxmlformats.org/officeDocument/2006/relationships/image" Target="../media/image251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4.png"/><Relationship Id="rId7" Type="http://schemas.openxmlformats.org/officeDocument/2006/relationships/slide" Target="slide174.xml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10" Type="http://schemas.openxmlformats.org/officeDocument/2006/relationships/image" Target="../media/image258.png"/><Relationship Id="rId4" Type="http://schemas.openxmlformats.org/officeDocument/2006/relationships/image" Target="../media/image1.png"/><Relationship Id="rId9" Type="http://schemas.openxmlformats.org/officeDocument/2006/relationships/image" Target="../media/image257.png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60.png"/><Relationship Id="rId7" Type="http://schemas.openxmlformats.org/officeDocument/2006/relationships/image" Target="../media/image2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4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" Target="slide174.xml"/><Relationship Id="rId7" Type="http://schemas.openxmlformats.org/officeDocument/2006/relationships/image" Target="../media/image4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1.png"/><Relationship Id="rId9" Type="http://schemas.openxmlformats.org/officeDocument/2006/relationships/image" Target="../media/image2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" Target="slide174.xml"/><Relationship Id="rId7" Type="http://schemas.openxmlformats.org/officeDocument/2006/relationships/image" Target="../media/image1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269.png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1.png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3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3" Type="http://schemas.openxmlformats.org/officeDocument/2006/relationships/image" Target="../media/image1.png"/><Relationship Id="rId7" Type="http://schemas.openxmlformats.org/officeDocument/2006/relationships/image" Target="../media/image28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4.xml"/><Relationship Id="rId4" Type="http://schemas.openxmlformats.org/officeDocument/2006/relationships/image" Target="../media/image3.png"/></Relationships>
</file>

<file path=ppt/slides/_rels/slide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0.png"/><Relationship Id="rId7" Type="http://schemas.openxmlformats.org/officeDocument/2006/relationships/slide" Target="slide174.xml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slide" Target="slide238.xml"/><Relationship Id="rId3" Type="http://schemas.openxmlformats.org/officeDocument/2006/relationships/image" Target="../media/image1.png"/><Relationship Id="rId7" Type="http://schemas.openxmlformats.org/officeDocument/2006/relationships/slide" Target="slide23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1.xml"/><Relationship Id="rId5" Type="http://schemas.openxmlformats.org/officeDocument/2006/relationships/slide" Target="slide227.xml"/><Relationship Id="rId4" Type="http://schemas.openxmlformats.org/officeDocument/2006/relationships/slide" Target="slide224.xml"/><Relationship Id="rId9" Type="http://schemas.openxmlformats.org/officeDocument/2006/relationships/slide" Target="slide174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slide" Target="slide223.xml"/><Relationship Id="rId3" Type="http://schemas.openxmlformats.org/officeDocument/2006/relationships/slide" Target="slide4.xml"/><Relationship Id="rId7" Type="http://schemas.openxmlformats.org/officeDocument/2006/relationships/image" Target="../media/image298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223.xml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28.xml.rels><?xml version="1.0" encoding="UTF-8" standalone="yes"?>
<Relationships xmlns="http://schemas.openxmlformats.org/package/2006/relationships"><Relationship Id="rId8" Type="http://schemas.openxmlformats.org/officeDocument/2006/relationships/slide" Target="slide223.xml"/><Relationship Id="rId3" Type="http://schemas.openxmlformats.org/officeDocument/2006/relationships/image" Target="../media/image303.png"/><Relationship Id="rId7" Type="http://schemas.openxmlformats.org/officeDocument/2006/relationships/image" Target="../media/image3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slide" Target="slide223.xml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2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07.png"/><Relationship Id="rId7" Type="http://schemas.openxmlformats.org/officeDocument/2006/relationships/slide" Target="slide223.xml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08.png"/><Relationship Id="rId9" Type="http://schemas.openxmlformats.org/officeDocument/2006/relationships/image" Target="../media/image4.png"/></Relationships>
</file>

<file path=ppt/slides/_rels/slide2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223.xml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slide" Target="slide223.xml"/><Relationship Id="rId3" Type="http://schemas.openxmlformats.org/officeDocument/2006/relationships/image" Target="../media/image312.png"/><Relationship Id="rId7" Type="http://schemas.openxmlformats.org/officeDocument/2006/relationships/image" Target="../media/image3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slide" Target="slide223.xml"/><Relationship Id="rId3" Type="http://schemas.openxmlformats.org/officeDocument/2006/relationships/image" Target="../media/image1.png"/><Relationship Id="rId7" Type="http://schemas.openxmlformats.org/officeDocument/2006/relationships/image" Target="../media/image31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png"/><Relationship Id="rId5" Type="http://schemas.openxmlformats.org/officeDocument/2006/relationships/image" Target="../media/image31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2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223.xml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6.xml.rels><?xml version="1.0" encoding="UTF-8" standalone="yes"?>
<Relationships xmlns="http://schemas.openxmlformats.org/package/2006/relationships"><Relationship Id="rId8" Type="http://schemas.openxmlformats.org/officeDocument/2006/relationships/slide" Target="slide223.xml"/><Relationship Id="rId3" Type="http://schemas.openxmlformats.org/officeDocument/2006/relationships/image" Target="../media/image319.png"/><Relationship Id="rId7" Type="http://schemas.openxmlformats.org/officeDocument/2006/relationships/image" Target="../media/image3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slide" Target="slide223.xml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2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slide" Target="slide223.xml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0.xml.rels><?xml version="1.0" encoding="UTF-8" standalone="yes"?>
<Relationships xmlns="http://schemas.openxmlformats.org/package/2006/relationships"><Relationship Id="rId8" Type="http://schemas.openxmlformats.org/officeDocument/2006/relationships/slide" Target="slide223.xml"/><Relationship Id="rId3" Type="http://schemas.openxmlformats.org/officeDocument/2006/relationships/slide" Target="slide4.xml"/><Relationship Id="rId7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2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223.xml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223.xml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3.xml.rels><?xml version="1.0" encoding="UTF-8" standalone="yes"?>
<Relationships xmlns="http://schemas.openxmlformats.org/package/2006/relationships"><Relationship Id="rId8" Type="http://schemas.openxmlformats.org/officeDocument/2006/relationships/slide" Target="slide223.xml"/><Relationship Id="rId3" Type="http://schemas.openxmlformats.org/officeDocument/2006/relationships/image" Target="../media/image329.png"/><Relationship Id="rId7" Type="http://schemas.openxmlformats.org/officeDocument/2006/relationships/image" Target="../media/image3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5.xml.rels><?xml version="1.0" encoding="UTF-8" standalone="yes"?>
<Relationships xmlns="http://schemas.openxmlformats.org/package/2006/relationships"><Relationship Id="rId8" Type="http://schemas.openxmlformats.org/officeDocument/2006/relationships/slide" Target="slide250.xml"/><Relationship Id="rId13" Type="http://schemas.openxmlformats.org/officeDocument/2006/relationships/slide" Target="slide4.xml"/><Relationship Id="rId3" Type="http://schemas.openxmlformats.org/officeDocument/2006/relationships/slide" Target="slide248.xml"/><Relationship Id="rId7" Type="http://schemas.openxmlformats.org/officeDocument/2006/relationships/slide" Target="slide259.xml"/><Relationship Id="rId12" Type="http://schemas.openxmlformats.org/officeDocument/2006/relationships/slide" Target="slide271.xml"/><Relationship Id="rId2" Type="http://schemas.openxmlformats.org/officeDocument/2006/relationships/slide" Target="slide24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11" Type="http://schemas.openxmlformats.org/officeDocument/2006/relationships/slide" Target="slide268.xml"/><Relationship Id="rId5" Type="http://schemas.openxmlformats.org/officeDocument/2006/relationships/slide" Target="slide254.xml"/><Relationship Id="rId10" Type="http://schemas.openxmlformats.org/officeDocument/2006/relationships/slide" Target="slide264.xml"/><Relationship Id="rId4" Type="http://schemas.openxmlformats.org/officeDocument/2006/relationships/slide" Target="slide252.xml"/><Relationship Id="rId9" Type="http://schemas.openxmlformats.org/officeDocument/2006/relationships/slide" Target="slide262.xml"/><Relationship Id="rId14" Type="http://schemas.openxmlformats.org/officeDocument/2006/relationships/image" Target="../media/image1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0.png"/><Relationship Id="rId2" Type="http://schemas.openxmlformats.org/officeDocument/2006/relationships/slide" Target="slide2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245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2.png"/><Relationship Id="rId2" Type="http://schemas.openxmlformats.org/officeDocument/2006/relationships/slide" Target="slide2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2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4.png"/><Relationship Id="rId2" Type="http://schemas.openxmlformats.org/officeDocument/2006/relationships/slide" Target="slide2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slide" Target="slide245.xml"/><Relationship Id="rId7" Type="http://schemas.openxmlformats.org/officeDocument/2006/relationships/image" Target="../media/image1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6.png"/><Relationship Id="rId2" Type="http://schemas.openxmlformats.org/officeDocument/2006/relationships/slide" Target="slide2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245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slide" Target="slide245.xml"/><Relationship Id="rId7" Type="http://schemas.openxmlformats.org/officeDocument/2006/relationships/image" Target="../media/image3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245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slide" Target="slide245.xml"/><Relationship Id="rId7" Type="http://schemas.openxmlformats.org/officeDocument/2006/relationships/image" Target="../media/image3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2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45.xml"/><Relationship Id="rId7" Type="http://schemas.openxmlformats.org/officeDocument/2006/relationships/image" Target="../media/image1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slide" Target="slide245.xml"/><Relationship Id="rId7" Type="http://schemas.openxmlformats.org/officeDocument/2006/relationships/image" Target="../media/image1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3.png"/><Relationship Id="rId2" Type="http://schemas.openxmlformats.org/officeDocument/2006/relationships/slide" Target="slide2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45.xml"/><Relationship Id="rId7" Type="http://schemas.openxmlformats.org/officeDocument/2006/relationships/image" Target="../media/image1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345.png"/></Relationships>
</file>

<file path=ppt/slides/_rels/slide2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47.png"/><Relationship Id="rId7" Type="http://schemas.openxmlformats.org/officeDocument/2006/relationships/slide" Target="slide4.xml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245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8.png"/><Relationship Id="rId2" Type="http://schemas.openxmlformats.org/officeDocument/2006/relationships/slide" Target="slide2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slide" Target="slide245.xml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0.png"/><Relationship Id="rId2" Type="http://schemas.openxmlformats.org/officeDocument/2006/relationships/slide" Target="slide2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245.xml"/><Relationship Id="rId7" Type="http://schemas.openxmlformats.org/officeDocument/2006/relationships/slide" Target="slide4.xml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245.xml"/><Relationship Id="rId7" Type="http://schemas.openxmlformats.org/officeDocument/2006/relationships/slide" Target="slide4.xml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54.png"/><Relationship Id="rId7" Type="http://schemas.openxmlformats.org/officeDocument/2006/relationships/slide" Target="slide4.xml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245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5.png"/><Relationship Id="rId2" Type="http://schemas.openxmlformats.org/officeDocument/2006/relationships/slide" Target="slide2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45.xml"/><Relationship Id="rId7" Type="http://schemas.openxmlformats.org/officeDocument/2006/relationships/image" Target="../media/image4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slide" Target="slide245.xml"/><Relationship Id="rId7" Type="http://schemas.openxmlformats.org/officeDocument/2006/relationships/image" Target="../media/image1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71.xml.rels><?xml version="1.0" encoding="UTF-8" standalone="yes"?>
<Relationships xmlns="http://schemas.openxmlformats.org/package/2006/relationships"><Relationship Id="rId8" Type="http://schemas.openxmlformats.org/officeDocument/2006/relationships/slide" Target="slide278.xml"/><Relationship Id="rId13" Type="http://schemas.openxmlformats.org/officeDocument/2006/relationships/slide" Target="slide285.xml"/><Relationship Id="rId3" Type="http://schemas.openxmlformats.org/officeDocument/2006/relationships/slide" Target="slide293.xml"/><Relationship Id="rId7" Type="http://schemas.openxmlformats.org/officeDocument/2006/relationships/slide" Target="slide296.xml"/><Relationship Id="rId12" Type="http://schemas.openxmlformats.org/officeDocument/2006/relationships/slide" Target="slide272.xml"/><Relationship Id="rId2" Type="http://schemas.openxmlformats.org/officeDocument/2006/relationships/slide" Target="slide24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0.xml"/><Relationship Id="rId11" Type="http://schemas.openxmlformats.org/officeDocument/2006/relationships/slide" Target="slide276.xml"/><Relationship Id="rId5" Type="http://schemas.openxmlformats.org/officeDocument/2006/relationships/image" Target="../media/image1.png"/><Relationship Id="rId10" Type="http://schemas.openxmlformats.org/officeDocument/2006/relationships/slide" Target="slide282.xml"/><Relationship Id="rId4" Type="http://schemas.openxmlformats.org/officeDocument/2006/relationships/slide" Target="slide4.xml"/><Relationship Id="rId9" Type="http://schemas.openxmlformats.org/officeDocument/2006/relationships/slide" Target="slide280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271.xml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271.xml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2.png"/><Relationship Id="rId7" Type="http://schemas.openxmlformats.org/officeDocument/2006/relationships/slide" Target="slide271.xml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image" Target="../media/image363.png"/><Relationship Id="rId4" Type="http://schemas.openxmlformats.org/officeDocument/2006/relationships/image" Target="../media/image3.png"/></Relationships>
</file>

<file path=ppt/slides/_rels/slide2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271.xml"/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65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71.xml"/><Relationship Id="rId4" Type="http://schemas.openxmlformats.org/officeDocument/2006/relationships/image" Target="../media/image3.png"/></Relationships>
</file>

<file path=ppt/slides/_rels/slide2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8.png"/><Relationship Id="rId7" Type="http://schemas.openxmlformats.org/officeDocument/2006/relationships/slide" Target="slide271.xml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71.xml"/><Relationship Id="rId4" Type="http://schemas.openxmlformats.org/officeDocument/2006/relationships/image" Target="../media/image3.png"/></Relationships>
</file>

<file path=ppt/slides/_rels/slide2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71.xml"/><Relationship Id="rId4" Type="http://schemas.openxmlformats.org/officeDocument/2006/relationships/image" Target="../media/image3.png"/></Relationships>
</file>

<file path=ppt/slides/_rels/slide2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271.xml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271.xml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271.xml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71.xml"/><Relationship Id="rId4" Type="http://schemas.openxmlformats.org/officeDocument/2006/relationships/image" Target="../media/image3.png"/></Relationships>
</file>

<file path=ppt/slides/_rels/slide2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71.xml"/><Relationship Id="rId4" Type="http://schemas.openxmlformats.org/officeDocument/2006/relationships/image" Target="../media/image3.png"/></Relationships>
</file>

<file path=ppt/slides/_rels/slide2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71.xml"/><Relationship Id="rId4" Type="http://schemas.openxmlformats.org/officeDocument/2006/relationships/image" Target="../media/image3.png"/></Relationships>
</file>

<file path=ppt/slides/_rels/slide2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71.xml"/><Relationship Id="rId4" Type="http://schemas.openxmlformats.org/officeDocument/2006/relationships/image" Target="../media/image1.png"/></Relationships>
</file>

<file path=ppt/slides/_rels/slide29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89.png"/><Relationship Id="rId7" Type="http://schemas.openxmlformats.org/officeDocument/2006/relationships/image" Target="../media/image4.png"/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71.xml"/><Relationship Id="rId9" Type="http://schemas.openxmlformats.org/officeDocument/2006/relationships/image" Target="../media/image1.png"/></Relationships>
</file>

<file path=ppt/slides/_rels/slide2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1.png"/><Relationship Id="rId7" Type="http://schemas.openxmlformats.org/officeDocument/2006/relationships/image" Target="../media/image2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93.png"/><Relationship Id="rId7" Type="http://schemas.openxmlformats.org/officeDocument/2006/relationships/image" Target="../media/image2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7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161.xml"/><Relationship Id="rId7" Type="http://schemas.openxmlformats.org/officeDocument/2006/relationships/image" Target="../media/image1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271.xml"/><Relationship Id="rId10" Type="http://schemas.openxmlformats.org/officeDocument/2006/relationships/slide" Target="slide120.xml"/><Relationship Id="rId4" Type="http://schemas.openxmlformats.org/officeDocument/2006/relationships/slide" Target="slide223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13" Type="http://schemas.openxmlformats.org/officeDocument/2006/relationships/slide" Target="slide5.xml"/><Relationship Id="rId3" Type="http://schemas.openxmlformats.org/officeDocument/2006/relationships/slide" Target="slide72.xml"/><Relationship Id="rId7" Type="http://schemas.openxmlformats.org/officeDocument/2006/relationships/slide" Target="slide45.xml"/><Relationship Id="rId12" Type="http://schemas.openxmlformats.org/officeDocument/2006/relationships/slide" Target="slide67.xml"/><Relationship Id="rId2" Type="http://schemas.openxmlformats.org/officeDocument/2006/relationships/slide" Target="slide6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7.xml"/><Relationship Id="rId11" Type="http://schemas.openxmlformats.org/officeDocument/2006/relationships/slide" Target="slide61.xml"/><Relationship Id="rId5" Type="http://schemas.openxmlformats.org/officeDocument/2006/relationships/image" Target="../media/image1.png"/><Relationship Id="rId10" Type="http://schemas.openxmlformats.org/officeDocument/2006/relationships/slide" Target="slide55.xml"/><Relationship Id="rId4" Type="http://schemas.openxmlformats.org/officeDocument/2006/relationships/slide" Target="slide4.xml"/><Relationship Id="rId9" Type="http://schemas.openxmlformats.org/officeDocument/2006/relationships/slide" Target="slide5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8.xml"/><Relationship Id="rId18" Type="http://schemas.openxmlformats.org/officeDocument/2006/relationships/slide" Target="slide21.xml"/><Relationship Id="rId3" Type="http://schemas.openxmlformats.org/officeDocument/2006/relationships/slide" Target="slide11.xml"/><Relationship Id="rId21" Type="http://schemas.openxmlformats.org/officeDocument/2006/relationships/slide" Target="slide34.xml"/><Relationship Id="rId7" Type="http://schemas.openxmlformats.org/officeDocument/2006/relationships/slide" Target="slide13.xml"/><Relationship Id="rId12" Type="http://schemas.openxmlformats.org/officeDocument/2006/relationships/slide" Target="slide15.xml"/><Relationship Id="rId17" Type="http://schemas.openxmlformats.org/officeDocument/2006/relationships/image" Target="../media/image9.gif"/><Relationship Id="rId2" Type="http://schemas.openxmlformats.org/officeDocument/2006/relationships/image" Target="../media/image6.gif"/><Relationship Id="rId16" Type="http://schemas.openxmlformats.org/officeDocument/2006/relationships/image" Target="../media/image8.gif"/><Relationship Id="rId20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slide" Target="slide19.xml"/><Relationship Id="rId23" Type="http://schemas.openxmlformats.org/officeDocument/2006/relationships/slide" Target="slide44.xml"/><Relationship Id="rId10" Type="http://schemas.openxmlformats.org/officeDocument/2006/relationships/slide" Target="slide29.xml"/><Relationship Id="rId19" Type="http://schemas.openxmlformats.org/officeDocument/2006/relationships/slide" Target="slide27.xml"/><Relationship Id="rId4" Type="http://schemas.openxmlformats.org/officeDocument/2006/relationships/slide" Target="slide17.xml"/><Relationship Id="rId9" Type="http://schemas.openxmlformats.org/officeDocument/2006/relationships/slide" Target="slide25.xml"/><Relationship Id="rId14" Type="http://schemas.openxmlformats.org/officeDocument/2006/relationships/image" Target="../media/image7.gif"/><Relationship Id="rId22" Type="http://schemas.openxmlformats.org/officeDocument/2006/relationships/slide" Target="slide3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1.png"/><Relationship Id="rId7" Type="http://schemas.openxmlformats.org/officeDocument/2006/relationships/slide" Target="slide4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3.png"/><Relationship Id="rId7" Type="http://schemas.openxmlformats.org/officeDocument/2006/relationships/slide" Target="slide44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4.xml"/><Relationship Id="rId7" Type="http://schemas.openxmlformats.org/officeDocument/2006/relationships/image" Target="../media/image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4.xml"/><Relationship Id="rId7" Type="http://schemas.openxmlformats.org/officeDocument/2006/relationships/image" Target="../media/image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4.xml"/><Relationship Id="rId7" Type="http://schemas.openxmlformats.org/officeDocument/2006/relationships/image" Target="../media/image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image" Target="../media/image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1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3.png"/><Relationship Id="rId7" Type="http://schemas.openxmlformats.org/officeDocument/2006/relationships/slide" Target="slide44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86.xml"/><Relationship Id="rId13" Type="http://schemas.openxmlformats.org/officeDocument/2006/relationships/slide" Target="slide103.xml"/><Relationship Id="rId18" Type="http://schemas.openxmlformats.org/officeDocument/2006/relationships/image" Target="../media/image9.gif"/><Relationship Id="rId3" Type="http://schemas.openxmlformats.org/officeDocument/2006/relationships/slide" Target="slide76.xml"/><Relationship Id="rId21" Type="http://schemas.openxmlformats.org/officeDocument/2006/relationships/slide" Target="slide107.xml"/><Relationship Id="rId7" Type="http://schemas.openxmlformats.org/officeDocument/2006/relationships/image" Target="../media/image1.png"/><Relationship Id="rId12" Type="http://schemas.openxmlformats.org/officeDocument/2006/relationships/slide" Target="slide88.xml"/><Relationship Id="rId17" Type="http://schemas.openxmlformats.org/officeDocument/2006/relationships/image" Target="../media/image8.gif"/><Relationship Id="rId2" Type="http://schemas.openxmlformats.org/officeDocument/2006/relationships/image" Target="../media/image6.gif"/><Relationship Id="rId16" Type="http://schemas.openxmlformats.org/officeDocument/2006/relationships/image" Target="../media/image7.gif"/><Relationship Id="rId20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8.xml"/><Relationship Id="rId24" Type="http://schemas.openxmlformats.org/officeDocument/2006/relationships/slide" Target="slide120.xml"/><Relationship Id="rId5" Type="http://schemas.openxmlformats.org/officeDocument/2006/relationships/slide" Target="slide84.xml"/><Relationship Id="rId15" Type="http://schemas.openxmlformats.org/officeDocument/2006/relationships/slide" Target="slide82.xml"/><Relationship Id="rId23" Type="http://schemas.openxmlformats.org/officeDocument/2006/relationships/slide" Target="slide114.xml"/><Relationship Id="rId10" Type="http://schemas.openxmlformats.org/officeDocument/2006/relationships/slide" Target="slide96.xml"/><Relationship Id="rId19" Type="http://schemas.openxmlformats.org/officeDocument/2006/relationships/slide" Target="slide92.xml"/><Relationship Id="rId4" Type="http://schemas.openxmlformats.org/officeDocument/2006/relationships/slide" Target="slide78.xml"/><Relationship Id="rId9" Type="http://schemas.openxmlformats.org/officeDocument/2006/relationships/slide" Target="slide90.xml"/><Relationship Id="rId14" Type="http://schemas.openxmlformats.org/officeDocument/2006/relationships/slide" Target="slide80.xml"/><Relationship Id="rId22" Type="http://schemas.openxmlformats.org/officeDocument/2006/relationships/slide" Target="slide110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8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9.png"/><Relationship Id="rId7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75.xml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75.xml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75.xml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7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7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75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7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75.xml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4.png"/><Relationship Id="rId7" Type="http://schemas.openxmlformats.org/officeDocument/2006/relationships/slide" Target="slide75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75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7.png"/><Relationship Id="rId7" Type="http://schemas.openxmlformats.org/officeDocument/2006/relationships/slide" Target="slide75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75.xml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slide" Target="slide75.xml"/><Relationship Id="rId5" Type="http://schemas.openxmlformats.org/officeDocument/2006/relationships/image" Target="../media/image112.png"/><Relationship Id="rId10" Type="http://schemas.openxmlformats.org/officeDocument/2006/relationships/image" Target="../media/image1.png"/><Relationship Id="rId4" Type="http://schemas.openxmlformats.org/officeDocument/2006/relationships/image" Target="../media/image111.png"/><Relationship Id="rId9" Type="http://schemas.openxmlformats.org/officeDocument/2006/relationships/slide" Target="slide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75.xml"/><Relationship Id="rId4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7.png"/><Relationship Id="rId7" Type="http://schemas.openxmlformats.org/officeDocument/2006/relationships/image" Target="../media/image2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9.png"/><Relationship Id="rId7" Type="http://schemas.openxmlformats.org/officeDocument/2006/relationships/slide" Target="slide75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openxmlformats.org/officeDocument/2006/relationships/image" Target="../media/image121.png"/><Relationship Id="rId4" Type="http://schemas.openxmlformats.org/officeDocument/2006/relationships/slide" Target="slide4.xml"/><Relationship Id="rId9" Type="http://schemas.openxmlformats.org/officeDocument/2006/relationships/image" Target="../media/image120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3.png"/><Relationship Id="rId7" Type="http://schemas.openxmlformats.org/officeDocument/2006/relationships/image" Target="../media/image2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slide" Target="slide4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en-GB" dirty="0" smtClean="0"/>
              <a:t>Mechanics Past Paper Questions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9368" y="2016423"/>
            <a:ext cx="6400800" cy="1752600"/>
          </a:xfrm>
        </p:spPr>
        <p:txBody>
          <a:bodyPr/>
          <a:lstStyle/>
          <a:p>
            <a:r>
              <a:rPr lang="en-GB" dirty="0" smtClean="0"/>
              <a:t>Revision Past Paper Questions</a:t>
            </a:r>
          </a:p>
        </p:txBody>
      </p:sp>
      <p:pic>
        <p:nvPicPr>
          <p:cNvPr id="6" name="Picture 7" descr="http://www.thecyrenians.org/Resources/Tyneside%20Cyrenians/News/Home_News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96952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068960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99695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2852936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9552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home screen to select a topic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339752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topic screen to select a question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716016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to the mark scheme for that question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164288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the question from the mark scheme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642316" y="5112869"/>
            <a:ext cx="158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Or see more solutions</a:t>
            </a:r>
            <a:endParaRPr lang="en-GB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94848" y="5112868"/>
            <a:ext cx="158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Or go back to first solutions</a:t>
            </a:r>
            <a:endParaRPr lang="en-GB" i="1" dirty="0"/>
          </a:p>
        </p:txBody>
      </p:sp>
      <p:sp>
        <p:nvSpPr>
          <p:cNvPr id="16" name="Rectangle 15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Next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0289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0" y="764704"/>
            <a:ext cx="8640960" cy="4052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&amp; C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439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462"/>
          <a:stretch/>
        </p:blipFill>
        <p:spPr>
          <a:xfrm>
            <a:off x="179513" y="1916831"/>
            <a:ext cx="8784974" cy="32097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1916831"/>
            <a:ext cx="8784974" cy="3233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75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437112"/>
            <a:ext cx="8496944" cy="151952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8" y="476672"/>
            <a:ext cx="8496944" cy="395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5500"/>
            <a:ext cx="8640960" cy="4429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863826"/>
            <a:ext cx="8640960" cy="10134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425500"/>
            <a:ext cx="8640959" cy="1995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51520" y="2420888"/>
            <a:ext cx="8640959" cy="1089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4842058"/>
            <a:ext cx="8640959" cy="1035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3510582"/>
            <a:ext cx="8640959" cy="1331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4322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620688"/>
            <a:ext cx="8640960" cy="43530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4968340"/>
            <a:ext cx="8640960" cy="83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5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6953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9" y="548680"/>
            <a:ext cx="849694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1052736"/>
            <a:ext cx="849694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1556792"/>
            <a:ext cx="849694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9" y="2060848"/>
            <a:ext cx="8496942" cy="3183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6489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2513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0798"/>
          <a:stretch/>
        </p:blipFill>
        <p:spPr>
          <a:xfrm>
            <a:off x="323528" y="3068960"/>
            <a:ext cx="8496944" cy="25922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9" y="3570548"/>
            <a:ext cx="8496944" cy="938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4509120"/>
            <a:ext cx="8496944" cy="1175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7" y="3068960"/>
            <a:ext cx="8496944" cy="501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General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7" y="476672"/>
            <a:ext cx="8496944" cy="2513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579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440925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9" y="908720"/>
            <a:ext cx="84969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3861048"/>
            <a:ext cx="8496944" cy="1456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2060848"/>
            <a:ext cx="8496942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420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348880"/>
            <a:ext cx="7776864" cy="37661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568" y="332656"/>
            <a:ext cx="7776864" cy="202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" y="332656"/>
            <a:ext cx="8081010" cy="55960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31495" y="369332"/>
            <a:ext cx="8081010" cy="2204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31495" y="2574200"/>
            <a:ext cx="8081010" cy="926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&amp; (ii)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31495" y="3501008"/>
            <a:ext cx="8081010" cy="485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(iii)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531495" y="3986380"/>
            <a:ext cx="8081010" cy="1979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320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414672"/>
            <a:ext cx="7200798" cy="4814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1" y="5229200"/>
            <a:ext cx="6480718" cy="133572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71601" y="414672"/>
            <a:ext cx="7200798" cy="710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71601" y="2852936"/>
            <a:ext cx="7200798" cy="3711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971601" y="1124744"/>
            <a:ext cx="720079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844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485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196752"/>
            <a:ext cx="8784976" cy="318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5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2656"/>
            <a:ext cx="8784974" cy="58281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03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" y="354460"/>
            <a:ext cx="8081010" cy="249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5" y="2852936"/>
            <a:ext cx="8081010" cy="2304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39" y="5205522"/>
            <a:ext cx="7280865" cy="5997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31495" y="354460"/>
            <a:ext cx="8081010" cy="2513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31494" y="2867808"/>
            <a:ext cx="8081010" cy="2937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074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4" y="548680"/>
            <a:ext cx="8081012" cy="52780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31495" y="548680"/>
            <a:ext cx="8081010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31494" y="2564904"/>
            <a:ext cx="8081010" cy="3261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285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846" y="55393"/>
            <a:ext cx="6144308" cy="67472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499845" y="55393"/>
            <a:ext cx="6144309" cy="6747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513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945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075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0275"/>
            <a:ext cx="8208910" cy="6177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340275"/>
            <a:ext cx="8208910" cy="100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7" y="1340768"/>
            <a:ext cx="8208911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7" y="2780928"/>
            <a:ext cx="8208911" cy="373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926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826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92518"/>
            <a:ext cx="8208910" cy="53407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4" y="392518"/>
            <a:ext cx="8208911" cy="2460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67544" y="2852936"/>
            <a:ext cx="8208911" cy="2903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38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1124744"/>
            <a:ext cx="6748464" cy="40327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197769" y="1124744"/>
            <a:ext cx="6748464" cy="403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623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404664"/>
            <a:ext cx="7632846" cy="53058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55576" y="369332"/>
            <a:ext cx="7627913" cy="2086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5576" y="2456220"/>
            <a:ext cx="7627913" cy="325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655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43" y="1712055"/>
            <a:ext cx="7642714" cy="34338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55576" y="1712054"/>
            <a:ext cx="7627913" cy="2056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Further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5576" y="3768872"/>
            <a:ext cx="7627913" cy="1377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Further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043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39485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1124744"/>
            <a:ext cx="878497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22011" y="6165304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1988840"/>
            <a:ext cx="8784976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3501008"/>
            <a:ext cx="8784976" cy="1572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528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87345" y="355303"/>
            <a:ext cx="8521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Kinematics (time-series graphs)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6" name="Rectangle 25">
            <a:hlinkClick r:id="rId4" action="ppaction://hlinksldjump"/>
          </p:cNvPr>
          <p:cNvSpPr>
            <a:spLocks/>
          </p:cNvSpPr>
          <p:nvPr/>
        </p:nvSpPr>
        <p:spPr>
          <a:xfrm>
            <a:off x="3960064" y="3969120"/>
            <a:ext cx="1188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>
            <a:spLocks/>
          </p:cNvSpPr>
          <p:nvPr/>
        </p:nvSpPr>
        <p:spPr>
          <a:xfrm>
            <a:off x="3960064" y="2132856"/>
            <a:ext cx="1188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</a:t>
            </a:r>
            <a:endParaRPr lang="en-GB" b="1" dirty="0"/>
          </a:p>
        </p:txBody>
      </p:sp>
      <p:sp>
        <p:nvSpPr>
          <p:cNvPr id="17" name="Rectangle 16">
            <a:hlinkClick r:id="rId6" action="ppaction://hlinksldjump"/>
          </p:cNvPr>
          <p:cNvSpPr>
            <a:spLocks/>
          </p:cNvSpPr>
          <p:nvPr/>
        </p:nvSpPr>
        <p:spPr>
          <a:xfrm>
            <a:off x="3960064" y="2744984"/>
            <a:ext cx="1188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 </a:t>
            </a:r>
            <a:endParaRPr lang="en-GB" b="1" dirty="0"/>
          </a:p>
        </p:txBody>
      </p:sp>
      <p:sp>
        <p:nvSpPr>
          <p:cNvPr id="24" name="Rectangle 23">
            <a:hlinkClick r:id="rId7" action="ppaction://hlinksldjump"/>
          </p:cNvPr>
          <p:cNvSpPr>
            <a:spLocks/>
          </p:cNvSpPr>
          <p:nvPr/>
        </p:nvSpPr>
        <p:spPr>
          <a:xfrm>
            <a:off x="3960064" y="3356992"/>
            <a:ext cx="1188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 </a:t>
            </a:r>
            <a:endParaRPr lang="en-GB" b="1" dirty="0"/>
          </a:p>
        </p:txBody>
      </p:sp>
      <p:sp>
        <p:nvSpPr>
          <p:cNvPr id="30" name="Rectangle 29">
            <a:hlinkClick r:id="rId8" action="ppaction://hlinksldjump"/>
          </p:cNvPr>
          <p:cNvSpPr>
            <a:spLocks/>
          </p:cNvSpPr>
          <p:nvPr/>
        </p:nvSpPr>
        <p:spPr>
          <a:xfrm>
            <a:off x="3960064" y="4581128"/>
            <a:ext cx="1188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60254" y="44770"/>
            <a:ext cx="2063474" cy="417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4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340768"/>
            <a:ext cx="8352926" cy="294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1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0482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476672"/>
            <a:ext cx="8496944" cy="4120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697" y="4745618"/>
            <a:ext cx="5472606" cy="6996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35696" y="4745618"/>
            <a:ext cx="5472607" cy="6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44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8784976" cy="32532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1196752"/>
            <a:ext cx="8784976" cy="3276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4712674"/>
            <a:ext cx="6192688" cy="6612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03648" y="4712674"/>
            <a:ext cx="6264696" cy="661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512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124744"/>
            <a:ext cx="8496942" cy="3666442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129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3031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5" y="4356575"/>
            <a:ext cx="4608510" cy="56186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764704"/>
            <a:ext cx="8496944" cy="3031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267744" y="4356575"/>
            <a:ext cx="4608511" cy="561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535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548680"/>
            <a:ext cx="8496946" cy="3893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5009716"/>
            <a:ext cx="5472608" cy="5795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548680"/>
            <a:ext cx="8496944" cy="3893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835696" y="5009716"/>
            <a:ext cx="5472608" cy="579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73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981" y="44623"/>
            <a:ext cx="6928403" cy="4484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044" y="4359771"/>
            <a:ext cx="4956212" cy="2449442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7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91224"/>
            <a:ext cx="8640960" cy="40703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2" y="957114"/>
            <a:ext cx="8640958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3549402"/>
            <a:ext cx="8640960" cy="1535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940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8640960" cy="29071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2" y="1080120"/>
            <a:ext cx="8640958" cy="16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2708920"/>
            <a:ext cx="8640960" cy="1322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</a:t>
            </a:r>
          </a:p>
        </p:txBody>
      </p:sp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36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827636"/>
            <a:ext cx="8640960" cy="3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0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38735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908720"/>
            <a:ext cx="8496944" cy="911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8" y="1820292"/>
            <a:ext cx="8496944" cy="1032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2852936"/>
            <a:ext cx="8496944" cy="911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23528" y="3764508"/>
            <a:ext cx="8496944" cy="1041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62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2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44284"/>
            <a:ext cx="8784974" cy="28210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360" y="100122"/>
            <a:ext cx="6273280" cy="3067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494880"/>
            <a:ext cx="856644" cy="277616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94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6"/>
            <a:ext cx="8784974" cy="43655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648072"/>
            <a:ext cx="8784974" cy="263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0" y="3284984"/>
            <a:ext cx="8784975" cy="1817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17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0423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476672"/>
            <a:ext cx="8496944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3717032"/>
            <a:ext cx="8496944" cy="1801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81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6012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813098"/>
            <a:ext cx="8784974" cy="2334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3147186"/>
            <a:ext cx="8784974" cy="2314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711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73016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994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6615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124744"/>
            <a:ext cx="8640960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(iii)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3501008"/>
            <a:ext cx="8640959" cy="2493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658380"/>
            <a:ext cx="8640960" cy="466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332656"/>
            <a:ext cx="8640960" cy="325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761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8336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575236"/>
            <a:ext cx="8640959" cy="4879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962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1990"/>
          <a:stretch/>
        </p:blipFill>
        <p:spPr>
          <a:xfrm>
            <a:off x="251519" y="1484784"/>
            <a:ext cx="8640962" cy="2304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2321496"/>
            <a:ext cx="8640960" cy="1467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(iii) (SF)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5949280"/>
            <a:ext cx="1299393" cy="86409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854116"/>
            <a:ext cx="8640960" cy="467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(SF)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1484784"/>
            <a:ext cx="864096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(SF)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11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341642"/>
            <a:ext cx="8640960" cy="11755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4341642"/>
            <a:ext cx="8640959" cy="1175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t="38010"/>
          <a:stretch/>
        </p:blipFill>
        <p:spPr>
          <a:xfrm>
            <a:off x="251519" y="476672"/>
            <a:ext cx="8640962" cy="37580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0" y="476672"/>
            <a:ext cx="8640959" cy="3758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53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8928992" cy="28663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764705"/>
            <a:ext cx="892899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504" y="1268761"/>
            <a:ext cx="8928992" cy="936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2204863"/>
            <a:ext cx="8928992" cy="1449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341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49312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60648"/>
            <a:ext cx="5328592" cy="5650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260648"/>
            <a:ext cx="8640960" cy="531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19" y="792606"/>
            <a:ext cx="8640961" cy="293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18" y="1097360"/>
            <a:ext cx="8640962" cy="387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(iii)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18" y="1484784"/>
            <a:ext cx="8640962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18" y="4221088"/>
            <a:ext cx="8640962" cy="1557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05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408"/>
            <a:ext cx="9144000" cy="4901184"/>
          </a:xfrm>
          <a:prstGeom prst="rect">
            <a:avLst/>
          </a:prstGeom>
        </p:spPr>
      </p:pic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6732240" y="134076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</a:t>
            </a:r>
            <a:r>
              <a:rPr lang="en-GB" b="1" dirty="0" smtClean="0"/>
              <a:t>2006</a:t>
            </a:r>
            <a:endParaRPr lang="en-GB" b="1" dirty="0"/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6732240" y="249289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</a:t>
            </a:r>
            <a:r>
              <a:rPr lang="en-GB" b="1" dirty="0" smtClean="0"/>
              <a:t>2009</a:t>
            </a:r>
            <a:endParaRPr lang="en-GB" b="1" dirty="0"/>
          </a:p>
        </p:txBody>
      </p:sp>
      <p:pic>
        <p:nvPicPr>
          <p:cNvPr id="20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6732240" y="306896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</a:t>
            </a:r>
            <a:r>
              <a:rPr lang="en-GB" b="1" dirty="0" smtClean="0"/>
              <a:t>2012</a:t>
            </a:r>
            <a:endParaRPr lang="en-GB" b="1" dirty="0"/>
          </a:p>
        </p:txBody>
      </p:sp>
      <p:sp>
        <p:nvSpPr>
          <p:cNvPr id="26" name="Rectangle 25">
            <a:hlinkClick r:id="rId8" action="ppaction://hlinksldjump"/>
          </p:cNvPr>
          <p:cNvSpPr/>
          <p:nvPr/>
        </p:nvSpPr>
        <p:spPr>
          <a:xfrm>
            <a:off x="6732240" y="191683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</a:t>
            </a:r>
            <a:r>
              <a:rPr lang="en-GB" b="1" dirty="0" smtClean="0"/>
              <a:t>2009</a:t>
            </a:r>
            <a:endParaRPr lang="en-GB" b="1" dirty="0"/>
          </a:p>
        </p:txBody>
      </p:sp>
      <p:sp>
        <p:nvSpPr>
          <p:cNvPr id="38" name="Rectangle 37">
            <a:hlinkClick r:id="rId9" action="ppaction://hlinksldjump"/>
          </p:cNvPr>
          <p:cNvSpPr/>
          <p:nvPr/>
        </p:nvSpPr>
        <p:spPr>
          <a:xfrm>
            <a:off x="6732240" y="364502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2016</a:t>
            </a:r>
            <a:endParaRPr lang="en-GB" b="1" dirty="0"/>
          </a:p>
        </p:txBody>
      </p:sp>
      <p:sp>
        <p:nvSpPr>
          <p:cNvPr id="39" name="Rectangle 38">
            <a:hlinkClick r:id="rId10" action="ppaction://hlinksldjump"/>
          </p:cNvPr>
          <p:cNvSpPr/>
          <p:nvPr/>
        </p:nvSpPr>
        <p:spPr>
          <a:xfrm>
            <a:off x="6732240" y="422108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2017</a:t>
            </a:r>
            <a:endParaRPr lang="en-GB" b="1" dirty="0"/>
          </a:p>
        </p:txBody>
      </p:sp>
      <p:sp>
        <p:nvSpPr>
          <p:cNvPr id="41" name="Rectangle 40">
            <a:hlinkClick r:id="rId11" action="ppaction://hlinksldjump"/>
          </p:cNvPr>
          <p:cNvSpPr/>
          <p:nvPr/>
        </p:nvSpPr>
        <p:spPr>
          <a:xfrm>
            <a:off x="6732240" y="479715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339752" y="283295"/>
            <a:ext cx="4402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Comic Sans MS" pitchFamily="66" charset="0"/>
              </a:rPr>
              <a:t>Old Spec Vectors</a:t>
            </a:r>
            <a:endParaRPr lang="en-GB" sz="4000" dirty="0">
              <a:latin typeface="Comic Sans MS" pitchFamily="66" charset="0"/>
            </a:endParaRPr>
          </a:p>
        </p:txBody>
      </p:sp>
      <p:sp>
        <p:nvSpPr>
          <p:cNvPr id="42" name="Rectangle 41">
            <a:hlinkClick r:id="rId12" action="ppaction://hlinksldjump"/>
          </p:cNvPr>
          <p:cNvSpPr/>
          <p:nvPr/>
        </p:nvSpPr>
        <p:spPr>
          <a:xfrm>
            <a:off x="35496" y="44624"/>
            <a:ext cx="2304256" cy="37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484784"/>
            <a:ext cx="8784974" cy="192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4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20688"/>
            <a:ext cx="8784974" cy="2421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003549"/>
            <a:ext cx="8280920" cy="34497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620688"/>
            <a:ext cx="8784975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512" y="1988840"/>
            <a:ext cx="8784975" cy="1053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539553" y="3041964"/>
            <a:ext cx="8280920" cy="3411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162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65304"/>
            <a:ext cx="933366" cy="6206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052736"/>
            <a:ext cx="8784976" cy="31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2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86444"/>
            <a:ext cx="8928990" cy="1407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916832"/>
            <a:ext cx="8928990" cy="1412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410780"/>
            <a:ext cx="8928992" cy="275452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5" y="369332"/>
            <a:ext cx="8928992" cy="1424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5" name="Picture 1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07504" y="1916832"/>
            <a:ext cx="8928992" cy="1412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3" y="3410778"/>
            <a:ext cx="8928992" cy="275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618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340768"/>
            <a:ext cx="8784976" cy="344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8784976" cy="19605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1628800"/>
            <a:ext cx="87849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2060848"/>
            <a:ext cx="8784976" cy="1528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340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524858"/>
            <a:ext cx="8640960" cy="47043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1" y="5229200"/>
            <a:ext cx="8640958" cy="52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10158"/>
            <a:ext cx="8640960" cy="4037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311325"/>
            <a:ext cx="6192688" cy="357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1311324"/>
            <a:ext cx="8640959" cy="103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661248"/>
            <a:ext cx="1224136" cy="1224136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2348878"/>
            <a:ext cx="8640959" cy="1008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3356991"/>
            <a:ext cx="8640959" cy="2090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8211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2418403"/>
            <a:ext cx="8784974" cy="202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980728"/>
            <a:ext cx="8640960" cy="36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7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21668"/>
            <a:ext cx="8640958" cy="53835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369332"/>
            <a:ext cx="8640960" cy="190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4149080"/>
            <a:ext cx="864096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2276872"/>
            <a:ext cx="864096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1585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5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39405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980728"/>
            <a:ext cx="8640960" cy="3940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89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5630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828436"/>
            <a:ext cx="8640960" cy="4571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with simultaneous equations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3536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8064896" cy="50204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39552" y="494938"/>
            <a:ext cx="8064896" cy="500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 with magnitudes and directions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6023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476672"/>
            <a:ext cx="8064894" cy="36341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39552" y="476672"/>
            <a:ext cx="8064896" cy="3634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 with magnitudes and directions notes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52" y="4254434"/>
            <a:ext cx="8064896" cy="11907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551" y="4254434"/>
            <a:ext cx="8064896" cy="1190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016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2060848"/>
            <a:ext cx="8640960" cy="116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7683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548680"/>
            <a:ext cx="8640960" cy="1816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2364688"/>
            <a:ext cx="8640960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494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28549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7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9743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620688"/>
            <a:ext cx="864096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2492896"/>
            <a:ext cx="864096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76400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4293096"/>
            <a:ext cx="8640960" cy="1301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590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84784"/>
            <a:ext cx="8496942" cy="20571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1484784"/>
            <a:ext cx="849694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2204864"/>
            <a:ext cx="8496944" cy="1337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68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240" y="404664"/>
            <a:ext cx="6823520" cy="54260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0240" y="369332"/>
            <a:ext cx="6823519" cy="291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160240" y="3284984"/>
            <a:ext cx="6823520" cy="2545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7640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721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419872" y="476672"/>
            <a:ext cx="22589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Vectors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3923928" y="2060912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3923928" y="3357056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H</a:t>
            </a:r>
            <a:endParaRPr lang="en-GB" b="1" dirty="0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3923928" y="4005128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I</a:t>
            </a:r>
            <a:endParaRPr lang="en-GB" b="1" dirty="0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3923928" y="2709048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(ii)</a:t>
            </a:r>
            <a:endParaRPr lang="en-GB" b="1" dirty="0"/>
          </a:p>
        </p:txBody>
      </p:sp>
      <p:sp>
        <p:nvSpPr>
          <p:cNvPr id="10" name="Rectangle 9">
            <a:hlinkClick r:id="rId8" action="ppaction://hlinksldjump"/>
          </p:cNvPr>
          <p:cNvSpPr/>
          <p:nvPr/>
        </p:nvSpPr>
        <p:spPr>
          <a:xfrm>
            <a:off x="35496" y="44624"/>
            <a:ext cx="2304256" cy="37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124744"/>
            <a:ext cx="8640960" cy="256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5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8784976" cy="3399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96752"/>
            <a:ext cx="8784976" cy="3399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64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556792"/>
            <a:ext cx="8640958" cy="30193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1556792"/>
            <a:ext cx="8640958" cy="301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79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836712"/>
            <a:ext cx="8784976" cy="4181376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64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542652"/>
            <a:ext cx="8496942" cy="6145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836712"/>
            <a:ext cx="8496942" cy="34097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782970"/>
            <a:ext cx="8496944" cy="1853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4542652"/>
            <a:ext cx="8496943" cy="614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  <a:r>
              <a:rPr lang="en-GB" sz="2800" b="1" dirty="0" smtClean="0"/>
              <a:t>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2636912"/>
            <a:ext cx="8496944" cy="1663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63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737462"/>
            <a:ext cx="7776864" cy="1355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48680"/>
            <a:ext cx="8784976" cy="399523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538092"/>
            <a:ext cx="8784976" cy="1666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43608" y="4712674"/>
            <a:ext cx="7776864" cy="754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79512" y="2204864"/>
            <a:ext cx="8784976" cy="2339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43608" y="5466684"/>
            <a:ext cx="7776864" cy="650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4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3" grpId="0" animBg="1"/>
      <p:bldP spid="14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2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764704"/>
            <a:ext cx="8784976" cy="390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1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784976" cy="46699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2" y="2492896"/>
            <a:ext cx="8784975" cy="2509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332656"/>
            <a:ext cx="8784975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2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52128" cy="766165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77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340768"/>
            <a:ext cx="864096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599912"/>
            <a:ext cx="8496942" cy="10613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32656"/>
            <a:ext cx="8496942" cy="41587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9" y="332656"/>
            <a:ext cx="8496942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2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2204864"/>
            <a:ext cx="8496942" cy="2286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9" y="4599912"/>
            <a:ext cx="8496942" cy="106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1375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548680"/>
            <a:ext cx="8640960" cy="442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1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8784976" cy="59790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260648"/>
            <a:ext cx="878497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2204864"/>
            <a:ext cx="8784976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4221088"/>
            <a:ext cx="8784976" cy="201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463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772816"/>
            <a:ext cx="8640956" cy="17037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2553020"/>
            <a:ext cx="8640958" cy="92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1772816"/>
            <a:ext cx="8640958" cy="780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9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hlinkClick r:id="rId2" action="ppaction://hlinksldjump"/>
          </p:cNvPr>
          <p:cNvSpPr/>
          <p:nvPr/>
        </p:nvSpPr>
        <p:spPr>
          <a:xfrm>
            <a:off x="1332974" y="3284984"/>
            <a:ext cx="151083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</a:t>
            </a:r>
            <a:endParaRPr lang="en-GB" b="1" dirty="0"/>
          </a:p>
        </p:txBody>
      </p:sp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1332974" y="1268760"/>
            <a:ext cx="151083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pic>
        <p:nvPicPr>
          <p:cNvPr id="2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1332974" y="2276872"/>
            <a:ext cx="151083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332974" y="3789040"/>
            <a:ext cx="151083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1332974" y="4293096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</a:t>
            </a:r>
            <a:endParaRPr lang="en-GB" b="1" dirty="0"/>
          </a:p>
        </p:txBody>
      </p:sp>
      <p:sp>
        <p:nvSpPr>
          <p:cNvPr id="27" name="Rectangle 26">
            <a:hlinkClick r:id="rId9" action="ppaction://hlinksldjump"/>
          </p:cNvPr>
          <p:cNvSpPr/>
          <p:nvPr/>
        </p:nvSpPr>
        <p:spPr>
          <a:xfrm>
            <a:off x="1332974" y="4797152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</a:t>
            </a:r>
            <a:endParaRPr lang="en-GB" b="1" dirty="0"/>
          </a:p>
        </p:txBody>
      </p:sp>
      <p:sp>
        <p:nvSpPr>
          <p:cNvPr id="28" name="Rectangle 27">
            <a:hlinkClick r:id="rId10" action="ppaction://hlinksldjump"/>
          </p:cNvPr>
          <p:cNvSpPr/>
          <p:nvPr/>
        </p:nvSpPr>
        <p:spPr>
          <a:xfrm>
            <a:off x="1332974" y="5301208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</a:t>
            </a:r>
            <a:endParaRPr lang="en-GB" b="1" dirty="0"/>
          </a:p>
        </p:txBody>
      </p:sp>
      <p:sp>
        <p:nvSpPr>
          <p:cNvPr id="29" name="Rectangle 28">
            <a:hlinkClick r:id="rId11" action="ppaction://hlinksldjump"/>
          </p:cNvPr>
          <p:cNvSpPr/>
          <p:nvPr/>
        </p:nvSpPr>
        <p:spPr>
          <a:xfrm>
            <a:off x="1331640" y="5805328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</a:t>
            </a:r>
            <a:endParaRPr lang="en-GB" b="1" dirty="0"/>
          </a:p>
        </p:txBody>
      </p:sp>
      <p:sp>
        <p:nvSpPr>
          <p:cNvPr id="31" name="Rectangle 30">
            <a:hlinkClick r:id="rId12" action="ppaction://hlinksldjump"/>
          </p:cNvPr>
          <p:cNvSpPr/>
          <p:nvPr/>
        </p:nvSpPr>
        <p:spPr>
          <a:xfrm>
            <a:off x="6228184" y="1268760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(i)</a:t>
            </a:r>
            <a:endParaRPr lang="en-GB" b="1" dirty="0"/>
          </a:p>
        </p:txBody>
      </p:sp>
      <p:sp>
        <p:nvSpPr>
          <p:cNvPr id="37" name="Rectangle 36">
            <a:hlinkClick r:id="rId13" action="ppaction://hlinksldjump"/>
          </p:cNvPr>
          <p:cNvSpPr/>
          <p:nvPr/>
        </p:nvSpPr>
        <p:spPr>
          <a:xfrm>
            <a:off x="1332974" y="1772816"/>
            <a:ext cx="151083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</a:t>
            </a:r>
            <a:endParaRPr lang="en-GB" b="1" dirty="0"/>
          </a:p>
        </p:txBody>
      </p:sp>
      <p:sp>
        <p:nvSpPr>
          <p:cNvPr id="40" name="Rectangle 39">
            <a:hlinkClick r:id="rId14" action="ppaction://hlinksldjump"/>
          </p:cNvPr>
          <p:cNvSpPr/>
          <p:nvPr/>
        </p:nvSpPr>
        <p:spPr>
          <a:xfrm>
            <a:off x="1332974" y="2780928"/>
            <a:ext cx="151083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</a:t>
            </a:r>
            <a:endParaRPr lang="en-GB" b="1" dirty="0"/>
          </a:p>
        </p:txBody>
      </p:sp>
      <p:sp>
        <p:nvSpPr>
          <p:cNvPr id="60" name="Rectangle 59">
            <a:hlinkClick r:id="rId15" action="ppaction://hlinksldjump"/>
          </p:cNvPr>
          <p:cNvSpPr/>
          <p:nvPr/>
        </p:nvSpPr>
        <p:spPr>
          <a:xfrm>
            <a:off x="6228184" y="1772816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(ii) </a:t>
            </a:r>
            <a:endParaRPr lang="en-GB" b="1" dirty="0"/>
          </a:p>
        </p:txBody>
      </p:sp>
      <p:sp>
        <p:nvSpPr>
          <p:cNvPr id="61" name="Rectangle 60">
            <a:hlinkClick r:id="rId16" action="ppaction://hlinksldjump"/>
          </p:cNvPr>
          <p:cNvSpPr/>
          <p:nvPr/>
        </p:nvSpPr>
        <p:spPr>
          <a:xfrm>
            <a:off x="6228184" y="2276872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766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Comic Sans MS" pitchFamily="66" charset="0"/>
              </a:rPr>
              <a:t>Old Spec Kinematics </a:t>
            </a:r>
            <a:r>
              <a:rPr lang="en-GB" sz="3200" dirty="0">
                <a:latin typeface="Comic Sans MS" pitchFamily="66" charset="0"/>
              </a:rPr>
              <a:t>(connected particles)</a:t>
            </a:r>
            <a:endParaRPr lang="en-GB" sz="3200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03" y="1246609"/>
            <a:ext cx="3033981" cy="4702671"/>
          </a:xfrm>
          <a:prstGeom prst="rect">
            <a:avLst/>
          </a:prstGeom>
        </p:spPr>
      </p:pic>
      <p:sp>
        <p:nvSpPr>
          <p:cNvPr id="23" name="Rectangle 22">
            <a:hlinkClick r:id="rId18" action="ppaction://hlinksldjump"/>
          </p:cNvPr>
          <p:cNvSpPr/>
          <p:nvPr/>
        </p:nvSpPr>
        <p:spPr>
          <a:xfrm>
            <a:off x="6228184" y="2780928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2015</a:t>
            </a:r>
            <a:endParaRPr lang="en-GB" b="1" dirty="0"/>
          </a:p>
        </p:txBody>
      </p:sp>
      <p:sp>
        <p:nvSpPr>
          <p:cNvPr id="30" name="Rectangle 29">
            <a:hlinkClick r:id="rId19" action="ppaction://hlinksldjump"/>
          </p:cNvPr>
          <p:cNvSpPr/>
          <p:nvPr/>
        </p:nvSpPr>
        <p:spPr>
          <a:xfrm>
            <a:off x="6228184" y="3284984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2" name="Rectangle 31">
            <a:hlinkClick r:id="rId20" action="ppaction://hlinksldjump"/>
          </p:cNvPr>
          <p:cNvSpPr/>
          <p:nvPr/>
        </p:nvSpPr>
        <p:spPr>
          <a:xfrm>
            <a:off x="6228184" y="3789040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 (ii)</a:t>
            </a:r>
            <a:endParaRPr lang="en-GB" b="1" dirty="0"/>
          </a:p>
        </p:txBody>
      </p:sp>
      <p:sp>
        <p:nvSpPr>
          <p:cNvPr id="33" name="Rectangle 32">
            <a:hlinkClick r:id="rId21" action="ppaction://hlinksldjump"/>
          </p:cNvPr>
          <p:cNvSpPr/>
          <p:nvPr/>
        </p:nvSpPr>
        <p:spPr>
          <a:xfrm>
            <a:off x="6228184" y="4293096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4" name="Rectangle 33">
            <a:hlinkClick r:id="rId22" action="ppaction://hlinksldjump"/>
          </p:cNvPr>
          <p:cNvSpPr/>
          <p:nvPr/>
        </p:nvSpPr>
        <p:spPr>
          <a:xfrm>
            <a:off x="6228184" y="4797152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 (ii)</a:t>
            </a:r>
            <a:endParaRPr lang="en-GB" b="1" dirty="0"/>
          </a:p>
        </p:txBody>
      </p:sp>
      <p:sp>
        <p:nvSpPr>
          <p:cNvPr id="36" name="Rectangle 35">
            <a:hlinkClick r:id="rId23" action="ppaction://hlinksldjump"/>
          </p:cNvPr>
          <p:cNvSpPr/>
          <p:nvPr/>
        </p:nvSpPr>
        <p:spPr>
          <a:xfrm>
            <a:off x="6228184" y="5301208"/>
            <a:ext cx="151216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38" name="Rectangle 37">
            <a:hlinkClick r:id="rId24" action="ppaction://hlinksldjump"/>
          </p:cNvPr>
          <p:cNvSpPr/>
          <p:nvPr/>
        </p:nvSpPr>
        <p:spPr>
          <a:xfrm>
            <a:off x="106061" y="44592"/>
            <a:ext cx="201622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32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904041"/>
            <a:ext cx="8784976" cy="50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1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9" y="420034"/>
            <a:ext cx="8935682" cy="52401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966" y="5949280"/>
            <a:ext cx="1218794" cy="81049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4159" y="420034"/>
            <a:ext cx="8935682" cy="1136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4159" y="1556792"/>
            <a:ext cx="8935682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4159" y="3068960"/>
            <a:ext cx="893568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4159" y="5157192"/>
            <a:ext cx="8935682" cy="50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457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404664"/>
            <a:ext cx="8640956" cy="57548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1" y="424670"/>
            <a:ext cx="8640958" cy="484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1" y="908720"/>
            <a:ext cx="8640958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1" y="4221088"/>
            <a:ext cx="8640958" cy="899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1" y="5120844"/>
            <a:ext cx="8640957" cy="103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09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008658"/>
            <a:ext cx="7324068" cy="3508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5486638"/>
            <a:ext cx="7324068" cy="132673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05264"/>
            <a:ext cx="1299393" cy="864096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65366" y="5517374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60" y="116632"/>
            <a:ext cx="1506196" cy="1792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1920" y="859294"/>
            <a:ext cx="864096" cy="2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0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4077071"/>
            <a:ext cx="7704859" cy="25922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7503" y="4077070"/>
            <a:ext cx="7704858" cy="2640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4664"/>
            <a:ext cx="8624727" cy="3600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2" y="404664"/>
            <a:ext cx="8624729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2" y="1268760"/>
            <a:ext cx="8624729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2" y="2204864"/>
            <a:ext cx="8624729" cy="1273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2" y="3478558"/>
            <a:ext cx="8624729" cy="561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435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9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916832"/>
            <a:ext cx="8928990" cy="21954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1916832"/>
            <a:ext cx="8928992" cy="2195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0485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662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35818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005064"/>
            <a:ext cx="8928990" cy="21367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093296"/>
            <a:ext cx="1149931" cy="7647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7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8928992" cy="499122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33256"/>
            <a:ext cx="1080120" cy="10801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503" y="692697"/>
            <a:ext cx="8928991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3" y="1484784"/>
            <a:ext cx="8928991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3" y="2492896"/>
            <a:ext cx="8928991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3" y="4725144"/>
            <a:ext cx="8928991" cy="958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1491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9" grpId="0" animBg="1"/>
      <p:bldP spid="11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14" y="1484784"/>
            <a:ext cx="6960772" cy="35345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47729"/>
            <a:ext cx="1259632" cy="83765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7762" y="404664"/>
            <a:ext cx="6848475" cy="1009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3848" y="116632"/>
            <a:ext cx="1162050" cy="34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614" y="5013176"/>
            <a:ext cx="6960772" cy="112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20688"/>
            <a:ext cx="8784974" cy="5023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151033"/>
            <a:ext cx="447675" cy="457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620688"/>
            <a:ext cx="8784976" cy="231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2934128"/>
            <a:ext cx="8784976" cy="1142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592" y="5949280"/>
            <a:ext cx="1259632" cy="83765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2" y="4077072"/>
            <a:ext cx="8784976" cy="1590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7107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32078"/>
            <a:ext cx="8784976" cy="291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556792"/>
            <a:ext cx="8784974" cy="33396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1124744"/>
            <a:ext cx="8784976" cy="398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1546990"/>
            <a:ext cx="8784976" cy="3349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733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692696"/>
            <a:ext cx="8640960" cy="2475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3212976"/>
            <a:ext cx="8640960" cy="183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5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12" y="325522"/>
            <a:ext cx="8766176" cy="2959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12" y="3284984"/>
            <a:ext cx="8766176" cy="26220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8912" y="325522"/>
            <a:ext cx="8766176" cy="84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88912" y="1169902"/>
            <a:ext cx="8766176" cy="2138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88913" y="3284984"/>
            <a:ext cx="8766176" cy="2622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433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712" y="1643511"/>
            <a:ext cx="2052226" cy="417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082548"/>
            <a:ext cx="7253655" cy="34148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5497851"/>
            <a:ext cx="7253655" cy="13155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1712" y="23403"/>
            <a:ext cx="2052226" cy="1728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9923" y="832122"/>
            <a:ext cx="1008142" cy="30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404664"/>
            <a:ext cx="8784978" cy="2899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369081"/>
            <a:ext cx="8064896" cy="27962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9591" y="3369082"/>
            <a:ext cx="8064895" cy="2796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4368" y="6309320"/>
            <a:ext cx="548680" cy="54868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404664"/>
            <a:ext cx="8784975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1628800"/>
            <a:ext cx="8784975" cy="1092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79511" y="2721011"/>
            <a:ext cx="8784976" cy="580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7683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1" grpId="0" animBg="1"/>
      <p:bldP spid="13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067684"/>
            <a:ext cx="6480720" cy="307595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908720"/>
            <a:ext cx="2286464" cy="4752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592" y="548680"/>
            <a:ext cx="792088" cy="24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1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196752"/>
            <a:ext cx="8784976" cy="269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0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348880"/>
            <a:ext cx="7848872" cy="43780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1560" y="2348879"/>
            <a:ext cx="7848872" cy="4378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332656"/>
            <a:ext cx="8640962" cy="19154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1" y="332656"/>
            <a:ext cx="864096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19" y="1484784"/>
            <a:ext cx="8640961" cy="763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6733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0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7272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052736"/>
            <a:ext cx="8496942" cy="349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09972"/>
            <a:ext cx="8784976" cy="4275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79512" y="809972"/>
            <a:ext cx="8784976" cy="283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3645024"/>
            <a:ext cx="8784976" cy="1463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0029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90" y="1556792"/>
            <a:ext cx="7141026" cy="4756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395" y="6313572"/>
            <a:ext cx="7141016" cy="49875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5370" y="591446"/>
            <a:ext cx="6411006" cy="893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3889" y="222755"/>
            <a:ext cx="864096" cy="26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6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15" y="3175844"/>
            <a:ext cx="6411009" cy="33045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062" y="44624"/>
            <a:ext cx="6908218" cy="310425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471062" y="44624"/>
            <a:ext cx="6908218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471062" y="1988840"/>
            <a:ext cx="690821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471062" y="2492896"/>
            <a:ext cx="6908218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977415" y="4653136"/>
            <a:ext cx="6401866" cy="1007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977415" y="5660232"/>
            <a:ext cx="6401866" cy="820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9" name="Picture 8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725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049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2" y="5663796"/>
            <a:ext cx="7488830" cy="11495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6021288"/>
            <a:ext cx="1187624" cy="78977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02" y="1729475"/>
            <a:ext cx="7488830" cy="3980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5656" y="44624"/>
            <a:ext cx="5328592" cy="1622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6615" y="667901"/>
            <a:ext cx="1017633" cy="28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0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404664"/>
            <a:ext cx="8496946" cy="294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3356992"/>
            <a:ext cx="8496943" cy="25970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7" y="404664"/>
            <a:ext cx="8496943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7" y="908719"/>
            <a:ext cx="8496943" cy="8727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7" y="1781444"/>
            <a:ext cx="8496943" cy="156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7" y="3348364"/>
            <a:ext cx="8496943" cy="2605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433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340768"/>
            <a:ext cx="8640958" cy="255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69" y="1052736"/>
            <a:ext cx="8672062" cy="21908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968" y="2132856"/>
            <a:ext cx="8672064" cy="1110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9" y="5710419"/>
            <a:ext cx="1147581" cy="114758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35968" y="1052736"/>
            <a:ext cx="867206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9252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17" y="2708920"/>
            <a:ext cx="8328966" cy="33123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728" y="203892"/>
            <a:ext cx="4320480" cy="2433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4831" y="1276720"/>
            <a:ext cx="963514" cy="2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r>
              <a:rPr lang="en-GB" sz="3600" b="1" u="sng" dirty="0" smtClean="0"/>
              <a:t>Notes on operating this resource</a:t>
            </a:r>
            <a:endParaRPr lang="en-GB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8340"/>
            <a:ext cx="822960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 smtClean="0"/>
              <a:t>When creating this, I used          and          to quickly navigate between slides directly before or after the slide in question.</a:t>
            </a:r>
          </a:p>
          <a:p>
            <a:pPr marL="0" indent="0">
              <a:buNone/>
            </a:pPr>
            <a:endParaRPr lang="en-GB" sz="3000" dirty="0" smtClean="0"/>
          </a:p>
          <a:p>
            <a:pPr marL="0" indent="0">
              <a:buNone/>
            </a:pPr>
            <a:r>
              <a:rPr lang="en-GB" sz="3000" dirty="0" smtClean="0"/>
              <a:t>As some mark schemes give additional notes, you can continue to see answers by clicking          but you will not return to the original question with one click of        . </a:t>
            </a:r>
          </a:p>
          <a:p>
            <a:pPr marL="0" indent="0">
              <a:buNone/>
            </a:pPr>
            <a:endParaRPr lang="en-GB" sz="3000" dirty="0" smtClean="0"/>
          </a:p>
          <a:p>
            <a:pPr marL="0" indent="0">
              <a:buNone/>
            </a:pPr>
            <a:r>
              <a:rPr lang="en-GB" sz="3000" dirty="0" smtClean="0"/>
              <a:t>To view the original question again, continue to click        which should take you back. </a:t>
            </a:r>
            <a:endParaRPr lang="en-GB" sz="3000" dirty="0"/>
          </a:p>
        </p:txBody>
      </p:sp>
      <p:pic>
        <p:nvPicPr>
          <p:cNvPr id="4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221748"/>
            <a:ext cx="726851" cy="483356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980728"/>
            <a:ext cx="868157" cy="868157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482596"/>
            <a:ext cx="750317" cy="498961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198615"/>
            <a:ext cx="796149" cy="796149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3563" y="5638775"/>
            <a:ext cx="796149" cy="796149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09320"/>
            <a:ext cx="510158" cy="510158"/>
          </a:xfrm>
          <a:prstGeom prst="rect">
            <a:avLst/>
          </a:prstGeom>
          <a:noFill/>
        </p:spPr>
      </p:pic>
      <p:sp>
        <p:nvSpPr>
          <p:cNvPr id="11" name="Rectangle 10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35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052736"/>
            <a:ext cx="8784972" cy="37019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3" y="1052736"/>
            <a:ext cx="878497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3" y="2276872"/>
            <a:ext cx="878497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9513" y="3429000"/>
            <a:ext cx="8784974" cy="1325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2075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4519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836712"/>
            <a:ext cx="878497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2780928"/>
            <a:ext cx="878497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9" y="5710419"/>
            <a:ext cx="1147581" cy="1147581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3" y="3275596"/>
            <a:ext cx="8784974" cy="2013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279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4670069"/>
            <a:ext cx="7056784" cy="9871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704" y="980728"/>
            <a:ext cx="7056784" cy="36983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65" y="1556792"/>
            <a:ext cx="1613938" cy="27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3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51360"/>
            <a:ext cx="8640956" cy="55979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1" y="351360"/>
            <a:ext cx="8640958" cy="3293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3645024"/>
            <a:ext cx="8640958" cy="900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1" y="4545796"/>
            <a:ext cx="8640958" cy="1427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023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052736"/>
            <a:ext cx="8640956" cy="384462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1" y="1052736"/>
            <a:ext cx="864095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2780928"/>
            <a:ext cx="8640958" cy="2116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913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980728"/>
            <a:ext cx="8640956" cy="397200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1" y="980728"/>
            <a:ext cx="8640958" cy="3000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4005064"/>
            <a:ext cx="8640958" cy="971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318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692696"/>
            <a:ext cx="8640956" cy="47916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1" y="2636912"/>
            <a:ext cx="8640958" cy="2847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1" y="692696"/>
            <a:ext cx="8640958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5390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982150"/>
            <a:ext cx="8352926" cy="30391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3888" y="153362"/>
            <a:ext cx="2016224" cy="277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1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56700"/>
            <a:ext cx="8640958" cy="60246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351360"/>
            <a:ext cx="8640959" cy="485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836712"/>
            <a:ext cx="8640959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7" y="4459710"/>
            <a:ext cx="8640960" cy="194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3275596"/>
            <a:ext cx="8640959" cy="1209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0406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4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5814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046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28800"/>
            <a:ext cx="8496944" cy="24628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628800"/>
            <a:ext cx="8496945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2228478"/>
            <a:ext cx="8496944" cy="1863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321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002668"/>
            <a:ext cx="8784974" cy="321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2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42575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7" y="2636912"/>
            <a:ext cx="8496946" cy="2457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7" y="836712"/>
            <a:ext cx="849694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1791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01" y="2551970"/>
            <a:ext cx="7247798" cy="36133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396" y="116632"/>
            <a:ext cx="4271208" cy="242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3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38641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08720"/>
            <a:ext cx="8496945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2708920"/>
            <a:ext cx="8496944" cy="2087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721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2726"/>
            <a:ext cx="7776864" cy="61925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83567" y="4221088"/>
            <a:ext cx="7771931" cy="2304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83567" y="332726"/>
            <a:ext cx="7771931" cy="3888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6791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980728"/>
            <a:ext cx="8640960" cy="415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0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42511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08720"/>
            <a:ext cx="8496945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2708920"/>
            <a:ext cx="8496944" cy="2450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5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20" y="2137988"/>
            <a:ext cx="5040560" cy="46753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2202" y="44624"/>
            <a:ext cx="263959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37200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64704"/>
            <a:ext cx="8496945" cy="978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3212976"/>
            <a:ext cx="8496944" cy="1295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1743434"/>
            <a:ext cx="8496944" cy="1469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203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501008"/>
            <a:ext cx="7776864" cy="2174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764704"/>
            <a:ext cx="8496942" cy="26904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64704"/>
            <a:ext cx="8496945" cy="1967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2732534"/>
            <a:ext cx="8496944" cy="722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683567" y="3501008"/>
            <a:ext cx="7756118" cy="961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683568" y="5212714"/>
            <a:ext cx="7756116" cy="447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683567" y="4462464"/>
            <a:ext cx="7756118" cy="750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4129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  <p:bldP spid="15" grpId="0" animBg="1"/>
      <p:bldP spid="16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5453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64704"/>
            <a:ext cx="8496945" cy="4288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5052752"/>
            <a:ext cx="8496944" cy="320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9723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33709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1" y="2780928"/>
            <a:ext cx="8640958" cy="1426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1" y="1867508"/>
            <a:ext cx="8640958" cy="913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21" y="836712"/>
            <a:ext cx="8640958" cy="1030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0743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174794"/>
            <a:ext cx="7344816" cy="40625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9584" y="116632"/>
            <a:ext cx="156483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33798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64704"/>
            <a:ext cx="8496945" cy="756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30" y="2863720"/>
            <a:ext cx="8496944" cy="1280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1521190"/>
            <a:ext cx="8496944" cy="1342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5001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9" y="460048"/>
            <a:ext cx="6748462" cy="55507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7768" y="460048"/>
            <a:ext cx="6748463" cy="5561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412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38856" y="355303"/>
            <a:ext cx="87543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Kinematics (connected particles)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4139952" y="126876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</a:t>
            </a: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4139952" y="191689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J</a:t>
            </a: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4139952" y="256496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</a:t>
            </a: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4139952" y="321297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4139952" y="386111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</a:t>
            </a:r>
          </a:p>
        </p:txBody>
      </p:sp>
      <p:sp>
        <p:nvSpPr>
          <p:cNvPr id="10" name="Rectangle 9">
            <a:hlinkClick r:id="rId9" action="ppaction://hlinksldjump"/>
          </p:cNvPr>
          <p:cNvSpPr/>
          <p:nvPr/>
        </p:nvSpPr>
        <p:spPr>
          <a:xfrm>
            <a:off x="106061" y="44592"/>
            <a:ext cx="201622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5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85206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488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7959"/>
            <a:ext cx="8496942" cy="42215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2712215"/>
            <a:ext cx="8496943" cy="19409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407959"/>
            <a:ext cx="8496944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3" y="4776276"/>
            <a:ext cx="8064894" cy="5969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553" y="4776276"/>
            <a:ext cx="8064894" cy="596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935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548680"/>
            <a:ext cx="8496946" cy="412913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548680"/>
            <a:ext cx="8496944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6" y="2636912"/>
            <a:ext cx="8496946" cy="2064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5" y="4798586"/>
            <a:ext cx="8208910" cy="71864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6" y="4798586"/>
            <a:ext cx="8208910" cy="718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661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3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70964"/>
            <a:ext cx="8208912" cy="58943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</a:t>
            </a:r>
            <a:r>
              <a:rPr lang="en-GB" dirty="0"/>
              <a:t>J</a:t>
            </a:r>
          </a:p>
        </p:txBody>
      </p:sp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099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13374"/>
            <a:ext cx="8640960" cy="47813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0" y="260648"/>
            <a:ext cx="8640960" cy="2356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2617630"/>
            <a:ext cx="8639133" cy="2477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085184"/>
            <a:ext cx="8640960" cy="7847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</a:t>
            </a:r>
            <a:r>
              <a:rPr lang="en-GB" dirty="0"/>
              <a:t>J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1520" y="5085184"/>
            <a:ext cx="8639133" cy="773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924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25781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692696"/>
            <a:ext cx="8640960" cy="2620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1" y="3890436"/>
            <a:ext cx="8640958" cy="6186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3890436"/>
            <a:ext cx="8640959" cy="618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789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340768"/>
            <a:ext cx="8496942" cy="19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8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6021893"/>
            <a:ext cx="6172400" cy="61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1" y="2894628"/>
            <a:ext cx="7920879" cy="3048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30" y="275426"/>
            <a:ext cx="8496940" cy="25775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30" y="275426"/>
            <a:ext cx="8496940" cy="5668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331641" y="6021893"/>
            <a:ext cx="6172400" cy="61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39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0" y="2182286"/>
            <a:ext cx="6273280" cy="46310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6" y="64442"/>
            <a:ext cx="4032448" cy="2140422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677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013176"/>
            <a:ext cx="8640960" cy="1186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86958"/>
            <a:ext cx="8640960" cy="45262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2" y="442334"/>
            <a:ext cx="8640958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3542320"/>
            <a:ext cx="8640960" cy="1470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1711094"/>
            <a:ext cx="8640960" cy="1831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0" y="5013176"/>
            <a:ext cx="8640960" cy="1201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906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973" y="908720"/>
            <a:ext cx="4276054" cy="50405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33972" y="908720"/>
            <a:ext cx="4276055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433972" y="3501008"/>
            <a:ext cx="4276055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433972" y="4869160"/>
            <a:ext cx="4276055" cy="1103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433972" y="2204864"/>
            <a:ext cx="4276055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200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3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724" y="2060848"/>
            <a:ext cx="5704552" cy="4774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40225"/>
            <a:ext cx="3600400" cy="1996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3" y="939184"/>
            <a:ext cx="631500" cy="198472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63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49567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360040"/>
            <a:ext cx="8784974" cy="980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1340768"/>
            <a:ext cx="878497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79512" y="2708920"/>
            <a:ext cx="878497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79512" y="4005064"/>
            <a:ext cx="8784974" cy="140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15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353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  <p:bldP spid="15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06780"/>
            <a:ext cx="8784976" cy="30944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04664"/>
            <a:ext cx="8784974" cy="14548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369332"/>
            <a:ext cx="8784974" cy="1490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1" y="3068960"/>
            <a:ext cx="8784975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79511" y="4077072"/>
            <a:ext cx="8784975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79511" y="2206780"/>
            <a:ext cx="8784975" cy="862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17" name="Picture 16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081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8784976" cy="30948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1008112"/>
            <a:ext cx="8784974" cy="1473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79512" y="2481236"/>
            <a:ext cx="8784974" cy="1666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87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6966010" cy="542400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979" y="836712"/>
            <a:ext cx="1914525" cy="4362450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626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9579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3429000"/>
            <a:ext cx="8640959" cy="2861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332656"/>
            <a:ext cx="864096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2492896"/>
            <a:ext cx="8640959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03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26" y="980728"/>
            <a:ext cx="8698748" cy="29951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2626" y="980728"/>
            <a:ext cx="869874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901780"/>
            <a:ext cx="983604" cy="98360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22626" y="1988840"/>
            <a:ext cx="8698748" cy="2010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254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142015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548680"/>
            <a:ext cx="8640959" cy="1420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2772954"/>
            <a:ext cx="8640960" cy="27442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2772954"/>
            <a:ext cx="8640959" cy="2096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4869160"/>
            <a:ext cx="8640959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15" name="Picture 14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174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02224"/>
            <a:ext cx="8640960" cy="50870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4274840"/>
            <a:ext cx="8640960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(SF)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5949280"/>
            <a:ext cx="1299393" cy="864096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475856"/>
            <a:ext cx="8640960" cy="3798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941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283342"/>
            <a:ext cx="8640962" cy="31811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3800880"/>
            <a:ext cx="8640959" cy="708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1238718"/>
            <a:ext cx="8640959" cy="2562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5949280"/>
            <a:ext cx="1299393" cy="864096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174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340768"/>
            <a:ext cx="8640962" cy="846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9763"/>
          <a:stretch/>
        </p:blipFill>
        <p:spPr>
          <a:xfrm>
            <a:off x="251518" y="2159924"/>
            <a:ext cx="8640964" cy="21331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51518" y="1340768"/>
            <a:ext cx="8640962" cy="3032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2367" y="5877272"/>
            <a:ext cx="1299393" cy="864096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637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40079"/>
          <a:stretch/>
        </p:blipFill>
        <p:spPr>
          <a:xfrm>
            <a:off x="251520" y="1268760"/>
            <a:ext cx="8640964" cy="31767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51518" y="1268760"/>
            <a:ext cx="8640962" cy="3176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32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rId2" action="ppaction://hlinksldjump"/>
          </p:cNvPr>
          <p:cNvSpPr/>
          <p:nvPr/>
        </p:nvSpPr>
        <p:spPr>
          <a:xfrm>
            <a:off x="2915816" y="2276872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2006</a:t>
            </a:r>
            <a:endParaRPr lang="en-GB" b="1" dirty="0"/>
          </a:p>
        </p:txBody>
      </p:sp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2915816" y="2816880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 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67544" y="550421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mic Sans MS" pitchFamily="66" charset="0"/>
              </a:rPr>
              <a:t>Old Spec </a:t>
            </a:r>
            <a:r>
              <a:rPr lang="en-GB" sz="3600" dirty="0" smtClean="0">
                <a:latin typeface="Comic Sans MS" pitchFamily="66" charset="0"/>
              </a:rPr>
              <a:t>Algebraic Models/ Calculus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2915816" y="3897000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2915816" y="4437112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572000" y="2276872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28" name="Rectangle 27">
            <a:hlinkClick r:id="rId7" action="ppaction://hlinksldjump"/>
          </p:cNvPr>
          <p:cNvSpPr/>
          <p:nvPr/>
        </p:nvSpPr>
        <p:spPr>
          <a:xfrm>
            <a:off x="4572000" y="2816880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34" name="Rectangle 33">
            <a:hlinkClick r:id="rId8" action="ppaction://hlinksldjump"/>
          </p:cNvPr>
          <p:cNvSpPr/>
          <p:nvPr/>
        </p:nvSpPr>
        <p:spPr>
          <a:xfrm>
            <a:off x="2915816" y="3356992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</a:t>
            </a:r>
            <a:endParaRPr lang="en-GB" b="1" dirty="0"/>
          </a:p>
        </p:txBody>
      </p: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4572000" y="3356992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 </a:t>
            </a:r>
            <a:endParaRPr lang="en-GB" b="1" dirty="0"/>
          </a:p>
        </p:txBody>
      </p:sp>
      <p:sp>
        <p:nvSpPr>
          <p:cNvPr id="30" name="Rectangle 29">
            <a:hlinkClick r:id="rId10" action="ppaction://hlinksldjump"/>
          </p:cNvPr>
          <p:cNvSpPr/>
          <p:nvPr/>
        </p:nvSpPr>
        <p:spPr>
          <a:xfrm>
            <a:off x="4572000" y="3897000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 </a:t>
            </a:r>
            <a:endParaRPr lang="en-GB" b="1" dirty="0"/>
          </a:p>
        </p:txBody>
      </p:sp>
      <p:sp>
        <p:nvSpPr>
          <p:cNvPr id="31" name="Rectangle 30">
            <a:hlinkClick r:id="rId11" action="ppaction://hlinksldjump"/>
          </p:cNvPr>
          <p:cNvSpPr/>
          <p:nvPr/>
        </p:nvSpPr>
        <p:spPr>
          <a:xfrm>
            <a:off x="4572000" y="4437112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 </a:t>
            </a:r>
            <a:endParaRPr lang="en-GB" b="1" dirty="0"/>
          </a:p>
        </p:txBody>
      </p:sp>
      <p:sp>
        <p:nvSpPr>
          <p:cNvPr id="36" name="Rectangle 35">
            <a:hlinkClick r:id="rId12" action="ppaction://hlinksldjump"/>
          </p:cNvPr>
          <p:cNvSpPr/>
          <p:nvPr/>
        </p:nvSpPr>
        <p:spPr>
          <a:xfrm>
            <a:off x="35496" y="44624"/>
            <a:ext cx="2079591" cy="47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39" name="Picture 38" descr="http://www.thecyrenians.org/Resources/Tyneside%20Cyrenians/News/Home_News1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523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97" y="5964038"/>
            <a:ext cx="1305843" cy="868385"/>
          </a:xfrm>
          <a:prstGeom prst="rect">
            <a:avLst/>
          </a:prstGeom>
          <a:noFill/>
        </p:spPr>
      </p:pic>
      <p:pic>
        <p:nvPicPr>
          <p:cNvPr id="11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628800"/>
            <a:ext cx="8784974" cy="138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1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60848"/>
            <a:ext cx="8640960" cy="16814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2060848"/>
            <a:ext cx="8640960" cy="1681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259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340768"/>
            <a:ext cx="8640960" cy="283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2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40543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19" y="980728"/>
            <a:ext cx="8640961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68761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2348880"/>
            <a:ext cx="8640961" cy="2686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39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196752"/>
            <a:ext cx="8496944" cy="356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9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2204864"/>
            <a:ext cx="8496944" cy="114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4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25613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0" y="1556792"/>
            <a:ext cx="8640960" cy="2561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3198" y="568761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449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49931" cy="7647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988840"/>
            <a:ext cx="8784974" cy="149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5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50908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548680"/>
            <a:ext cx="8784975" cy="5090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32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980728"/>
            <a:ext cx="8640960" cy="389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0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6"/>
            <a:ext cx="8784974" cy="48191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3" y="692696"/>
            <a:ext cx="8784976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3" y="2420888"/>
            <a:ext cx="878497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79513" y="3933056"/>
            <a:ext cx="8784974" cy="1578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2703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3" grpId="0" animBg="1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021288"/>
            <a:ext cx="1258213" cy="836711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268760"/>
            <a:ext cx="8640960" cy="36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9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5198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71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535012"/>
            <a:ext cx="8784976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5" name="Picture 1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79512" y="4437112"/>
            <a:ext cx="8784975" cy="1309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60640"/>
            <a:ext cx="1124744" cy="1124744"/>
          </a:xfrm>
          <a:prstGeom prst="rect">
            <a:avLst/>
          </a:prstGeom>
          <a:noFill/>
        </p:spPr>
      </p:pic>
      <p:pic>
        <p:nvPicPr>
          <p:cNvPr id="18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5877272"/>
            <a:ext cx="1258213" cy="836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8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268760"/>
            <a:ext cx="8352926" cy="324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71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1268760"/>
            <a:ext cx="8352927" cy="3247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1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60640"/>
            <a:ext cx="1124744" cy="1124744"/>
          </a:xfrm>
          <a:prstGeom prst="rect">
            <a:avLst/>
          </a:prstGeom>
          <a:noFill/>
        </p:spPr>
      </p:pic>
      <p:pic>
        <p:nvPicPr>
          <p:cNvPr id="18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041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980728"/>
            <a:ext cx="8640958" cy="425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2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8784976" cy="47197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764704"/>
            <a:ext cx="8784976" cy="1008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2708920"/>
            <a:ext cx="8784975" cy="2775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1772814"/>
            <a:ext cx="8784975" cy="936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6344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0" grpId="0" animBg="1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30636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331651"/>
            <a:ext cx="8352928" cy="2242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3" y="5782427"/>
            <a:ext cx="1174965" cy="117496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476672"/>
            <a:ext cx="8352927" cy="854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7" y="3617112"/>
            <a:ext cx="8352926" cy="13240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536" y="3617112"/>
            <a:ext cx="8352928" cy="1400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557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5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1631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1988840"/>
            <a:ext cx="8352926" cy="43943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964249"/>
            <a:ext cx="8352927" cy="1968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3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284063"/>
            <a:ext cx="8352927" cy="1660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95536" y="3933057"/>
            <a:ext cx="8352927" cy="2450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3" y="5782427"/>
            <a:ext cx="1174965" cy="1174965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081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5" grpId="0" animBg="1"/>
    </p:bld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196752"/>
            <a:ext cx="8640958" cy="357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2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4" y="256316"/>
            <a:ext cx="8640962" cy="64850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5534" y="2780928"/>
            <a:ext cx="8640962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4" y="256316"/>
            <a:ext cx="8640962" cy="1300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5534" y="1556792"/>
            <a:ext cx="864096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436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894164"/>
            <a:ext cx="8496944" cy="30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6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8640960" cy="328053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19" y="1124744"/>
            <a:ext cx="8640961" cy="3280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06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062764"/>
            <a:ext cx="8352926" cy="308631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7" y="1062764"/>
            <a:ext cx="8352926" cy="3086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34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149080"/>
            <a:ext cx="8352926" cy="10016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48680"/>
            <a:ext cx="8352928" cy="35806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6" y="548680"/>
            <a:ext cx="8352927" cy="4602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71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692696"/>
            <a:ext cx="8640958" cy="486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2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404664"/>
            <a:ext cx="8640962" cy="540060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19" y="404664"/>
            <a:ext cx="8640961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19" y="1484784"/>
            <a:ext cx="8640961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19" y="3356992"/>
            <a:ext cx="8640961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32648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014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3" y="6144704"/>
            <a:ext cx="1005522" cy="66867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692696"/>
            <a:ext cx="8640960" cy="47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5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908720"/>
            <a:ext cx="8208910" cy="4075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467545" y="908720"/>
            <a:ext cx="820891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67545" y="2492896"/>
            <a:ext cx="820891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 1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67545" y="3861048"/>
            <a:ext cx="8208910" cy="1123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9933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5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hlinkClick r:id="rId2" action="ppaction://hlinksldjump"/>
          </p:cNvPr>
          <p:cNvSpPr/>
          <p:nvPr/>
        </p:nvSpPr>
        <p:spPr>
          <a:xfrm>
            <a:off x="35496" y="44624"/>
            <a:ext cx="2079591" cy="47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</a:t>
            </a:r>
            <a:r>
              <a:rPr lang="en-GB" sz="2000" b="1" dirty="0" smtClean="0">
                <a:latin typeface="Comic Sans MS" panose="030F0702030302020204" pitchFamily="66" charset="0"/>
              </a:rPr>
              <a:t>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5796136" y="299701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pic>
        <p:nvPicPr>
          <p:cNvPr id="2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953757" y="314275"/>
            <a:ext cx="72186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Algebraic Models/ Calculus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5796136" y="234888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</a:t>
            </a:r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796136" y="364508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3059832" y="306896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</a:t>
            </a:r>
          </a:p>
        </p:txBody>
      </p:sp>
      <p:sp>
        <p:nvSpPr>
          <p:cNvPr id="11" name="Rectangle 10">
            <a:hlinkClick r:id="rId9" action="ppaction://hlinksldjump"/>
          </p:cNvPr>
          <p:cNvSpPr/>
          <p:nvPr/>
        </p:nvSpPr>
        <p:spPr>
          <a:xfrm>
            <a:off x="3059832" y="371703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H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14" name="Rectangle 13">
            <a:hlinkClick r:id="rId10" action="ppaction://hlinksldjump"/>
          </p:cNvPr>
          <p:cNvSpPr/>
          <p:nvPr/>
        </p:nvSpPr>
        <p:spPr>
          <a:xfrm>
            <a:off x="3059832" y="436516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H (ii)</a:t>
            </a:r>
          </a:p>
        </p:txBody>
      </p:sp>
      <p:sp>
        <p:nvSpPr>
          <p:cNvPr id="15" name="Rectangle 14">
            <a:hlinkClick r:id="rId11" action="ppaction://hlinksldjump"/>
          </p:cNvPr>
          <p:cNvSpPr/>
          <p:nvPr/>
        </p:nvSpPr>
        <p:spPr>
          <a:xfrm>
            <a:off x="3059832" y="242088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</a:t>
            </a:r>
          </a:p>
        </p:txBody>
      </p:sp>
      <p:sp>
        <p:nvSpPr>
          <p:cNvPr id="12" name="Rectangle 11">
            <a:hlinkClick r:id="rId12" action="ppaction://hlinksldjump"/>
          </p:cNvPr>
          <p:cNvSpPr/>
          <p:nvPr/>
        </p:nvSpPr>
        <p:spPr>
          <a:xfrm>
            <a:off x="3059832" y="1772816"/>
            <a:ext cx="115212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</a:t>
            </a:r>
          </a:p>
        </p:txBody>
      </p:sp>
      <p:sp>
        <p:nvSpPr>
          <p:cNvPr id="13" name="Rectangle 12">
            <a:hlinkClick r:id="rId13" action="ppaction://hlinksldjump"/>
          </p:cNvPr>
          <p:cNvSpPr/>
          <p:nvPr/>
        </p:nvSpPr>
        <p:spPr>
          <a:xfrm>
            <a:off x="3059832" y="5013240"/>
            <a:ext cx="115212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J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39714" y="1176366"/>
            <a:ext cx="1152128" cy="576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no calculus</a:t>
            </a:r>
          </a:p>
        </p:txBody>
      </p:sp>
    </p:spTree>
    <p:extLst>
      <p:ext uri="{BB962C8B-B14F-4D97-AF65-F5344CB8AC3E}">
        <p14:creationId xmlns:p14="http://schemas.microsoft.com/office/powerpoint/2010/main" val="35247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8"/>
            <a:ext cx="8064896" cy="593493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224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784976" cy="396161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980728"/>
            <a:ext cx="878497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79512" y="2924944"/>
            <a:ext cx="8784976" cy="2041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05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476672"/>
            <a:ext cx="8784978" cy="546193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392946"/>
            <a:ext cx="8784976" cy="5569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909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2671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224866"/>
            <a:ext cx="7488832" cy="258039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827584" y="4509120"/>
            <a:ext cx="7488832" cy="1319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827584" y="3201252"/>
            <a:ext cx="7488832" cy="587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827584" y="3789040"/>
            <a:ext cx="748883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79512" y="476672"/>
            <a:ext cx="8784976" cy="2700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72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700808"/>
            <a:ext cx="8352926" cy="189220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456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3620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369332"/>
            <a:ext cx="8784976" cy="5420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235" y="5877272"/>
            <a:ext cx="7869251" cy="28992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95236" y="5877272"/>
            <a:ext cx="7869250" cy="337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249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447434"/>
            <a:ext cx="8496944" cy="183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1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496944" cy="60080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7" y="260648"/>
            <a:ext cx="8496945" cy="6008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899" y="5956861"/>
            <a:ext cx="7691573" cy="2804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128899" y="5925450"/>
            <a:ext cx="7691573" cy="3118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124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692696"/>
            <a:ext cx="8784978" cy="48891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1" y="3786483"/>
            <a:ext cx="8784978" cy="1795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3" y="692696"/>
            <a:ext cx="878497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3" y="1484784"/>
            <a:ext cx="8784976" cy="2301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6240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9" grpId="0" animBg="1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700808"/>
            <a:ext cx="8784974" cy="168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332656"/>
            <a:ext cx="8496946" cy="49037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7" y="332656"/>
            <a:ext cx="8496945" cy="4968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6" y="5346016"/>
            <a:ext cx="8496948" cy="3152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7" y="5324822"/>
            <a:ext cx="8496945" cy="335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5995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672412"/>
            <a:ext cx="8784974" cy="448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9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836712"/>
            <a:ext cx="8496948" cy="35643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7" y="792088"/>
            <a:ext cx="8496945" cy="1844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7" y="2636912"/>
            <a:ext cx="8496945" cy="1787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986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332656"/>
            <a:ext cx="8496948" cy="56920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7" y="332656"/>
            <a:ext cx="8496945" cy="569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H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21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237" y="116632"/>
            <a:ext cx="7562388" cy="6131109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747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48856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537758"/>
            <a:ext cx="8784976" cy="2686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79511" y="3223898"/>
            <a:ext cx="8784975" cy="2210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763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0" y="268337"/>
            <a:ext cx="8784980" cy="56292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268337"/>
            <a:ext cx="8784976" cy="5629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306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784976" cy="43924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980728"/>
            <a:ext cx="878497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79512" y="2924944"/>
            <a:ext cx="8784976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(ii)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610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88840"/>
            <a:ext cx="8784974" cy="14501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1988840"/>
            <a:ext cx="878497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J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2852936"/>
            <a:ext cx="8784976" cy="609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255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772816"/>
            <a:ext cx="8640958" cy="225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6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1124744"/>
            <a:ext cx="7920880" cy="316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1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50" y="332656"/>
            <a:ext cx="8654500" cy="5904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1671" y="332656"/>
            <a:ext cx="8720658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11671" y="2420888"/>
            <a:ext cx="872065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11671" y="4005064"/>
            <a:ext cx="8720658" cy="2255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26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4" grpId="0" animBg="1"/>
    </p:bld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36495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19" y="3501008"/>
            <a:ext cx="8640960" cy="1164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19" y="2060848"/>
            <a:ext cx="864096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945396"/>
            <a:ext cx="8640959" cy="1115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7543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908720"/>
            <a:ext cx="8496942" cy="413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7554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69333"/>
            <a:ext cx="8784976" cy="176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2132856"/>
            <a:ext cx="8784975" cy="4027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0650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32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93" y="908720"/>
            <a:ext cx="7193814" cy="36371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5092" y="908719"/>
            <a:ext cx="7193815" cy="136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975092" y="2276872"/>
            <a:ext cx="7193815" cy="2269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503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052736"/>
            <a:ext cx="8640960" cy="302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9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784976" cy="56797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09043"/>
            <a:ext cx="8784976" cy="3191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3501008"/>
            <a:ext cx="8784976" cy="2534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20650" y="5877272"/>
            <a:ext cx="1191110" cy="79208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27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492896"/>
            <a:ext cx="8784974" cy="4007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10126"/>
            <a:ext cx="8784976" cy="2182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09043"/>
            <a:ext cx="8784976" cy="2183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2492896"/>
            <a:ext cx="8784976" cy="4030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50" y="5877272"/>
            <a:ext cx="1191110" cy="79208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298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784976" cy="3850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4221088"/>
            <a:ext cx="6840760" cy="17641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09043"/>
            <a:ext cx="8784976" cy="2369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2678990"/>
            <a:ext cx="8784976" cy="1497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5954" y="5911765"/>
            <a:ext cx="1355806" cy="901611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835696" y="4183122"/>
            <a:ext cx="6840760" cy="1802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8188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Notes on Edexcel Mechanics 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There is some overlap between topics</a:t>
            </a:r>
          </a:p>
          <a:p>
            <a:endParaRPr lang="en-GB" dirty="0"/>
          </a:p>
          <a:p>
            <a:r>
              <a:rPr lang="en-GB" dirty="0" smtClean="0"/>
              <a:t>Throughout the topics, F=ma can be necessary as well as the SUVAT equations.</a:t>
            </a:r>
          </a:p>
          <a:p>
            <a:endParaRPr lang="en-GB" dirty="0"/>
          </a:p>
          <a:p>
            <a:r>
              <a:rPr lang="en-GB" dirty="0"/>
              <a:t>Edexcel have provided ‘student-friendly’ mark schemes to help explain where marks are awarded along with expected student solutions. These have been attached where possible in addition to the official mark scheme and labelled SF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Next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09320"/>
            <a:ext cx="510158" cy="510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509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7487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620688"/>
            <a:ext cx="8640959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51520" y="1700808"/>
            <a:ext cx="8640959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3356992"/>
            <a:ext cx="8640959" cy="2012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948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13758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1844824"/>
            <a:ext cx="6768750" cy="32146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76672"/>
            <a:ext cx="8784976" cy="1976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2453336"/>
            <a:ext cx="6768752" cy="260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49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556792"/>
            <a:ext cx="8496944" cy="243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3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5238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9" y="514364"/>
            <a:ext cx="8496944" cy="587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1102034"/>
            <a:ext cx="8496944" cy="1573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2675478"/>
            <a:ext cx="8496942" cy="825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9" y="3501008"/>
            <a:ext cx="8496942" cy="1571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Alternative </a:t>
            </a:r>
            <a:r>
              <a:rPr lang="en-GB" sz="2800" b="1" dirty="0" smtClean="0"/>
              <a:t>2 &amp; 3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6788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2438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9" y="548680"/>
            <a:ext cx="849694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1988840"/>
            <a:ext cx="8496944" cy="3803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58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340768"/>
            <a:ext cx="8496942" cy="297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1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12776"/>
            <a:ext cx="8496942" cy="321102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9" y="1405766"/>
            <a:ext cx="8496942" cy="1231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2643922"/>
            <a:ext cx="8496942" cy="1979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37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2721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476672"/>
            <a:ext cx="8496943" cy="2772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3249652"/>
            <a:ext cx="8496944" cy="2499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177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8208912" cy="49532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67544" y="3372308"/>
            <a:ext cx="8208911" cy="2129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67544" y="548680"/>
            <a:ext cx="8208911" cy="2823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5283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945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5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0275"/>
            <a:ext cx="8208910" cy="6177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340275"/>
            <a:ext cx="8208910" cy="100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7" y="1340768"/>
            <a:ext cx="8208911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7" y="2780928"/>
            <a:ext cx="8208911" cy="373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926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195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3635896" y="1844824"/>
            <a:ext cx="206347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K</a:t>
            </a:r>
            <a:r>
              <a:rPr lang="en-GB" sz="2000" b="1" dirty="0" smtClean="0">
                <a:latin typeface="Comic Sans MS" panose="030F0702030302020204" pitchFamily="66" charset="0"/>
              </a:rPr>
              <a:t>inematics (SUVAT)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1691680" y="4941168"/>
            <a:ext cx="2088232" cy="125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Vectors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6732240" y="2708920"/>
            <a:ext cx="1891659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Kinematics (connected particles)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5327916" y="4941168"/>
            <a:ext cx="2196412" cy="125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itchFamily="66" charset="0"/>
              </a:rPr>
              <a:t>Algebraic </a:t>
            </a:r>
            <a:r>
              <a:rPr lang="en-GB" sz="2000" b="1" dirty="0" smtClean="0">
                <a:latin typeface="Comic Sans MS" pitchFamily="66" charset="0"/>
              </a:rPr>
              <a:t>Models / </a:t>
            </a:r>
            <a:r>
              <a:rPr lang="en-GB" sz="2000" b="1" dirty="0">
                <a:latin typeface="Comic Sans MS" pitchFamily="66" charset="0"/>
              </a:rPr>
              <a:t>Calculus</a:t>
            </a:r>
          </a:p>
        </p:txBody>
      </p:sp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907729" y="-171400"/>
            <a:ext cx="31406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u="sng" dirty="0" smtClean="0">
                <a:latin typeface="Comic Sans MS" pitchFamily="66" charset="0"/>
              </a:rPr>
              <a:t>Home</a:t>
            </a:r>
            <a:endParaRPr lang="en-GB" sz="8800" b="1" u="sng" dirty="0">
              <a:latin typeface="Comic Sans MS" pitchFamily="66" charset="0"/>
            </a:endParaRPr>
          </a:p>
        </p:txBody>
      </p:sp>
      <p:pic>
        <p:nvPicPr>
          <p:cNvPr id="17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176340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584" y="1220991"/>
            <a:ext cx="7488832" cy="504174"/>
          </a:xfrm>
          <a:prstGeom prst="rect">
            <a:avLst/>
          </a:prstGeom>
        </p:spPr>
      </p:pic>
      <p:sp>
        <p:nvSpPr>
          <p:cNvPr id="10" name="Rectangle 9">
            <a:hlinkClick r:id="rId10" action="ppaction://hlinksldjump"/>
          </p:cNvPr>
          <p:cNvSpPr/>
          <p:nvPr/>
        </p:nvSpPr>
        <p:spPr>
          <a:xfrm>
            <a:off x="539552" y="2708920"/>
            <a:ext cx="206347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K</a:t>
            </a:r>
            <a:r>
              <a:rPr lang="en-GB" sz="2000" b="1" dirty="0" smtClean="0">
                <a:latin typeface="Comic Sans MS" panose="030F0702030302020204" pitchFamily="66" charset="0"/>
              </a:rPr>
              <a:t>inematics (time-series graphs)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92518"/>
            <a:ext cx="8208910" cy="53407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4" y="392518"/>
            <a:ext cx="8208911" cy="2460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67544" y="2852936"/>
            <a:ext cx="8208911" cy="2903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166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1124744"/>
            <a:ext cx="6748464" cy="40327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197769" y="1124744"/>
            <a:ext cx="6748464" cy="403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3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404664"/>
            <a:ext cx="7632846" cy="53058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55576" y="369332"/>
            <a:ext cx="7627913" cy="2086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5576" y="2456220"/>
            <a:ext cx="7627913" cy="325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917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43" y="1712055"/>
            <a:ext cx="7642714" cy="34338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55576" y="1712054"/>
            <a:ext cx="7627913" cy="2056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Further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5576" y="3768872"/>
            <a:ext cx="7627913" cy="1377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Further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3064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>
            <a:spLocks/>
          </p:cNvSpPr>
          <p:nvPr/>
        </p:nvSpPr>
        <p:spPr>
          <a:xfrm>
            <a:off x="4067944" y="4905224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 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>
            <a:spLocks/>
          </p:cNvSpPr>
          <p:nvPr/>
        </p:nvSpPr>
        <p:spPr>
          <a:xfrm>
            <a:off x="4067944" y="6129360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941360" y="332656"/>
            <a:ext cx="5557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Kinematics (SUVAT)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>
            <a:hlinkClick r:id="rId6" action="ppaction://hlinksldjump"/>
          </p:cNvPr>
          <p:cNvSpPr>
            <a:spLocks/>
          </p:cNvSpPr>
          <p:nvPr/>
        </p:nvSpPr>
        <p:spPr>
          <a:xfrm>
            <a:off x="4067944" y="3681088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I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2" name="Rectangle 11">
            <a:hlinkClick r:id="rId7" action="ppaction://hlinksldjump"/>
          </p:cNvPr>
          <p:cNvSpPr>
            <a:spLocks/>
          </p:cNvSpPr>
          <p:nvPr/>
        </p:nvSpPr>
        <p:spPr>
          <a:xfrm>
            <a:off x="4067944" y="123281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4" name="Rectangle 13">
            <a:hlinkClick r:id="rId8" action="ppaction://hlinksldjump"/>
          </p:cNvPr>
          <p:cNvSpPr>
            <a:spLocks/>
          </p:cNvSpPr>
          <p:nvPr/>
        </p:nvSpPr>
        <p:spPr>
          <a:xfrm>
            <a:off x="4067944" y="1844944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 (ii)</a:t>
            </a:r>
            <a:endParaRPr lang="en-GB" b="1" dirty="0"/>
          </a:p>
        </p:txBody>
      </p:sp>
      <p:sp>
        <p:nvSpPr>
          <p:cNvPr id="15" name="Rectangle 14">
            <a:hlinkClick r:id="rId9" action="ppaction://hlinksldjump"/>
          </p:cNvPr>
          <p:cNvSpPr>
            <a:spLocks/>
          </p:cNvSpPr>
          <p:nvPr/>
        </p:nvSpPr>
        <p:spPr>
          <a:xfrm>
            <a:off x="4067944" y="2456952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</a:t>
            </a:r>
            <a:endParaRPr lang="en-GB" b="1" dirty="0"/>
          </a:p>
        </p:txBody>
      </p:sp>
      <p:sp>
        <p:nvSpPr>
          <p:cNvPr id="16" name="Rectangle 15">
            <a:hlinkClick r:id="rId10" action="ppaction://hlinksldjump"/>
          </p:cNvPr>
          <p:cNvSpPr>
            <a:spLocks/>
          </p:cNvSpPr>
          <p:nvPr/>
        </p:nvSpPr>
        <p:spPr>
          <a:xfrm>
            <a:off x="4067944" y="3068960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 </a:t>
            </a:r>
            <a:endParaRPr lang="en-GB" b="1" dirty="0"/>
          </a:p>
        </p:txBody>
      </p:sp>
      <p:sp>
        <p:nvSpPr>
          <p:cNvPr id="22" name="Rectangle 21">
            <a:hlinkClick r:id="rId11" action="ppaction://hlinksldjump"/>
          </p:cNvPr>
          <p:cNvSpPr>
            <a:spLocks/>
          </p:cNvSpPr>
          <p:nvPr/>
        </p:nvSpPr>
        <p:spPr>
          <a:xfrm>
            <a:off x="4067944" y="429321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I (ii)</a:t>
            </a:r>
            <a:endParaRPr lang="en-GB" b="1" dirty="0"/>
          </a:p>
        </p:txBody>
      </p:sp>
      <p:sp>
        <p:nvSpPr>
          <p:cNvPr id="28" name="Rectangle 27">
            <a:hlinkClick r:id="rId12" action="ppaction://hlinksldjump"/>
          </p:cNvPr>
          <p:cNvSpPr>
            <a:spLocks/>
          </p:cNvSpPr>
          <p:nvPr/>
        </p:nvSpPr>
        <p:spPr>
          <a:xfrm>
            <a:off x="4067944" y="5517352"/>
            <a:ext cx="1188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</a:t>
            </a:r>
            <a:endParaRPr lang="en-GB" b="1" dirty="0"/>
          </a:p>
        </p:txBody>
      </p:sp>
      <p:sp>
        <p:nvSpPr>
          <p:cNvPr id="13" name="Rectangle 12">
            <a:hlinkClick r:id="rId13" action="ppaction://hlinksldjump"/>
          </p:cNvPr>
          <p:cNvSpPr/>
          <p:nvPr/>
        </p:nvSpPr>
        <p:spPr>
          <a:xfrm>
            <a:off x="74368" y="63360"/>
            <a:ext cx="2063474" cy="398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908720"/>
            <a:ext cx="8640960" cy="385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8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323693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404664"/>
            <a:ext cx="8496944" cy="3308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9713" y="3964790"/>
            <a:ext cx="5184574" cy="16532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9712" y="3964790"/>
            <a:ext cx="5184575" cy="1695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222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25526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908720"/>
            <a:ext cx="8496944" cy="2552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050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423946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404664"/>
            <a:ext cx="8496944" cy="4239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9" y="4809232"/>
            <a:ext cx="8496942" cy="5639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8" y="4809232"/>
            <a:ext cx="8496944" cy="563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001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052736"/>
            <a:ext cx="8640958" cy="33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4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unc.edu/~csjoy/images/kinemati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05264"/>
            <a:ext cx="1584176" cy="58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467544" y="206089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67544" y="357301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051720" y="17329"/>
            <a:ext cx="5112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anose="030F0702030302020204" pitchFamily="66" charset="0"/>
              </a:rPr>
              <a:t>Old Spec Kinematics (SUVAT)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67544" y="256490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</a:t>
            </a:r>
            <a:r>
              <a:rPr lang="en-GB" b="1" dirty="0" smtClean="0"/>
              <a:t>2008</a:t>
            </a:r>
            <a:endParaRPr lang="en-GB" b="1" dirty="0"/>
          </a:p>
        </p:txBody>
      </p:sp>
      <p:sp>
        <p:nvSpPr>
          <p:cNvPr id="28" name="Rectangle 27">
            <a:hlinkClick r:id="rId8" action="ppaction://hlinksldjump"/>
          </p:cNvPr>
          <p:cNvSpPr/>
          <p:nvPr/>
        </p:nvSpPr>
        <p:spPr>
          <a:xfrm>
            <a:off x="7164288" y="112474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</a:t>
            </a:r>
            <a:r>
              <a:rPr lang="en-GB" b="1" dirty="0" smtClean="0"/>
              <a:t>2011</a:t>
            </a:r>
            <a:endParaRPr lang="en-GB" b="1" dirty="0"/>
          </a:p>
        </p:txBody>
      </p:sp>
      <p:sp>
        <p:nvSpPr>
          <p:cNvPr id="29" name="Rectangle 28">
            <a:hlinkClick r:id="rId9" action="ppaction://hlinksldjump"/>
          </p:cNvPr>
          <p:cNvSpPr/>
          <p:nvPr/>
        </p:nvSpPr>
        <p:spPr>
          <a:xfrm>
            <a:off x="7164288" y="162880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4" name="Rectangle 33">
            <a:hlinkClick r:id="rId10" action="ppaction://hlinksldjump"/>
          </p:cNvPr>
          <p:cNvSpPr/>
          <p:nvPr/>
        </p:nvSpPr>
        <p:spPr>
          <a:xfrm>
            <a:off x="7164288" y="263696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</a:t>
            </a:r>
            <a:r>
              <a:rPr lang="en-GB" b="1" dirty="0" smtClean="0"/>
              <a:t>2013</a:t>
            </a:r>
            <a:endParaRPr lang="en-GB" b="1" dirty="0"/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467544" y="105278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467544" y="306896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</a:t>
            </a:r>
            <a:r>
              <a:rPr lang="en-GB" b="1" dirty="0" smtClean="0"/>
              <a:t>2008</a:t>
            </a:r>
            <a:endParaRPr lang="en-GB" b="1" dirty="0"/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467544" y="155684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2006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45" y="3236124"/>
            <a:ext cx="3048000" cy="1714500"/>
          </a:xfrm>
          <a:prstGeom prst="rect">
            <a:avLst/>
          </a:prstGeom>
        </p:spPr>
      </p:pic>
      <p:sp>
        <p:nvSpPr>
          <p:cNvPr id="26" name="Rectangle 25">
            <a:hlinkClick r:id="rId15" action="ppaction://hlinksldjump"/>
          </p:cNvPr>
          <p:cNvSpPr/>
          <p:nvPr/>
        </p:nvSpPr>
        <p:spPr>
          <a:xfrm>
            <a:off x="467544" y="406250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</a:t>
            </a:r>
            <a:r>
              <a:rPr lang="en-GB" b="1" dirty="0" smtClean="0"/>
              <a:t>2010</a:t>
            </a:r>
            <a:endParaRPr lang="en-GB" b="1" dirty="0"/>
          </a:p>
        </p:txBody>
      </p:sp>
      <p:pic>
        <p:nvPicPr>
          <p:cNvPr id="1028" name="Picture 4" descr="http://i.giflike.com/Pw7kKxO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53" y="1342173"/>
            <a:ext cx="2092960" cy="1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.giflike.com/8KhzH8S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48" y="1349930"/>
            <a:ext cx="2540516" cy="186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hlinkClick r:id="rId18" action="ppaction://hlinksldjump"/>
          </p:cNvPr>
          <p:cNvSpPr/>
          <p:nvPr/>
        </p:nvSpPr>
        <p:spPr>
          <a:xfrm>
            <a:off x="467544" y="458117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</a:t>
            </a:r>
            <a:r>
              <a:rPr lang="en-GB" b="1" dirty="0" smtClean="0"/>
              <a:t>2011</a:t>
            </a:r>
            <a:endParaRPr lang="en-GB" b="1" dirty="0"/>
          </a:p>
        </p:txBody>
      </p:sp>
      <p:sp>
        <p:nvSpPr>
          <p:cNvPr id="37" name="Rectangle 36">
            <a:hlinkClick r:id="rId19" action="ppaction://hlinksldjump"/>
          </p:cNvPr>
          <p:cNvSpPr/>
          <p:nvPr/>
        </p:nvSpPr>
        <p:spPr>
          <a:xfrm>
            <a:off x="7164288" y="213290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</a:t>
            </a:r>
            <a:r>
              <a:rPr lang="en-GB" b="1" dirty="0" smtClean="0"/>
              <a:t>2012</a:t>
            </a:r>
            <a:endParaRPr lang="en-GB" b="1" dirty="0"/>
          </a:p>
        </p:txBody>
      </p:sp>
      <p:sp>
        <p:nvSpPr>
          <p:cNvPr id="39" name="Rectangle 38">
            <a:hlinkClick r:id="rId20" action="ppaction://hlinksldjump"/>
          </p:cNvPr>
          <p:cNvSpPr/>
          <p:nvPr/>
        </p:nvSpPr>
        <p:spPr>
          <a:xfrm>
            <a:off x="7164288" y="314101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2015</a:t>
            </a:r>
            <a:endParaRPr lang="en-GB" b="1" dirty="0"/>
          </a:p>
        </p:txBody>
      </p:sp>
      <p:sp>
        <p:nvSpPr>
          <p:cNvPr id="42" name="Rectangle 41">
            <a:hlinkClick r:id="rId21" action="ppaction://hlinksldjump"/>
          </p:cNvPr>
          <p:cNvSpPr/>
          <p:nvPr/>
        </p:nvSpPr>
        <p:spPr>
          <a:xfrm>
            <a:off x="7164288" y="3645072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43" name="Rectangle 42">
            <a:hlinkClick r:id="rId22" action="ppaction://hlinksldjump"/>
          </p:cNvPr>
          <p:cNvSpPr/>
          <p:nvPr/>
        </p:nvSpPr>
        <p:spPr>
          <a:xfrm>
            <a:off x="7164288" y="4149128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44" name="Rectangle 43">
            <a:hlinkClick r:id="rId23" action="ppaction://hlinksldjump"/>
          </p:cNvPr>
          <p:cNvSpPr/>
          <p:nvPr/>
        </p:nvSpPr>
        <p:spPr>
          <a:xfrm>
            <a:off x="74368" y="63360"/>
            <a:ext cx="2063474" cy="398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64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9691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504056"/>
            <a:ext cx="8496944" cy="3212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7" y="3717032"/>
            <a:ext cx="8496943" cy="1800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0292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204912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548680"/>
            <a:ext cx="8496944" cy="207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3223262"/>
            <a:ext cx="6048672" cy="13578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47664" y="3199648"/>
            <a:ext cx="6048672" cy="699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547664" y="3899150"/>
            <a:ext cx="6048672" cy="681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7239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836712"/>
            <a:ext cx="8784976" cy="418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542652"/>
            <a:ext cx="8496942" cy="6145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836712"/>
            <a:ext cx="8496942" cy="34097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782970"/>
            <a:ext cx="8496944" cy="1853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4542652"/>
            <a:ext cx="8496943" cy="614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  <a:r>
              <a:rPr lang="en-GB" sz="2800" b="1" dirty="0" smtClean="0"/>
              <a:t>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2636912"/>
            <a:ext cx="8496944" cy="1663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1231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737462"/>
            <a:ext cx="7776864" cy="1355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48680"/>
            <a:ext cx="8784976" cy="399523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538092"/>
            <a:ext cx="8784976" cy="1666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43608" y="4712674"/>
            <a:ext cx="7776864" cy="754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79512" y="2204864"/>
            <a:ext cx="8784976" cy="2339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43608" y="5466684"/>
            <a:ext cx="7776864" cy="650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0684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3" grpId="0" animBg="1"/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8166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40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271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432048"/>
            <a:ext cx="8496944" cy="1828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4005064"/>
            <a:ext cx="8496943" cy="1766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2260350"/>
            <a:ext cx="8496944" cy="174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4302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836712"/>
            <a:ext cx="8496942" cy="431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8640960" cy="239992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1124744"/>
            <a:ext cx="8640960" cy="2399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944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39857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764705"/>
            <a:ext cx="8640960" cy="3985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569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248008"/>
            <a:ext cx="8784976" cy="218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39" y="836712"/>
            <a:ext cx="8577522" cy="39766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3933055"/>
            <a:ext cx="8640960" cy="1292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803513"/>
            <a:ext cx="8640960" cy="3129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9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476672"/>
            <a:ext cx="8640960" cy="475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6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47" y="394794"/>
            <a:ext cx="8637306" cy="54824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369332"/>
            <a:ext cx="8640960" cy="176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20" y="2132856"/>
            <a:ext cx="8639133" cy="3768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735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32371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2991473"/>
            <a:ext cx="8640960" cy="108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803513"/>
            <a:ext cx="8640960" cy="2187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29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620688"/>
            <a:ext cx="8496942" cy="4781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5883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2" y="620688"/>
            <a:ext cx="864095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2492896"/>
            <a:ext cx="864096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3933056"/>
            <a:ext cx="8640960" cy="1299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8496944" cy="27740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1308822"/>
            <a:ext cx="8496944" cy="1365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8" y="2674674"/>
            <a:ext cx="8496944" cy="826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3501008"/>
            <a:ext cx="8496944" cy="637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884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628800"/>
            <a:ext cx="8640960" cy="253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84976" cy="39986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908720"/>
            <a:ext cx="8784974" cy="3998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897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36244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792088"/>
            <a:ext cx="8784974" cy="3669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158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700808"/>
            <a:ext cx="8784974" cy="221189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1700808"/>
            <a:ext cx="87849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2708921"/>
            <a:ext cx="8784975" cy="118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331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79978"/>
            <a:ext cx="8784976" cy="3201150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1379978"/>
            <a:ext cx="8784974" cy="3201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587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784976" cy="2783610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1340768"/>
            <a:ext cx="8784974" cy="2783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2950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332052"/>
            <a:ext cx="8496942" cy="2384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12976"/>
            <a:ext cx="8640960" cy="25809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76672"/>
            <a:ext cx="8640958" cy="25556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476672"/>
            <a:ext cx="8640960" cy="2555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3212976"/>
            <a:ext cx="8640959" cy="258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23614"/>
            <a:ext cx="8640958" cy="34134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023614"/>
            <a:ext cx="8640960" cy="3413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55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unc.edu/~csjoy/images/kinemati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05264"/>
            <a:ext cx="1584176" cy="58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467544" y="105278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2006</a:t>
            </a:r>
            <a:endParaRPr lang="en-GB" b="1" dirty="0"/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7544" y="1556792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7544" y="306896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31661" y="17329"/>
            <a:ext cx="4860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mic Sans MS" panose="030F0702030302020204" pitchFamily="66" charset="0"/>
              </a:rPr>
              <a:t>Old Spec Kinematics (Time-Series graphs)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467544" y="357301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7" name="Rectangle 26">
            <a:hlinkClick r:id="rId9" action="ppaction://hlinksldjump"/>
          </p:cNvPr>
          <p:cNvSpPr/>
          <p:nvPr/>
        </p:nvSpPr>
        <p:spPr>
          <a:xfrm>
            <a:off x="467544" y="4581128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</a:t>
            </a:r>
            <a:r>
              <a:rPr lang="en-GB" b="1" dirty="0" smtClean="0"/>
              <a:t>2011</a:t>
            </a:r>
            <a:endParaRPr lang="en-GB" b="1" dirty="0"/>
          </a:p>
        </p:txBody>
      </p:sp>
      <p:sp>
        <p:nvSpPr>
          <p:cNvPr id="31" name="Rectangle 30">
            <a:hlinkClick r:id="rId10" action="ppaction://hlinksldjump"/>
          </p:cNvPr>
          <p:cNvSpPr/>
          <p:nvPr/>
        </p:nvSpPr>
        <p:spPr>
          <a:xfrm>
            <a:off x="7164288" y="155674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</a:t>
            </a:r>
            <a:r>
              <a:rPr lang="en-GB" b="1" dirty="0" smtClean="0"/>
              <a:t>2012</a:t>
            </a:r>
            <a:endParaRPr lang="en-GB" b="1" dirty="0"/>
          </a:p>
        </p:txBody>
      </p:sp>
      <p:sp>
        <p:nvSpPr>
          <p:cNvPr id="33" name="Rectangle 32">
            <a:hlinkClick r:id="rId11" action="ppaction://hlinksldjump"/>
          </p:cNvPr>
          <p:cNvSpPr/>
          <p:nvPr/>
        </p:nvSpPr>
        <p:spPr>
          <a:xfrm>
            <a:off x="7164288" y="206080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467544" y="4077072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</a:t>
            </a:r>
            <a:r>
              <a:rPr lang="en-GB" b="1" dirty="0" smtClean="0"/>
              <a:t>2010</a:t>
            </a:r>
            <a:endParaRPr lang="en-GB" b="1" dirty="0"/>
          </a:p>
        </p:txBody>
      </p:sp>
      <p:sp>
        <p:nvSpPr>
          <p:cNvPr id="24" name="Rectangle 23">
            <a:hlinkClick r:id="rId13" action="ppaction://hlinksldjump"/>
          </p:cNvPr>
          <p:cNvSpPr/>
          <p:nvPr/>
        </p:nvSpPr>
        <p:spPr>
          <a:xfrm>
            <a:off x="7164288" y="306896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30" name="Rectangle 29">
            <a:hlinkClick r:id="rId14" action="ppaction://hlinksldjump"/>
          </p:cNvPr>
          <p:cNvSpPr/>
          <p:nvPr/>
        </p:nvSpPr>
        <p:spPr>
          <a:xfrm>
            <a:off x="467544" y="2060848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</a:t>
            </a:r>
            <a:r>
              <a:rPr lang="en-GB" b="1" dirty="0" smtClean="0"/>
              <a:t>2008</a:t>
            </a:r>
            <a:endParaRPr lang="en-GB" b="1" dirty="0"/>
          </a:p>
        </p:txBody>
      </p:sp>
      <p:sp>
        <p:nvSpPr>
          <p:cNvPr id="32" name="Rectangle 31">
            <a:hlinkClick r:id="rId15" action="ppaction://hlinksldjump"/>
          </p:cNvPr>
          <p:cNvSpPr/>
          <p:nvPr/>
        </p:nvSpPr>
        <p:spPr>
          <a:xfrm>
            <a:off x="467544" y="256490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</a:t>
            </a:r>
            <a:r>
              <a:rPr lang="en-GB" b="1" dirty="0" smtClean="0"/>
              <a:t>2008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45" y="3236124"/>
            <a:ext cx="3048000" cy="1714500"/>
          </a:xfrm>
          <a:prstGeom prst="rect">
            <a:avLst/>
          </a:prstGeom>
        </p:spPr>
      </p:pic>
      <p:pic>
        <p:nvPicPr>
          <p:cNvPr id="1028" name="Picture 4" descr="http://i.giflike.com/Pw7kKxO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53" y="1342173"/>
            <a:ext cx="2092960" cy="1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.giflike.com/8KhzH8S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48" y="1349930"/>
            <a:ext cx="2540516" cy="186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hlinkClick r:id="rId19" action="ppaction://hlinksldjump"/>
          </p:cNvPr>
          <p:cNvSpPr/>
          <p:nvPr/>
        </p:nvSpPr>
        <p:spPr>
          <a:xfrm>
            <a:off x="7164288" y="105273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</a:t>
            </a:r>
            <a:r>
              <a:rPr lang="en-GB" b="1" dirty="0" smtClean="0"/>
              <a:t>2011</a:t>
            </a:r>
            <a:endParaRPr lang="en-GB" b="1" dirty="0"/>
          </a:p>
        </p:txBody>
      </p:sp>
      <p:sp>
        <p:nvSpPr>
          <p:cNvPr id="38" name="Rectangle 37">
            <a:hlinkClick r:id="rId20" action="ppaction://hlinksldjump"/>
          </p:cNvPr>
          <p:cNvSpPr/>
          <p:nvPr/>
        </p:nvSpPr>
        <p:spPr>
          <a:xfrm>
            <a:off x="7164288" y="256490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</a:t>
            </a:r>
            <a:r>
              <a:rPr lang="en-GB" b="1" dirty="0" smtClean="0"/>
              <a:t>2013</a:t>
            </a:r>
            <a:endParaRPr lang="en-GB" b="1" dirty="0"/>
          </a:p>
        </p:txBody>
      </p:sp>
      <p:sp>
        <p:nvSpPr>
          <p:cNvPr id="40" name="Rectangle 39">
            <a:hlinkClick r:id="rId21" action="ppaction://hlinksldjump"/>
          </p:cNvPr>
          <p:cNvSpPr/>
          <p:nvPr/>
        </p:nvSpPr>
        <p:spPr>
          <a:xfrm>
            <a:off x="7164288" y="357301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</a:t>
            </a:r>
            <a:r>
              <a:rPr lang="en-GB" b="1" dirty="0" smtClean="0"/>
              <a:t>2015</a:t>
            </a:r>
            <a:endParaRPr lang="en-GB" b="1" dirty="0"/>
          </a:p>
        </p:txBody>
      </p:sp>
      <p:sp>
        <p:nvSpPr>
          <p:cNvPr id="41" name="Rectangle 40">
            <a:hlinkClick r:id="rId22" action="ppaction://hlinksldjump"/>
          </p:cNvPr>
          <p:cNvSpPr/>
          <p:nvPr/>
        </p:nvSpPr>
        <p:spPr>
          <a:xfrm>
            <a:off x="7164288" y="407702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43" name="Rectangle 42">
            <a:hlinkClick r:id="rId23" action="ppaction://hlinksldjump"/>
          </p:cNvPr>
          <p:cNvSpPr/>
          <p:nvPr/>
        </p:nvSpPr>
        <p:spPr>
          <a:xfrm>
            <a:off x="7164288" y="4581128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44" name="Rectangle 43">
            <a:hlinkClick r:id="rId24" action="ppaction://hlinksldjump"/>
          </p:cNvPr>
          <p:cNvSpPr/>
          <p:nvPr/>
        </p:nvSpPr>
        <p:spPr>
          <a:xfrm>
            <a:off x="60254" y="44770"/>
            <a:ext cx="2063474" cy="417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37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3670"/>
            <a:ext cx="8784976" cy="348962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712" y="143611"/>
            <a:ext cx="4392488" cy="2306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0072" y="186499"/>
            <a:ext cx="936104" cy="36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1994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636912"/>
            <a:ext cx="7200800" cy="34828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464446"/>
            <a:ext cx="8640960" cy="588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052736"/>
            <a:ext cx="8640960" cy="455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1508398"/>
            <a:ext cx="8640960" cy="962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971600" y="2636912"/>
            <a:ext cx="7200800" cy="921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&amp; B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971600" y="3558824"/>
            <a:ext cx="7200800" cy="2557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749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96" y="5906746"/>
            <a:ext cx="1363352" cy="906629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908720"/>
            <a:ext cx="8784974" cy="38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2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35415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79512" y="403862"/>
            <a:ext cx="8784975" cy="2953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65304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2" y="3356992"/>
            <a:ext cx="8784975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4293096"/>
            <a:ext cx="8784975" cy="1465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918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980728"/>
            <a:ext cx="8496944" cy="31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692696"/>
            <a:ext cx="8640958" cy="471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3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8928992" cy="42438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692696"/>
            <a:ext cx="8928992" cy="1800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504" y="2492897"/>
            <a:ext cx="8928992" cy="96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3459569"/>
            <a:ext cx="8928992" cy="1476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355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628800"/>
            <a:ext cx="8784976" cy="256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6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620688"/>
            <a:ext cx="8640956" cy="49447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1" y="620688"/>
            <a:ext cx="8640957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1" y="3068960"/>
            <a:ext cx="8640957" cy="2496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77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4299"/>
          <a:stretch/>
        </p:blipFill>
        <p:spPr>
          <a:xfrm>
            <a:off x="622997" y="1556792"/>
            <a:ext cx="8269481" cy="23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52736"/>
            <a:ext cx="8784974" cy="31086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1052736"/>
            <a:ext cx="8784976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2780928"/>
            <a:ext cx="8784976" cy="1380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5308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86854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484784"/>
            <a:ext cx="8496944" cy="246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5441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3933056"/>
            <a:ext cx="8784976" cy="1447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836712"/>
            <a:ext cx="8784976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26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268760"/>
            <a:ext cx="8640958" cy="30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2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47609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3" y="548680"/>
            <a:ext cx="8784974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3" y="2996952"/>
            <a:ext cx="8784974" cy="2312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1091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4683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5013176"/>
            <a:ext cx="8064896" cy="880569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332656"/>
            <a:ext cx="864096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268760"/>
            <a:ext cx="8640960" cy="958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19" y="2204864"/>
            <a:ext cx="864096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8408" y="5930870"/>
            <a:ext cx="1435360" cy="954514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251518" y="3573016"/>
            <a:ext cx="8640961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(i)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827584" y="5013176"/>
            <a:ext cx="8064895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693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18" grpId="0" animBg="1"/>
      <p:bldP spid="1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980728"/>
            <a:ext cx="8640958" cy="367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1708"/>
            <a:ext cx="8640958" cy="46954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98796"/>
            <a:ext cx="8640958" cy="2103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800064"/>
            <a:ext cx="8136903" cy="20133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1" y="4797152"/>
            <a:ext cx="8136903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-36512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7134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1" y="2204864"/>
            <a:ext cx="8640958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258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836712"/>
            <a:ext cx="8496942" cy="376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27" y="383920"/>
            <a:ext cx="8698746" cy="4701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116969"/>
            <a:ext cx="8237805" cy="73461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2626" y="404663"/>
            <a:ext cx="8698748" cy="2344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901780"/>
            <a:ext cx="983604" cy="98360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22626" y="2749142"/>
            <a:ext cx="8698748" cy="1097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22626" y="3846770"/>
            <a:ext cx="8698748" cy="1259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83568" y="5116968"/>
            <a:ext cx="8237805" cy="734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1719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836712"/>
            <a:ext cx="8784974" cy="484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996952"/>
            <a:ext cx="7704857" cy="36671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5504671"/>
            <a:ext cx="3456384" cy="116468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5576" y="5466354"/>
            <a:ext cx="7704857" cy="1218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16632"/>
            <a:ext cx="6048672" cy="291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404664"/>
            <a:ext cx="6408712" cy="6425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99" y="1113097"/>
            <a:ext cx="3600400" cy="1863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1912075"/>
            <a:ext cx="1939757" cy="637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71599" y="116632"/>
            <a:ext cx="7704858" cy="947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755576" y="2996952"/>
            <a:ext cx="7704857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755576" y="1113097"/>
            <a:ext cx="7704857" cy="1883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755576" y="4725144"/>
            <a:ext cx="7704857" cy="741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96336" y="6165304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55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11" grpId="0" animBg="1"/>
      <p:bldP spid="10" grpId="0" animBg="1"/>
      <p:bldP spid="1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3" y="6144704"/>
            <a:ext cx="1005522" cy="66867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908720"/>
            <a:ext cx="8640960" cy="404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4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774096"/>
            <a:ext cx="8496944" cy="35352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1" y="3786483"/>
            <a:ext cx="8496945" cy="2522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76672"/>
            <a:ext cx="8496944" cy="2271409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3" y="476671"/>
            <a:ext cx="8496943" cy="227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3" y="2771694"/>
            <a:ext cx="8496944" cy="1014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071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438605"/>
            <a:ext cx="6912768" cy="3859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6297908"/>
            <a:ext cx="6912768" cy="4434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3688" y="129247"/>
            <a:ext cx="5218041" cy="2192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4167" y="151449"/>
            <a:ext cx="901753" cy="27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4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847" y="4149080"/>
            <a:ext cx="4680521" cy="18298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388630"/>
            <a:ext cx="8784972" cy="36154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388630"/>
            <a:ext cx="8784974" cy="907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3" y="1296558"/>
            <a:ext cx="8784974" cy="1801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38911" t="100" r="42286" b="92415"/>
          <a:stretch/>
        </p:blipFill>
        <p:spPr>
          <a:xfrm>
            <a:off x="3347864" y="3882188"/>
            <a:ext cx="1584176" cy="2437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3097774"/>
            <a:ext cx="8784974" cy="2881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52128" y="5805264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199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1647</TotalTime>
  <Words>1811</Words>
  <Application>Microsoft Office PowerPoint</Application>
  <PresentationFormat>On-screen Show (4:3)</PresentationFormat>
  <Paragraphs>888</Paragraphs>
  <Slides>300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300</vt:i4>
      </vt:variant>
    </vt:vector>
  </HeadingPairs>
  <TitlesOfParts>
    <vt:vector size="305" baseType="lpstr">
      <vt:lpstr>Arial</vt:lpstr>
      <vt:lpstr>Calibri</vt:lpstr>
      <vt:lpstr>Calibri Light</vt:lpstr>
      <vt:lpstr>Comic Sans MS</vt:lpstr>
      <vt:lpstr>Theme1</vt:lpstr>
      <vt:lpstr>Mechanics Past Paper Questions</vt:lpstr>
      <vt:lpstr>Notes on operating this resource</vt:lpstr>
      <vt:lpstr>Notes on Edexcel Mechanics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643</cp:revision>
  <dcterms:created xsi:type="dcterms:W3CDTF">2014-02-21T20:01:10Z</dcterms:created>
  <dcterms:modified xsi:type="dcterms:W3CDTF">2019-04-23T19:33:43Z</dcterms:modified>
</cp:coreProperties>
</file>