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77"/>
  </p:notesMasterIdLst>
  <p:sldIdLst>
    <p:sldId id="256" r:id="rId2"/>
    <p:sldId id="1102" r:id="rId3"/>
    <p:sldId id="811" r:id="rId4"/>
    <p:sldId id="11208" r:id="rId5"/>
    <p:sldId id="10298" r:id="rId6"/>
    <p:sldId id="10260" r:id="rId7"/>
    <p:sldId id="10303" r:id="rId8"/>
    <p:sldId id="10304" r:id="rId9"/>
    <p:sldId id="7538" r:id="rId10"/>
    <p:sldId id="10261" r:id="rId11"/>
    <p:sldId id="7613" r:id="rId12"/>
    <p:sldId id="7622" r:id="rId13"/>
    <p:sldId id="7650" r:id="rId14"/>
    <p:sldId id="5541" r:id="rId15"/>
    <p:sldId id="5542" r:id="rId16"/>
    <p:sldId id="10460" r:id="rId17"/>
    <p:sldId id="10461" r:id="rId18"/>
    <p:sldId id="10512" r:id="rId19"/>
    <p:sldId id="10513" r:id="rId20"/>
    <p:sldId id="10627" r:id="rId21"/>
    <p:sldId id="10628" r:id="rId22"/>
    <p:sldId id="10629" r:id="rId23"/>
    <p:sldId id="10702" r:id="rId24"/>
    <p:sldId id="10703" r:id="rId25"/>
    <p:sldId id="10706" r:id="rId26"/>
    <p:sldId id="10707" r:id="rId27"/>
    <p:sldId id="10716" r:id="rId28"/>
    <p:sldId id="10717" r:id="rId29"/>
    <p:sldId id="10805" r:id="rId30"/>
    <p:sldId id="10806" r:id="rId31"/>
    <p:sldId id="10865" r:id="rId32"/>
    <p:sldId id="10866" r:id="rId33"/>
    <p:sldId id="10955" r:id="rId34"/>
    <p:sldId id="10956" r:id="rId35"/>
    <p:sldId id="10974" r:id="rId36"/>
    <p:sldId id="10975" r:id="rId37"/>
    <p:sldId id="10986" r:id="rId38"/>
    <p:sldId id="10987" r:id="rId39"/>
    <p:sldId id="11088" r:id="rId40"/>
    <p:sldId id="11089" r:id="rId41"/>
    <p:sldId id="7652" r:id="rId42"/>
    <p:sldId id="5463" r:id="rId43"/>
    <p:sldId id="5464" r:id="rId44"/>
    <p:sldId id="10386" r:id="rId45"/>
    <p:sldId id="10387" r:id="rId46"/>
    <p:sldId id="10492" r:id="rId47"/>
    <p:sldId id="10493" r:id="rId48"/>
    <p:sldId id="10518" r:id="rId49"/>
    <p:sldId id="10519" r:id="rId50"/>
    <p:sldId id="10673" r:id="rId51"/>
    <p:sldId id="10674" r:id="rId52"/>
    <p:sldId id="10859" r:id="rId53"/>
    <p:sldId id="10860" r:id="rId54"/>
    <p:sldId id="10967" r:id="rId55"/>
    <p:sldId id="10968" r:id="rId56"/>
    <p:sldId id="10988" r:id="rId57"/>
    <p:sldId id="10989" r:id="rId58"/>
    <p:sldId id="10990" r:id="rId59"/>
    <p:sldId id="11062" r:id="rId60"/>
    <p:sldId id="11063" r:id="rId61"/>
    <p:sldId id="7651" r:id="rId62"/>
    <p:sldId id="10272" r:id="rId63"/>
    <p:sldId id="10273" r:id="rId64"/>
    <p:sldId id="10434" r:id="rId65"/>
    <p:sldId id="10435" r:id="rId66"/>
    <p:sldId id="10490" r:id="rId67"/>
    <p:sldId id="10491" r:id="rId68"/>
    <p:sldId id="10582" r:id="rId69"/>
    <p:sldId id="10583" r:id="rId70"/>
    <p:sldId id="10640" r:id="rId71"/>
    <p:sldId id="10641" r:id="rId72"/>
    <p:sldId id="10677" r:id="rId73"/>
    <p:sldId id="10678" r:id="rId74"/>
    <p:sldId id="10724" r:id="rId75"/>
    <p:sldId id="10725" r:id="rId76"/>
    <p:sldId id="10857" r:id="rId77"/>
    <p:sldId id="10858" r:id="rId78"/>
    <p:sldId id="10911" r:id="rId79"/>
    <p:sldId id="10912" r:id="rId80"/>
    <p:sldId id="10944" r:id="rId81"/>
    <p:sldId id="10945" r:id="rId82"/>
    <p:sldId id="11002" r:id="rId83"/>
    <p:sldId id="11003" r:id="rId84"/>
    <p:sldId id="11046" r:id="rId85"/>
    <p:sldId id="11047" r:id="rId86"/>
    <p:sldId id="11070" r:id="rId87"/>
    <p:sldId id="11071" r:id="rId88"/>
    <p:sldId id="11164" r:id="rId89"/>
    <p:sldId id="11165" r:id="rId90"/>
    <p:sldId id="7646" r:id="rId91"/>
    <p:sldId id="5590" r:id="rId92"/>
    <p:sldId id="5591" r:id="rId93"/>
    <p:sldId id="10342" r:id="rId94"/>
    <p:sldId id="10343" r:id="rId95"/>
    <p:sldId id="10394" r:id="rId96"/>
    <p:sldId id="10395" r:id="rId97"/>
    <p:sldId id="10400" r:id="rId98"/>
    <p:sldId id="10401" r:id="rId99"/>
    <p:sldId id="10552" r:id="rId100"/>
    <p:sldId id="10553" r:id="rId101"/>
    <p:sldId id="10566" r:id="rId102"/>
    <p:sldId id="10567" r:id="rId103"/>
    <p:sldId id="10793" r:id="rId104"/>
    <p:sldId id="10794" r:id="rId105"/>
    <p:sldId id="10819" r:id="rId106"/>
    <p:sldId id="10820" r:id="rId107"/>
    <p:sldId id="10895" r:id="rId108"/>
    <p:sldId id="10896" r:id="rId109"/>
    <p:sldId id="10991" r:id="rId110"/>
    <p:sldId id="10992" r:id="rId111"/>
    <p:sldId id="10993" r:id="rId112"/>
    <p:sldId id="11000" r:id="rId113"/>
    <p:sldId id="11001" r:id="rId114"/>
    <p:sldId id="7625" r:id="rId115"/>
    <p:sldId id="7626" r:id="rId116"/>
    <p:sldId id="7627" r:id="rId117"/>
    <p:sldId id="10612" r:id="rId118"/>
    <p:sldId id="10613" r:id="rId119"/>
    <p:sldId id="7655" r:id="rId120"/>
    <p:sldId id="10470" r:id="rId121"/>
    <p:sldId id="10471" r:id="rId122"/>
    <p:sldId id="11188" r:id="rId123"/>
    <p:sldId id="11189" r:id="rId124"/>
    <p:sldId id="7653" r:id="rId125"/>
    <p:sldId id="5415" r:id="rId126"/>
    <p:sldId id="5416" r:id="rId127"/>
    <p:sldId id="10500" r:id="rId128"/>
    <p:sldId id="10501" r:id="rId129"/>
    <p:sldId id="10614" r:id="rId130"/>
    <p:sldId id="10615" r:id="rId131"/>
    <p:sldId id="10861" r:id="rId132"/>
    <p:sldId id="10862" r:id="rId133"/>
    <p:sldId id="10930" r:id="rId134"/>
    <p:sldId id="10931" r:id="rId135"/>
    <p:sldId id="11118" r:id="rId136"/>
    <p:sldId id="11119" r:id="rId137"/>
    <p:sldId id="7656" r:id="rId138"/>
    <p:sldId id="1489" r:id="rId139"/>
    <p:sldId id="1490" r:id="rId140"/>
    <p:sldId id="10366" r:id="rId141"/>
    <p:sldId id="10367" r:id="rId142"/>
    <p:sldId id="10408" r:id="rId143"/>
    <p:sldId id="10409" r:id="rId144"/>
    <p:sldId id="10472" r:id="rId145"/>
    <p:sldId id="10473" r:id="rId146"/>
    <p:sldId id="10588" r:id="rId147"/>
    <p:sldId id="10589" r:id="rId148"/>
    <p:sldId id="10765" r:id="rId149"/>
    <p:sldId id="10766" r:id="rId150"/>
    <p:sldId id="10917" r:id="rId151"/>
    <p:sldId id="10918" r:id="rId152"/>
    <p:sldId id="11060" r:id="rId153"/>
    <p:sldId id="11061" r:id="rId154"/>
    <p:sldId id="11122" r:id="rId155"/>
    <p:sldId id="11123" r:id="rId156"/>
    <p:sldId id="7954" r:id="rId157"/>
    <p:sldId id="7965" r:id="rId158"/>
    <p:sldId id="7966" r:id="rId159"/>
    <p:sldId id="10845" r:id="rId160"/>
    <p:sldId id="10846" r:id="rId161"/>
    <p:sldId id="11180" r:id="rId162"/>
    <p:sldId id="11181" r:id="rId163"/>
    <p:sldId id="7628" r:id="rId164"/>
    <p:sldId id="7629" r:id="rId165"/>
    <p:sldId id="7630" r:id="rId166"/>
    <p:sldId id="10502" r:id="rId167"/>
    <p:sldId id="10503" r:id="rId168"/>
    <p:sldId id="10601" r:id="rId169"/>
    <p:sldId id="10602" r:id="rId170"/>
    <p:sldId id="10821" r:id="rId171"/>
    <p:sldId id="10822" r:id="rId172"/>
    <p:sldId id="11106" r:id="rId173"/>
    <p:sldId id="11107" r:id="rId174"/>
    <p:sldId id="7614" r:id="rId175"/>
    <p:sldId id="7615" r:id="rId176"/>
    <p:sldId id="7616" r:id="rId177"/>
    <p:sldId id="10318" r:id="rId178"/>
    <p:sldId id="10319" r:id="rId179"/>
    <p:sldId id="10320" r:id="rId180"/>
    <p:sldId id="10321" r:id="rId181"/>
    <p:sldId id="10354" r:id="rId182"/>
    <p:sldId id="10355" r:id="rId183"/>
    <p:sldId id="10380" r:id="rId184"/>
    <p:sldId id="10381" r:id="rId185"/>
    <p:sldId id="10406" r:id="rId186"/>
    <p:sldId id="10407" r:id="rId187"/>
    <p:sldId id="10418" r:id="rId188"/>
    <p:sldId id="10419" r:id="rId189"/>
    <p:sldId id="10448" r:id="rId190"/>
    <p:sldId id="10449" r:id="rId191"/>
    <p:sldId id="10542" r:id="rId192"/>
    <p:sldId id="10543" r:id="rId193"/>
    <p:sldId id="10564" r:id="rId194"/>
    <p:sldId id="10565" r:id="rId195"/>
    <p:sldId id="10773" r:id="rId196"/>
    <p:sldId id="10774" r:id="rId197"/>
    <p:sldId id="10885" r:id="rId198"/>
    <p:sldId id="10886" r:id="rId199"/>
    <p:sldId id="11036" r:id="rId200"/>
    <p:sldId id="11037" r:id="rId201"/>
    <p:sldId id="11168" r:id="rId202"/>
    <p:sldId id="11169" r:id="rId203"/>
    <p:sldId id="11170" r:id="rId204"/>
    <p:sldId id="11171" r:id="rId205"/>
    <p:sldId id="7642" r:id="rId206"/>
    <p:sldId id="10358" r:id="rId207"/>
    <p:sldId id="10359" r:id="rId208"/>
    <p:sldId id="10432" r:id="rId209"/>
    <p:sldId id="10433" r:id="rId210"/>
    <p:sldId id="10580" r:id="rId211"/>
    <p:sldId id="10581" r:id="rId212"/>
    <p:sldId id="10638" r:id="rId213"/>
    <p:sldId id="10639" r:id="rId214"/>
    <p:sldId id="10756" r:id="rId215"/>
    <p:sldId id="10757" r:id="rId216"/>
    <p:sldId id="10907" r:id="rId217"/>
    <p:sldId id="10908" r:id="rId218"/>
    <p:sldId id="11126" r:id="rId219"/>
    <p:sldId id="11127" r:id="rId220"/>
    <p:sldId id="7643" r:id="rId221"/>
    <p:sldId id="10278" r:id="rId222"/>
    <p:sldId id="10279" r:id="rId223"/>
    <p:sldId id="10322" r:id="rId224"/>
    <p:sldId id="10323" r:id="rId225"/>
    <p:sldId id="10352" r:id="rId226"/>
    <p:sldId id="10353" r:id="rId227"/>
    <p:sldId id="10364" r:id="rId228"/>
    <p:sldId id="10365" r:id="rId229"/>
    <p:sldId id="10416" r:id="rId230"/>
    <p:sldId id="10417" r:id="rId231"/>
    <p:sldId id="10436" r:id="rId232"/>
    <p:sldId id="10437" r:id="rId233"/>
    <p:sldId id="10562" r:id="rId234"/>
    <p:sldId id="10563" r:id="rId235"/>
    <p:sldId id="10811" r:id="rId236"/>
    <p:sldId id="10812" r:id="rId237"/>
    <p:sldId id="10883" r:id="rId238"/>
    <p:sldId id="10884" r:id="rId239"/>
    <p:sldId id="10969" r:id="rId240"/>
    <p:sldId id="10970" r:id="rId241"/>
    <p:sldId id="11184" r:id="rId242"/>
    <p:sldId id="11185" r:id="rId243"/>
    <p:sldId id="7634" r:id="rId244"/>
    <p:sldId id="10362" r:id="rId245"/>
    <p:sldId id="10363" r:id="rId246"/>
    <p:sldId id="10392" r:id="rId247"/>
    <p:sldId id="10393" r:id="rId248"/>
    <p:sldId id="10466" r:id="rId249"/>
    <p:sldId id="10467" r:id="rId250"/>
    <p:sldId id="10540" r:id="rId251"/>
    <p:sldId id="10541" r:id="rId252"/>
    <p:sldId id="10584" r:id="rId253"/>
    <p:sldId id="10585" r:id="rId254"/>
    <p:sldId id="10746" r:id="rId255"/>
    <p:sldId id="10747" r:id="rId256"/>
    <p:sldId id="10760" r:id="rId257"/>
    <p:sldId id="10761" r:id="rId258"/>
    <p:sldId id="10909" r:id="rId259"/>
    <p:sldId id="10910" r:id="rId260"/>
    <p:sldId id="10921" r:id="rId261"/>
    <p:sldId id="10922" r:id="rId262"/>
    <p:sldId id="11058" r:id="rId263"/>
    <p:sldId id="11059" r:id="rId264"/>
    <p:sldId id="11172" r:id="rId265"/>
    <p:sldId id="11173" r:id="rId266"/>
    <p:sldId id="9002" r:id="rId267"/>
    <p:sldId id="10340" r:id="rId268"/>
    <p:sldId id="10341" r:id="rId269"/>
    <p:sldId id="10356" r:id="rId270"/>
    <p:sldId id="10357" r:id="rId271"/>
    <p:sldId id="10807" r:id="rId272"/>
    <p:sldId id="10808" r:id="rId273"/>
    <p:sldId id="7633" r:id="rId274"/>
    <p:sldId id="10464" r:id="rId275"/>
    <p:sldId id="10465" r:id="rId276"/>
    <p:sldId id="10603" r:id="rId277"/>
    <p:sldId id="10604" r:id="rId278"/>
    <p:sldId id="10718" r:id="rId279"/>
    <p:sldId id="10719" r:id="rId280"/>
    <p:sldId id="10769" r:id="rId281"/>
    <p:sldId id="10770" r:id="rId282"/>
    <p:sldId id="11052" r:id="rId283"/>
    <p:sldId id="11053" r:id="rId284"/>
    <p:sldId id="11134" r:id="rId285"/>
    <p:sldId id="11135" r:id="rId286"/>
    <p:sldId id="7619" r:id="rId287"/>
    <p:sldId id="10396" r:id="rId288"/>
    <p:sldId id="10397" r:id="rId289"/>
    <p:sldId id="10462" r:id="rId290"/>
    <p:sldId id="10463" r:id="rId291"/>
    <p:sldId id="10634" r:id="rId292"/>
    <p:sldId id="10635" r:id="rId293"/>
    <p:sldId id="10748" r:id="rId294"/>
    <p:sldId id="10749" r:id="rId295"/>
    <p:sldId id="10965" r:id="rId296"/>
    <p:sldId id="10966" r:id="rId297"/>
    <p:sldId id="11132" r:id="rId298"/>
    <p:sldId id="11133" r:id="rId299"/>
    <p:sldId id="7647" r:id="rId300"/>
    <p:sldId id="5559" r:id="rId301"/>
    <p:sldId id="5560" r:id="rId302"/>
    <p:sldId id="10532" r:id="rId303"/>
    <p:sldId id="10533" r:id="rId304"/>
    <p:sldId id="10632" r:id="rId305"/>
    <p:sldId id="10633" r:id="rId306"/>
    <p:sldId id="10704" r:id="rId307"/>
    <p:sldId id="10705" r:id="rId308"/>
    <p:sldId id="10919" r:id="rId309"/>
    <p:sldId id="10920" r:id="rId310"/>
    <p:sldId id="11026" r:id="rId311"/>
    <p:sldId id="11027" r:id="rId312"/>
    <p:sldId id="11194" r:id="rId313"/>
    <p:sldId id="11195" r:id="rId314"/>
    <p:sldId id="7649" r:id="rId315"/>
    <p:sldId id="1930" r:id="rId316"/>
    <p:sldId id="1931" r:id="rId317"/>
    <p:sldId id="10697" r:id="rId318"/>
    <p:sldId id="10698" r:id="rId319"/>
    <p:sldId id="10699" r:id="rId320"/>
    <p:sldId id="11022" r:id="rId321"/>
    <p:sldId id="11023" r:id="rId322"/>
    <p:sldId id="11048" r:id="rId323"/>
    <p:sldId id="11049" r:id="rId324"/>
    <p:sldId id="7657" r:id="rId325"/>
    <p:sldId id="5746" r:id="rId326"/>
    <p:sldId id="5747" r:id="rId327"/>
    <p:sldId id="10732" r:id="rId328"/>
    <p:sldId id="10733" r:id="rId329"/>
    <p:sldId id="10296" r:id="rId330"/>
    <p:sldId id="10297" r:id="rId331"/>
    <p:sldId id="10301" r:id="rId332"/>
    <p:sldId id="10302" r:id="rId333"/>
    <p:sldId id="10332" r:id="rId334"/>
    <p:sldId id="10333" r:id="rId335"/>
    <p:sldId id="10344" r:id="rId336"/>
    <p:sldId id="10345" r:id="rId337"/>
    <p:sldId id="10376" r:id="rId338"/>
    <p:sldId id="10377" r:id="rId339"/>
    <p:sldId id="10378" r:id="rId340"/>
    <p:sldId id="10379" r:id="rId341"/>
    <p:sldId id="10478" r:id="rId342"/>
    <p:sldId id="10479" r:id="rId343"/>
    <p:sldId id="10430" r:id="rId344"/>
    <p:sldId id="10431" r:id="rId345"/>
    <p:sldId id="10734" r:id="rId346"/>
    <p:sldId id="10735" r:id="rId347"/>
    <p:sldId id="10476" r:id="rId348"/>
    <p:sldId id="10477" r:id="rId349"/>
    <p:sldId id="10546" r:id="rId350"/>
    <p:sldId id="10547" r:id="rId351"/>
    <p:sldId id="10530" r:id="rId352"/>
    <p:sldId id="10531" r:id="rId353"/>
    <p:sldId id="10534" r:id="rId354"/>
    <p:sldId id="10535" r:id="rId355"/>
    <p:sldId id="10544" r:id="rId356"/>
    <p:sldId id="10545" r:id="rId357"/>
    <p:sldId id="10648" r:id="rId358"/>
    <p:sldId id="10649" r:id="rId359"/>
    <p:sldId id="10650" r:id="rId360"/>
    <p:sldId id="10651" r:id="rId361"/>
    <p:sldId id="10736" r:id="rId362"/>
    <p:sldId id="10737" r:id="rId363"/>
    <p:sldId id="10646" r:id="rId364"/>
    <p:sldId id="10647" r:id="rId365"/>
    <p:sldId id="10712" r:id="rId366"/>
    <p:sldId id="10713" r:id="rId367"/>
    <p:sldId id="10817" r:id="rId368"/>
    <p:sldId id="10818" r:id="rId369"/>
    <p:sldId id="10813" r:id="rId370"/>
    <p:sldId id="10814" r:id="rId371"/>
    <p:sldId id="10815" r:id="rId372"/>
    <p:sldId id="10816" r:id="rId373"/>
    <p:sldId id="10809" r:id="rId374"/>
    <p:sldId id="10810" r:id="rId375"/>
    <p:sldId id="10851" r:id="rId376"/>
    <p:sldId id="10852" r:id="rId377"/>
    <p:sldId id="10901" r:id="rId378"/>
    <p:sldId id="10902" r:id="rId379"/>
    <p:sldId id="10903" r:id="rId380"/>
    <p:sldId id="10904" r:id="rId381"/>
    <p:sldId id="10899" r:id="rId382"/>
    <p:sldId id="10900" r:id="rId383"/>
    <p:sldId id="10978" r:id="rId384"/>
    <p:sldId id="10979" r:id="rId385"/>
    <p:sldId id="10961" r:id="rId386"/>
    <p:sldId id="10962" r:id="rId387"/>
    <p:sldId id="11074" r:id="rId388"/>
    <p:sldId id="11075" r:id="rId389"/>
    <p:sldId id="11076" r:id="rId390"/>
    <p:sldId id="11077" r:id="rId391"/>
    <p:sldId id="11078" r:id="rId392"/>
    <p:sldId id="11079" r:id="rId393"/>
    <p:sldId id="11080" r:id="rId394"/>
    <p:sldId id="11081" r:id="rId395"/>
    <p:sldId id="11082" r:id="rId396"/>
    <p:sldId id="11083" r:id="rId397"/>
    <p:sldId id="11084" r:id="rId398"/>
    <p:sldId id="11085" r:id="rId399"/>
    <p:sldId id="11136" r:id="rId400"/>
    <p:sldId id="11137" r:id="rId401"/>
    <p:sldId id="11130" r:id="rId402"/>
    <p:sldId id="11131" r:id="rId403"/>
    <p:sldId id="11196" r:id="rId404"/>
    <p:sldId id="11197" r:id="rId405"/>
    <p:sldId id="11198" r:id="rId406"/>
    <p:sldId id="11199" r:id="rId407"/>
    <p:sldId id="11200" r:id="rId408"/>
    <p:sldId id="11201" r:id="rId409"/>
    <p:sldId id="10263" r:id="rId410"/>
    <p:sldId id="7540" r:id="rId411"/>
    <p:sldId id="5656" r:id="rId412"/>
    <p:sldId id="5657" r:id="rId413"/>
    <p:sldId id="7663" r:id="rId414"/>
    <p:sldId id="5545" r:id="rId415"/>
    <p:sldId id="5546" r:id="rId416"/>
    <p:sldId id="10508" r:id="rId417"/>
    <p:sldId id="10509" r:id="rId418"/>
    <p:sldId id="10652" r:id="rId419"/>
    <p:sldId id="10653" r:id="rId420"/>
    <p:sldId id="10831" r:id="rId421"/>
    <p:sldId id="10832" r:id="rId422"/>
    <p:sldId id="10928" r:id="rId423"/>
    <p:sldId id="10929" r:id="rId424"/>
    <p:sldId id="11086" r:id="rId425"/>
    <p:sldId id="11087" r:id="rId426"/>
    <p:sldId id="11146" r:id="rId427"/>
    <p:sldId id="11147" r:id="rId428"/>
    <p:sldId id="7667" r:id="rId429"/>
    <p:sldId id="5557" r:id="rId430"/>
    <p:sldId id="5558" r:id="rId431"/>
    <p:sldId id="10334" r:id="rId432"/>
    <p:sldId id="10335" r:id="rId433"/>
    <p:sldId id="10438" r:id="rId434"/>
    <p:sldId id="10439" r:id="rId435"/>
    <p:sldId id="10624" r:id="rId436"/>
    <p:sldId id="10625" r:id="rId437"/>
    <p:sldId id="10626" r:id="rId438"/>
    <p:sldId id="10754" r:id="rId439"/>
    <p:sldId id="10755" r:id="rId440"/>
    <p:sldId id="10803" r:id="rId441"/>
    <p:sldId id="10804" r:id="rId442"/>
    <p:sldId id="10976" r:id="rId443"/>
    <p:sldId id="10977" r:id="rId444"/>
    <p:sldId id="7542" r:id="rId445"/>
    <p:sldId id="10284" r:id="rId446"/>
    <p:sldId id="10285" r:id="rId447"/>
    <p:sldId id="10326" r:id="rId448"/>
    <p:sldId id="10327" r:id="rId449"/>
    <p:sldId id="10338" r:id="rId450"/>
    <p:sldId id="10339" r:id="rId451"/>
    <p:sldId id="10368" r:id="rId452"/>
    <p:sldId id="10369" r:id="rId453"/>
    <p:sldId id="10550" r:id="rId454"/>
    <p:sldId id="10551" r:id="rId455"/>
    <p:sldId id="10767" r:id="rId456"/>
    <p:sldId id="10768" r:id="rId457"/>
    <p:sldId id="10823" r:id="rId458"/>
    <p:sldId id="10824" r:id="rId459"/>
    <p:sldId id="10867" r:id="rId460"/>
    <p:sldId id="10868" r:id="rId461"/>
    <p:sldId id="11042" r:id="rId462"/>
    <p:sldId id="11043" r:id="rId463"/>
    <p:sldId id="8125" r:id="rId464"/>
    <p:sldId id="8162" r:id="rId465"/>
    <p:sldId id="8163" r:id="rId466"/>
    <p:sldId id="10474" r:id="rId467"/>
    <p:sldId id="10475" r:id="rId468"/>
    <p:sldId id="10622" r:id="rId469"/>
    <p:sldId id="10623" r:id="rId470"/>
    <p:sldId id="10730" r:id="rId471"/>
    <p:sldId id="10731" r:id="rId472"/>
    <p:sldId id="10897" r:id="rId473"/>
    <p:sldId id="10898" r:id="rId474"/>
    <p:sldId id="7659" r:id="rId475"/>
    <p:sldId id="10486" r:id="rId476"/>
    <p:sldId id="10487" r:id="rId477"/>
    <p:sldId id="10984" r:id="rId478"/>
    <p:sldId id="10985" r:id="rId479"/>
    <p:sldId id="11090" r:id="rId480"/>
    <p:sldId id="11091" r:id="rId481"/>
    <p:sldId id="7664" r:id="rId482"/>
    <p:sldId id="5471" r:id="rId483"/>
    <p:sldId id="5472" r:id="rId484"/>
    <p:sldId id="10398" r:id="rId485"/>
    <p:sldId id="10399" r:id="rId486"/>
    <p:sldId id="10548" r:id="rId487"/>
    <p:sldId id="10549" r:id="rId488"/>
    <p:sldId id="10689" r:id="rId489"/>
    <p:sldId id="10690" r:id="rId490"/>
    <p:sldId id="10744" r:id="rId491"/>
    <p:sldId id="10745" r:id="rId492"/>
    <p:sldId id="11016" r:id="rId493"/>
    <p:sldId id="11017" r:id="rId494"/>
    <p:sldId id="11148" r:id="rId495"/>
    <p:sldId id="11149" r:id="rId496"/>
    <p:sldId id="11182" r:id="rId497"/>
    <p:sldId id="11183" r:id="rId498"/>
    <p:sldId id="7660" r:id="rId499"/>
    <p:sldId id="5523" r:id="rId500"/>
    <p:sldId id="5524" r:id="rId501"/>
    <p:sldId id="10454" r:id="rId502"/>
    <p:sldId id="10455" r:id="rId503"/>
    <p:sldId id="10514" r:id="rId504"/>
    <p:sldId id="10515" r:id="rId505"/>
    <p:sldId id="10592" r:id="rId506"/>
    <p:sldId id="10593" r:id="rId507"/>
    <p:sldId id="10926" r:id="rId508"/>
    <p:sldId id="10927" r:id="rId509"/>
    <p:sldId id="11098" r:id="rId510"/>
    <p:sldId id="11099" r:id="rId511"/>
    <p:sldId id="7661" r:id="rId512"/>
    <p:sldId id="5453" r:id="rId513"/>
    <p:sldId id="5454" r:id="rId514"/>
    <p:sldId id="10270" r:id="rId515"/>
    <p:sldId id="10271" r:id="rId516"/>
    <p:sldId id="10274" r:id="rId517"/>
    <p:sldId id="10275" r:id="rId518"/>
    <p:sldId id="10310" r:id="rId519"/>
    <p:sldId id="10311" r:id="rId520"/>
    <p:sldId id="10316" r:id="rId521"/>
    <p:sldId id="10317" r:id="rId522"/>
    <p:sldId id="10350" r:id="rId523"/>
    <p:sldId id="10351" r:id="rId524"/>
    <p:sldId id="10440" r:id="rId525"/>
    <p:sldId id="10441" r:id="rId526"/>
    <p:sldId id="10444" r:id="rId527"/>
    <p:sldId id="10445" r:id="rId528"/>
    <p:sldId id="10494" r:id="rId529"/>
    <p:sldId id="10495" r:id="rId530"/>
    <p:sldId id="10596" r:id="rId531"/>
    <p:sldId id="10597" r:id="rId532"/>
    <p:sldId id="10598" r:id="rId533"/>
    <p:sldId id="10605" r:id="rId534"/>
    <p:sldId id="10606" r:id="rId535"/>
    <p:sldId id="10660" r:id="rId536"/>
    <p:sldId id="10657" r:id="rId537"/>
    <p:sldId id="10726" r:id="rId538"/>
    <p:sldId id="10727" r:id="rId539"/>
    <p:sldId id="10779" r:id="rId540"/>
    <p:sldId id="10780" r:id="rId541"/>
    <p:sldId id="10785" r:id="rId542"/>
    <p:sldId id="10786" r:id="rId543"/>
    <p:sldId id="10847" r:id="rId544"/>
    <p:sldId id="10848" r:id="rId545"/>
    <p:sldId id="10863" r:id="rId546"/>
    <p:sldId id="10864" r:id="rId547"/>
    <p:sldId id="10946" r:id="rId548"/>
    <p:sldId id="10947" r:id="rId549"/>
    <p:sldId id="10948" r:id="rId550"/>
    <p:sldId id="11150" r:id="rId551"/>
    <p:sldId id="11151" r:id="rId552"/>
    <p:sldId id="11152" r:id="rId553"/>
    <p:sldId id="11153" r:id="rId554"/>
    <p:sldId id="11160" r:id="rId555"/>
    <p:sldId id="11161" r:id="rId556"/>
    <p:sldId id="11162" r:id="rId557"/>
    <p:sldId id="11163" r:id="rId558"/>
    <p:sldId id="7662" r:id="rId559"/>
    <p:sldId id="5517" r:id="rId560"/>
    <p:sldId id="5518" r:id="rId561"/>
    <p:sldId id="10360" r:id="rId562"/>
    <p:sldId id="10361" r:id="rId563"/>
    <p:sldId id="10484" r:id="rId564"/>
    <p:sldId id="10485" r:id="rId565"/>
    <p:sldId id="10504" r:id="rId566"/>
    <p:sldId id="10505" r:id="rId567"/>
    <p:sldId id="10679" r:id="rId568"/>
    <p:sldId id="10680" r:id="rId569"/>
    <p:sldId id="10871" r:id="rId570"/>
    <p:sldId id="10872" r:id="rId571"/>
    <p:sldId id="10924" r:id="rId572"/>
    <p:sldId id="11030" r:id="rId573"/>
    <p:sldId id="11031" r:id="rId574"/>
    <p:sldId id="11094" r:id="rId575"/>
    <p:sldId id="11095" r:id="rId576"/>
    <p:sldId id="11096" r:id="rId577"/>
    <p:sldId id="11097" r:id="rId578"/>
    <p:sldId id="7666" r:id="rId579"/>
    <p:sldId id="5612" r:id="rId580"/>
    <p:sldId id="5613" r:id="rId581"/>
    <p:sldId id="10428" r:id="rId582"/>
    <p:sldId id="10429" r:id="rId583"/>
    <p:sldId id="10578" r:id="rId584"/>
    <p:sldId id="10579" r:id="rId585"/>
    <p:sldId id="10691" r:id="rId586"/>
    <p:sldId id="10692" r:id="rId587"/>
    <p:sldId id="10742" r:id="rId588"/>
    <p:sldId id="10743" r:id="rId589"/>
    <p:sldId id="10889" r:id="rId590"/>
    <p:sldId id="10890" r:id="rId591"/>
    <p:sldId id="10994" r:id="rId592"/>
    <p:sldId id="10995" r:id="rId593"/>
    <p:sldId id="11054" r:id="rId594"/>
    <p:sldId id="11055" r:id="rId595"/>
    <p:sldId id="7605" r:id="rId596"/>
    <p:sldId id="7719" r:id="rId597"/>
    <p:sldId id="10336" r:id="rId598"/>
    <p:sldId id="10337" r:id="rId599"/>
    <p:sldId id="10671" r:id="rId600"/>
    <p:sldId id="10672" r:id="rId601"/>
    <p:sldId id="10833" r:id="rId602"/>
    <p:sldId id="10834" r:id="rId603"/>
    <p:sldId id="10934" r:id="rId604"/>
    <p:sldId id="10935" r:id="rId605"/>
    <p:sldId id="10982" r:id="rId606"/>
    <p:sldId id="10983" r:id="rId607"/>
    <p:sldId id="7665" r:id="rId608"/>
    <p:sldId id="10268" r:id="rId609"/>
    <p:sldId id="10269" r:id="rId610"/>
    <p:sldId id="10294" r:id="rId611"/>
    <p:sldId id="10295" r:id="rId612"/>
    <p:sldId id="10370" r:id="rId613"/>
    <p:sldId id="10371" r:id="rId614"/>
    <p:sldId id="10402" r:id="rId615"/>
    <p:sldId id="10403" r:id="rId616"/>
    <p:sldId id="10404" r:id="rId617"/>
    <p:sldId id="10405" r:id="rId618"/>
    <p:sldId id="10446" r:id="rId619"/>
    <p:sldId id="10447" r:id="rId620"/>
    <p:sldId id="10506" r:id="rId621"/>
    <p:sldId id="10507" r:id="rId622"/>
    <p:sldId id="10554" r:id="rId623"/>
    <p:sldId id="10555" r:id="rId624"/>
    <p:sldId id="10568" r:id="rId625"/>
    <p:sldId id="10569" r:id="rId626"/>
    <p:sldId id="10599" r:id="rId627"/>
    <p:sldId id="10600" r:id="rId628"/>
    <p:sldId id="10618" r:id="rId629"/>
    <p:sldId id="10619" r:id="rId630"/>
    <p:sldId id="10654" r:id="rId631"/>
    <p:sldId id="10655" r:id="rId632"/>
    <p:sldId id="10777" r:id="rId633"/>
    <p:sldId id="10778" r:id="rId634"/>
    <p:sldId id="10791" r:id="rId635"/>
    <p:sldId id="10792" r:id="rId636"/>
    <p:sldId id="10835" r:id="rId637"/>
    <p:sldId id="10836" r:id="rId638"/>
    <p:sldId id="10891" r:id="rId639"/>
    <p:sldId id="10892" r:id="rId640"/>
    <p:sldId id="10893" r:id="rId641"/>
    <p:sldId id="10894" r:id="rId642"/>
    <p:sldId id="10938" r:id="rId643"/>
    <p:sldId id="10939" r:id="rId644"/>
    <p:sldId id="11018" r:id="rId645"/>
    <p:sldId id="11019" r:id="rId646"/>
    <p:sldId id="11028" r:id="rId647"/>
    <p:sldId id="11029" r:id="rId648"/>
    <p:sldId id="11034" r:id="rId649"/>
    <p:sldId id="11035" r:id="rId650"/>
    <p:sldId id="11100" r:id="rId651"/>
    <p:sldId id="11101" r:id="rId652"/>
    <p:sldId id="11110" r:id="rId653"/>
    <p:sldId id="11111" r:id="rId654"/>
    <p:sldId id="7668" r:id="rId655"/>
    <p:sldId id="10456" r:id="rId656"/>
    <p:sldId id="10457" r:id="rId657"/>
    <p:sldId id="10620" r:id="rId658"/>
    <p:sldId id="10621" r:id="rId659"/>
    <p:sldId id="10795" r:id="rId660"/>
    <p:sldId id="10796" r:id="rId661"/>
    <p:sldId id="10957" r:id="rId662"/>
    <p:sldId id="10958" r:id="rId663"/>
    <p:sldId id="11178" r:id="rId664"/>
    <p:sldId id="11179" r:id="rId665"/>
    <p:sldId id="10265" r:id="rId666"/>
    <p:sldId id="7621" r:id="rId667"/>
    <p:sldId id="7669" r:id="rId668"/>
    <p:sldId id="5724" r:id="rId669"/>
    <p:sldId id="5725" r:id="rId670"/>
    <p:sldId id="10607" r:id="rId671"/>
    <p:sldId id="10608" r:id="rId672"/>
    <p:sldId id="10728" r:id="rId673"/>
    <p:sldId id="10729" r:id="rId674"/>
    <p:sldId id="10787" r:id="rId675"/>
    <p:sldId id="10788" r:id="rId676"/>
    <p:sldId id="11166" r:id="rId677"/>
    <p:sldId id="11167" r:id="rId678"/>
    <p:sldId id="7675" r:id="rId679"/>
    <p:sldId id="10282" r:id="rId680"/>
    <p:sldId id="10283" r:id="rId681"/>
    <p:sldId id="10839" r:id="rId682"/>
    <p:sldId id="10840" r:id="rId683"/>
    <p:sldId id="7670" r:id="rId684"/>
    <p:sldId id="5525" r:id="rId685"/>
    <p:sldId id="5526" r:id="rId686"/>
    <p:sldId id="10516" r:id="rId687"/>
    <p:sldId id="10517" r:id="rId688"/>
    <p:sldId id="10570" r:id="rId689"/>
    <p:sldId id="10571" r:id="rId690"/>
    <p:sldId id="10683" r:id="rId691"/>
    <p:sldId id="10684" r:id="rId692"/>
    <p:sldId id="10771" r:id="rId693"/>
    <p:sldId id="10772" r:id="rId694"/>
    <p:sldId id="10873" r:id="rId695"/>
    <p:sldId id="10874" r:id="rId696"/>
    <p:sldId id="11108" r:id="rId697"/>
    <p:sldId id="11109" r:id="rId698"/>
    <p:sldId id="7676" r:id="rId699"/>
    <p:sldId id="10658" r:id="rId700"/>
    <p:sldId id="10659" r:id="rId701"/>
    <p:sldId id="10720" r:id="rId702"/>
    <p:sldId id="10721" r:id="rId703"/>
    <p:sldId id="10875" r:id="rId704"/>
    <p:sldId id="10876" r:id="rId705"/>
    <p:sldId id="10925" r:id="rId706"/>
    <p:sldId id="11040" r:id="rId707"/>
    <p:sldId id="11041" r:id="rId708"/>
    <p:sldId id="7679" r:id="rId709"/>
    <p:sldId id="10308" r:id="rId710"/>
    <p:sldId id="10309" r:id="rId711"/>
    <p:sldId id="10348" r:id="rId712"/>
    <p:sldId id="10349" r:id="rId713"/>
    <p:sldId id="10616" r:id="rId714"/>
    <p:sldId id="10617" r:id="rId715"/>
    <p:sldId id="10855" r:id="rId716"/>
    <p:sldId id="10856" r:id="rId717"/>
    <p:sldId id="10932" r:id="rId718"/>
    <p:sldId id="10933" r:id="rId719"/>
    <p:sldId id="11004" r:id="rId720"/>
    <p:sldId id="11005" r:id="rId721"/>
    <p:sldId id="11192" r:id="rId722"/>
    <p:sldId id="11193" r:id="rId723"/>
    <p:sldId id="7671" r:id="rId724"/>
    <p:sldId id="5511" r:id="rId725"/>
    <p:sldId id="5512" r:id="rId726"/>
    <p:sldId id="10280" r:id="rId727"/>
    <p:sldId id="10281" r:id="rId728"/>
    <p:sldId id="10290" r:id="rId729"/>
    <p:sldId id="10291" r:id="rId730"/>
    <p:sldId id="10384" r:id="rId731"/>
    <p:sldId id="10385" r:id="rId732"/>
    <p:sldId id="10390" r:id="rId733"/>
    <p:sldId id="10391" r:id="rId734"/>
    <p:sldId id="10458" r:id="rId735"/>
    <p:sldId id="10459" r:id="rId736"/>
    <p:sldId id="10524" r:id="rId737"/>
    <p:sldId id="10525" r:id="rId738"/>
    <p:sldId id="10685" r:id="rId739"/>
    <p:sldId id="10686" r:id="rId740"/>
    <p:sldId id="10693" r:id="rId741"/>
    <p:sldId id="10694" r:id="rId742"/>
    <p:sldId id="10789" r:id="rId743"/>
    <p:sldId id="10790" r:id="rId744"/>
    <p:sldId id="10849" r:id="rId745"/>
    <p:sldId id="10850" r:id="rId746"/>
    <p:sldId id="11006" r:id="rId747"/>
    <p:sldId id="11007" r:id="rId748"/>
    <p:sldId id="11008" r:id="rId749"/>
    <p:sldId id="11009" r:id="rId750"/>
    <p:sldId id="11024" r:id="rId751"/>
    <p:sldId id="11025" r:id="rId752"/>
    <p:sldId id="11064" r:id="rId753"/>
    <p:sldId id="11065" r:id="rId754"/>
    <p:sldId id="11124" r:id="rId755"/>
    <p:sldId id="11125" r:id="rId756"/>
    <p:sldId id="7672" r:id="rId757"/>
    <p:sldId id="10292" r:id="rId758"/>
    <p:sldId id="10293" r:id="rId759"/>
    <p:sldId id="10328" r:id="rId760"/>
    <p:sldId id="10329" r:id="rId761"/>
    <p:sldId id="10488" r:id="rId762"/>
    <p:sldId id="10489" r:id="rId763"/>
    <p:sldId id="10681" r:id="rId764"/>
    <p:sldId id="10682" r:id="rId765"/>
    <p:sldId id="10853" r:id="rId766"/>
    <p:sldId id="10854" r:id="rId767"/>
    <p:sldId id="10959" r:id="rId768"/>
    <p:sldId id="10960" r:id="rId769"/>
    <p:sldId id="11014" r:id="rId770"/>
    <p:sldId id="11015" r:id="rId771"/>
    <p:sldId id="11038" r:id="rId772"/>
    <p:sldId id="11039" r:id="rId773"/>
    <p:sldId id="7673" r:id="rId774"/>
    <p:sldId id="5821" r:id="rId775"/>
    <p:sldId id="5822" r:id="rId776"/>
    <p:sldId id="10538" r:id="rId777"/>
    <p:sldId id="10539" r:id="rId778"/>
    <p:sldId id="7677" r:id="rId779"/>
    <p:sldId id="10775" r:id="rId780"/>
    <p:sldId id="10776" r:id="rId781"/>
    <p:sldId id="10940" r:id="rId782"/>
    <p:sldId id="10941" r:id="rId783"/>
    <p:sldId id="11174" r:id="rId784"/>
    <p:sldId id="11175" r:id="rId785"/>
    <p:sldId id="7681" r:id="rId786"/>
    <p:sldId id="5443" r:id="rId787"/>
    <p:sldId id="5444" r:id="rId788"/>
    <p:sldId id="10330" r:id="rId789"/>
    <p:sldId id="10331" r:id="rId790"/>
    <p:sldId id="10414" r:id="rId791"/>
    <p:sldId id="10415" r:id="rId792"/>
    <p:sldId id="10510" r:id="rId793"/>
    <p:sldId id="10511" r:id="rId794"/>
    <p:sldId id="10556" r:id="rId795"/>
    <p:sldId id="10557" r:id="rId796"/>
    <p:sldId id="10763" r:id="rId797"/>
    <p:sldId id="10764" r:id="rId798"/>
    <p:sldId id="10837" r:id="rId799"/>
    <p:sldId id="10838" r:id="rId800"/>
    <p:sldId id="10881" r:id="rId801"/>
    <p:sldId id="10882" r:id="rId802"/>
    <p:sldId id="11112" r:id="rId803"/>
    <p:sldId id="11113" r:id="rId804"/>
    <p:sldId id="11176" r:id="rId805"/>
    <p:sldId id="11177" r:id="rId806"/>
    <p:sldId id="7680" r:id="rId807"/>
    <p:sldId id="5483" r:id="rId808"/>
    <p:sldId id="5484" r:id="rId809"/>
    <p:sldId id="10424" r:id="rId810"/>
    <p:sldId id="10425" r:id="rId811"/>
    <p:sldId id="10630" r:id="rId812"/>
    <p:sldId id="10631" r:id="rId813"/>
    <p:sldId id="10695" r:id="rId814"/>
    <p:sldId id="10696" r:id="rId815"/>
    <p:sldId id="10877" r:id="rId816"/>
    <p:sldId id="10878" r:id="rId817"/>
    <p:sldId id="10963" r:id="rId818"/>
    <p:sldId id="10964" r:id="rId819"/>
    <p:sldId id="11128" r:id="rId820"/>
    <p:sldId id="11129" r:id="rId821"/>
    <p:sldId id="7674" r:id="rId822"/>
    <p:sldId id="10346" r:id="rId823"/>
    <p:sldId id="10347" r:id="rId824"/>
    <p:sldId id="10426" r:id="rId825"/>
    <p:sldId id="10427" r:id="rId826"/>
    <p:sldId id="10498" r:id="rId827"/>
    <p:sldId id="10499" r:id="rId828"/>
    <p:sldId id="10558" r:id="rId829"/>
    <p:sldId id="10559" r:id="rId830"/>
    <p:sldId id="10710" r:id="rId831"/>
    <p:sldId id="10711" r:id="rId832"/>
    <p:sldId id="10752" r:id="rId833"/>
    <p:sldId id="10753" r:id="rId834"/>
    <p:sldId id="10783" r:id="rId835"/>
    <p:sldId id="10784" r:id="rId836"/>
    <p:sldId id="10879" r:id="rId837"/>
    <p:sldId id="10880" r:id="rId838"/>
    <p:sldId id="10951" r:id="rId839"/>
    <p:sldId id="10952" r:id="rId840"/>
    <p:sldId id="11012" r:id="rId841"/>
    <p:sldId id="11013" r:id="rId842"/>
    <p:sldId id="11068" r:id="rId843"/>
    <p:sldId id="11069" r:id="rId844"/>
    <p:sldId id="11116" r:id="rId845"/>
    <p:sldId id="11117" r:id="rId846"/>
    <p:sldId id="8529" r:id="rId847"/>
    <p:sldId id="8534" r:id="rId848"/>
    <p:sldId id="8535" r:id="rId849"/>
    <p:sldId id="10468" r:id="rId850"/>
    <p:sldId id="10469" r:id="rId851"/>
    <p:sldId id="10482" r:id="rId852"/>
    <p:sldId id="10483" r:id="rId853"/>
    <p:sldId id="10700" r:id="rId854"/>
    <p:sldId id="10701" r:id="rId855"/>
    <p:sldId id="10781" r:id="rId856"/>
    <p:sldId id="10782" r:id="rId857"/>
    <p:sldId id="10913" r:id="rId858"/>
    <p:sldId id="10914" r:id="rId859"/>
    <p:sldId id="10953" r:id="rId860"/>
    <p:sldId id="10954" r:id="rId861"/>
    <p:sldId id="11114" r:id="rId862"/>
    <p:sldId id="11115" r:id="rId863"/>
    <p:sldId id="11186" r:id="rId864"/>
    <p:sldId id="11187" r:id="rId865"/>
    <p:sldId id="7678" r:id="rId866"/>
    <p:sldId id="5507" r:id="rId867"/>
    <p:sldId id="5508" r:id="rId868"/>
    <p:sldId id="10388" r:id="rId869"/>
    <p:sldId id="10389" r:id="rId870"/>
    <p:sldId id="10480" r:id="rId871"/>
    <p:sldId id="10481" r:id="rId872"/>
    <p:sldId id="10536" r:id="rId873"/>
    <p:sldId id="10537" r:id="rId874"/>
    <p:sldId id="10574" r:id="rId875"/>
    <p:sldId id="10575" r:id="rId876"/>
    <p:sldId id="10644" r:id="rId877"/>
    <p:sldId id="10645" r:id="rId878"/>
    <p:sldId id="10758" r:id="rId879"/>
    <p:sldId id="10759" r:id="rId880"/>
    <p:sldId id="10915" r:id="rId881"/>
    <p:sldId id="10916" r:id="rId882"/>
    <p:sldId id="11190" r:id="rId883"/>
    <p:sldId id="11191" r:id="rId884"/>
    <p:sldId id="7682" r:id="rId885"/>
    <p:sldId id="10286" r:id="rId886"/>
    <p:sldId id="10287" r:id="rId887"/>
    <p:sldId id="10288" r:id="rId888"/>
    <p:sldId id="10289" r:id="rId889"/>
    <p:sldId id="10412" r:id="rId890"/>
    <p:sldId id="10413" r:id="rId891"/>
    <p:sldId id="10442" r:id="rId892"/>
    <p:sldId id="10443" r:id="rId893"/>
    <p:sldId id="10496" r:id="rId894"/>
    <p:sldId id="10497" r:id="rId895"/>
    <p:sldId id="10642" r:id="rId896"/>
    <p:sldId id="10643" r:id="rId897"/>
    <p:sldId id="10708" r:id="rId898"/>
    <p:sldId id="10709" r:id="rId899"/>
    <p:sldId id="10750" r:id="rId900"/>
    <p:sldId id="10751" r:id="rId901"/>
    <p:sldId id="10949" r:id="rId902"/>
    <p:sldId id="10950" r:id="rId903"/>
    <p:sldId id="11010" r:id="rId904"/>
    <p:sldId id="11011" r:id="rId905"/>
    <p:sldId id="11032" r:id="rId906"/>
    <p:sldId id="11033" r:id="rId907"/>
    <p:sldId id="11066" r:id="rId908"/>
    <p:sldId id="11067" r:id="rId909"/>
    <p:sldId id="10267" r:id="rId910"/>
    <p:sldId id="7536" r:id="rId911"/>
    <p:sldId id="7683" r:id="rId912"/>
    <p:sldId id="5576" r:id="rId913"/>
    <p:sldId id="5577" r:id="rId914"/>
    <p:sldId id="10312" r:id="rId915"/>
    <p:sldId id="10313" r:id="rId916"/>
    <p:sldId id="10324" r:id="rId917"/>
    <p:sldId id="10325" r:id="rId918"/>
    <p:sldId id="10372" r:id="rId919"/>
    <p:sldId id="10373" r:id="rId920"/>
    <p:sldId id="10609" r:id="rId921"/>
    <p:sldId id="10610" r:id="rId922"/>
    <p:sldId id="10611" r:id="rId923"/>
    <p:sldId id="10714" r:id="rId924"/>
    <p:sldId id="10715" r:id="rId925"/>
    <p:sldId id="10762" r:id="rId926"/>
    <p:sldId id="10829" r:id="rId927"/>
    <p:sldId id="10830" r:id="rId928"/>
    <p:sldId id="10936" r:id="rId929"/>
    <p:sldId id="10937" r:id="rId930"/>
    <p:sldId id="11154" r:id="rId931"/>
    <p:sldId id="11155" r:id="rId932"/>
    <p:sldId id="7684" r:id="rId933"/>
    <p:sldId id="10314" r:id="rId934"/>
    <p:sldId id="10315" r:id="rId935"/>
    <p:sldId id="10410" r:id="rId936"/>
    <p:sldId id="10411" r:id="rId937"/>
    <p:sldId id="10452" r:id="rId938"/>
    <p:sldId id="10453" r:id="rId939"/>
    <p:sldId id="10675" r:id="rId940"/>
    <p:sldId id="10676" r:id="rId941"/>
    <p:sldId id="10799" r:id="rId942"/>
    <p:sldId id="10800" r:id="rId943"/>
    <p:sldId id="10887" r:id="rId944"/>
    <p:sldId id="10888" r:id="rId945"/>
    <p:sldId id="10942" r:id="rId946"/>
    <p:sldId id="10943" r:id="rId947"/>
    <p:sldId id="10996" r:id="rId948"/>
    <p:sldId id="10997" r:id="rId949"/>
    <p:sldId id="11072" r:id="rId950"/>
    <p:sldId id="11073" r:id="rId951"/>
    <p:sldId id="11092" r:id="rId952"/>
    <p:sldId id="11093" r:id="rId953"/>
    <p:sldId id="7687" r:id="rId954"/>
    <p:sldId id="5610" r:id="rId955"/>
    <p:sldId id="5611" r:id="rId956"/>
    <p:sldId id="10843" r:id="rId957"/>
    <p:sldId id="10844" r:id="rId958"/>
    <p:sldId id="11156" r:id="rId959"/>
    <p:sldId id="11157" r:id="rId960"/>
    <p:sldId id="7688" r:id="rId961"/>
    <p:sldId id="5467" r:id="rId962"/>
    <p:sldId id="5468" r:id="rId963"/>
    <p:sldId id="10528" r:id="rId964"/>
    <p:sldId id="10529" r:id="rId965"/>
    <p:sldId id="10636" r:id="rId966"/>
    <p:sldId id="10637" r:id="rId967"/>
    <p:sldId id="10738" r:id="rId968"/>
    <p:sldId id="10739" r:id="rId969"/>
    <p:sldId id="10905" r:id="rId970"/>
    <p:sldId id="10906" r:id="rId971"/>
    <p:sldId id="11044" r:id="rId972"/>
    <p:sldId id="11045" r:id="rId973"/>
    <p:sldId id="7692" r:id="rId974"/>
    <p:sldId id="5543" r:id="rId975"/>
    <p:sldId id="5544" r:id="rId976"/>
    <p:sldId id="10420" r:id="rId977"/>
    <p:sldId id="10421" r:id="rId978"/>
    <p:sldId id="10572" r:id="rId979"/>
    <p:sldId id="10573" r:id="rId980"/>
    <p:sldId id="10801" r:id="rId981"/>
    <p:sldId id="10802" r:id="rId982"/>
    <p:sldId id="11120" r:id="rId983"/>
    <p:sldId id="11121" r:id="rId984"/>
    <p:sldId id="7766" r:id="rId985"/>
    <p:sldId id="7771" r:id="rId986"/>
    <p:sldId id="7772" r:id="rId987"/>
    <p:sldId id="11020" r:id="rId988"/>
    <p:sldId id="11021" r:id="rId989"/>
    <p:sldId id="11056" r:id="rId990"/>
    <p:sldId id="11057" r:id="rId991"/>
    <p:sldId id="7913" r:id="rId992"/>
    <p:sldId id="11202" r:id="rId993"/>
    <p:sldId id="11203" r:id="rId994"/>
    <p:sldId id="11204" r:id="rId995"/>
    <p:sldId id="11205" r:id="rId996"/>
    <p:sldId id="11206" r:id="rId997"/>
    <p:sldId id="11207" r:id="rId998"/>
    <p:sldId id="7693" r:id="rId999"/>
    <p:sldId id="10422" r:id="rId1000"/>
    <p:sldId id="10423" r:id="rId1001"/>
    <p:sldId id="10522" r:id="rId1002"/>
    <p:sldId id="10523" r:id="rId1003"/>
    <p:sldId id="10825" r:id="rId1004"/>
    <p:sldId id="10826" r:id="rId1005"/>
    <p:sldId id="11142" r:id="rId1006"/>
    <p:sldId id="11143" r:id="rId1007"/>
    <p:sldId id="7694" r:id="rId1008"/>
    <p:sldId id="5407" r:id="rId1009"/>
    <p:sldId id="5408" r:id="rId1010"/>
    <p:sldId id="10827" r:id="rId1011"/>
    <p:sldId id="10828" r:id="rId1012"/>
    <p:sldId id="10980" r:id="rId1013"/>
    <p:sldId id="10981" r:id="rId1014"/>
    <p:sldId id="11144" r:id="rId1015"/>
    <p:sldId id="11145" r:id="rId1016"/>
    <p:sldId id="7695" r:id="rId1017"/>
    <p:sldId id="5622" r:id="rId1018"/>
    <p:sldId id="5623" r:id="rId1019"/>
    <p:sldId id="10520" r:id="rId1020"/>
    <p:sldId id="10521" r:id="rId1021"/>
    <p:sldId id="10687" r:id="rId1022"/>
    <p:sldId id="10688" r:id="rId1023"/>
    <p:sldId id="10740" r:id="rId1024"/>
    <p:sldId id="10741" r:id="rId1025"/>
    <p:sldId id="10971" r:id="rId1026"/>
    <p:sldId id="10972" r:id="rId1027"/>
    <p:sldId id="10973" r:id="rId1028"/>
    <p:sldId id="11050" r:id="rId1029"/>
    <p:sldId id="11051" r:id="rId1030"/>
    <p:sldId id="7696" r:id="rId1031"/>
    <p:sldId id="2490" r:id="rId1032"/>
    <p:sldId id="2491" r:id="rId1033"/>
    <p:sldId id="10382" r:id="rId1034"/>
    <p:sldId id="10383" r:id="rId1035"/>
    <p:sldId id="10526" r:id="rId1036"/>
    <p:sldId id="10527" r:id="rId1037"/>
    <p:sldId id="10576" r:id="rId1038"/>
    <p:sldId id="10577" r:id="rId1039"/>
    <p:sldId id="10590" r:id="rId1040"/>
    <p:sldId id="10591" r:id="rId1041"/>
    <p:sldId id="10594" r:id="rId1042"/>
    <p:sldId id="10595" r:id="rId1043"/>
    <p:sldId id="10797" r:id="rId1044"/>
    <p:sldId id="10798" r:id="rId1045"/>
    <p:sldId id="10841" r:id="rId1046"/>
    <p:sldId id="10842" r:id="rId1047"/>
    <p:sldId id="10998" r:id="rId1048"/>
    <p:sldId id="10999" r:id="rId1049"/>
    <p:sldId id="11158" r:id="rId1050"/>
    <p:sldId id="11159" r:id="rId1051"/>
    <p:sldId id="7689" r:id="rId1052"/>
    <p:sldId id="10666" r:id="rId1053"/>
    <p:sldId id="10667" r:id="rId1054"/>
    <p:sldId id="10668" r:id="rId1055"/>
    <p:sldId id="10669" r:id="rId1056"/>
    <p:sldId id="10670" r:id="rId1057"/>
    <p:sldId id="11140" r:id="rId1058"/>
    <p:sldId id="11141" r:id="rId1059"/>
    <p:sldId id="7528" r:id="rId1060"/>
    <p:sldId id="10374" r:id="rId1061"/>
    <p:sldId id="10375" r:id="rId1062"/>
    <p:sldId id="10450" r:id="rId1063"/>
    <p:sldId id="10451" r:id="rId1064"/>
    <p:sldId id="10661" r:id="rId1065"/>
    <p:sldId id="10662" r:id="rId1066"/>
    <p:sldId id="10665" r:id="rId1067"/>
    <p:sldId id="10663" r:id="rId1068"/>
    <p:sldId id="10664" r:id="rId1069"/>
    <p:sldId id="10722" r:id="rId1070"/>
    <p:sldId id="10723" r:id="rId1071"/>
    <p:sldId id="10869" r:id="rId1072"/>
    <p:sldId id="10870" r:id="rId1073"/>
    <p:sldId id="10923" r:id="rId1074"/>
    <p:sldId id="11138" r:id="rId1075"/>
    <p:sldId id="11139" r:id="rId1076"/>
  </p:sldIdLst>
  <p:sldSz cx="9144000" cy="6858000" type="screen4x3"/>
  <p:notesSz cx="6794500" cy="9906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07" autoAdjust="0"/>
    <p:restoredTop sz="95422" autoAdjust="0"/>
  </p:normalViewPr>
  <p:slideViewPr>
    <p:cSldViewPr>
      <p:cViewPr varScale="1">
        <p:scale>
          <a:sx n="106" d="100"/>
          <a:sy n="106" d="100"/>
        </p:scale>
        <p:origin x="1338" y="1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671" Type="http://schemas.openxmlformats.org/officeDocument/2006/relationships/slide" Target="slides/slide670.xml"/><Relationship Id="rId769" Type="http://schemas.openxmlformats.org/officeDocument/2006/relationships/slide" Target="slides/slide768.xml"/><Relationship Id="rId976" Type="http://schemas.openxmlformats.org/officeDocument/2006/relationships/slide" Target="slides/slide975.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70" Type="http://schemas.openxmlformats.org/officeDocument/2006/relationships/slide" Target="slides/slide169.xml"/><Relationship Id="rId836" Type="http://schemas.openxmlformats.org/officeDocument/2006/relationships/slide" Target="slides/slide835.xml"/><Relationship Id="rId1021" Type="http://schemas.openxmlformats.org/officeDocument/2006/relationships/slide" Target="slides/slide1020.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903" Type="http://schemas.openxmlformats.org/officeDocument/2006/relationships/slide" Target="slides/slide902.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987" Type="http://schemas.openxmlformats.org/officeDocument/2006/relationships/slide" Target="slides/slide986.xml"/><Relationship Id="rId181" Type="http://schemas.openxmlformats.org/officeDocument/2006/relationships/slide" Target="slides/slide180.xml"/><Relationship Id="rId402" Type="http://schemas.openxmlformats.org/officeDocument/2006/relationships/slide" Target="slides/slide401.xml"/><Relationship Id="rId847" Type="http://schemas.openxmlformats.org/officeDocument/2006/relationships/slide" Target="slides/slide846.xml"/><Relationship Id="rId1032" Type="http://schemas.openxmlformats.org/officeDocument/2006/relationships/slide" Target="slides/slide1031.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707" Type="http://schemas.openxmlformats.org/officeDocument/2006/relationships/slide" Target="slides/slide706.xml"/><Relationship Id="rId914" Type="http://schemas.openxmlformats.org/officeDocument/2006/relationships/slide" Target="slides/slide913.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760" Type="http://schemas.openxmlformats.org/officeDocument/2006/relationships/slide" Target="slides/slide759.xml"/><Relationship Id="rId998" Type="http://schemas.openxmlformats.org/officeDocument/2006/relationships/slide" Target="slides/slide997.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858" Type="http://schemas.openxmlformats.org/officeDocument/2006/relationships/slide" Target="slides/slide857.xml"/><Relationship Id="rId1043" Type="http://schemas.openxmlformats.org/officeDocument/2006/relationships/slide" Target="slides/slide1042.xml"/><Relationship Id="rId497" Type="http://schemas.openxmlformats.org/officeDocument/2006/relationships/slide" Target="slides/slide496.xml"/><Relationship Id="rId620" Type="http://schemas.openxmlformats.org/officeDocument/2006/relationships/slide" Target="slides/slide619.xml"/><Relationship Id="rId718" Type="http://schemas.openxmlformats.org/officeDocument/2006/relationships/slide" Target="slides/slide717.xml"/><Relationship Id="rId925" Type="http://schemas.openxmlformats.org/officeDocument/2006/relationships/slide" Target="slides/slide924.xml"/><Relationship Id="rId357" Type="http://schemas.openxmlformats.org/officeDocument/2006/relationships/slide" Target="slides/slide356.xml"/><Relationship Id="rId54" Type="http://schemas.openxmlformats.org/officeDocument/2006/relationships/slide" Target="slides/slide53.xml"/><Relationship Id="rId217" Type="http://schemas.openxmlformats.org/officeDocument/2006/relationships/slide" Target="slides/slide216.xml"/><Relationship Id="rId564" Type="http://schemas.openxmlformats.org/officeDocument/2006/relationships/slide" Target="slides/slide563.xml"/><Relationship Id="rId771" Type="http://schemas.openxmlformats.org/officeDocument/2006/relationships/slide" Target="slides/slide770.xml"/><Relationship Id="rId869" Type="http://schemas.openxmlformats.org/officeDocument/2006/relationships/slide" Target="slides/slide868.xml"/><Relationship Id="rId424" Type="http://schemas.openxmlformats.org/officeDocument/2006/relationships/slide" Target="slides/slide423.xml"/><Relationship Id="rId631" Type="http://schemas.openxmlformats.org/officeDocument/2006/relationships/slide" Target="slides/slide630.xml"/><Relationship Id="rId729" Type="http://schemas.openxmlformats.org/officeDocument/2006/relationships/slide" Target="slides/slide728.xml"/><Relationship Id="rId1054" Type="http://schemas.openxmlformats.org/officeDocument/2006/relationships/slide" Target="slides/slide1053.xml"/><Relationship Id="rId270" Type="http://schemas.openxmlformats.org/officeDocument/2006/relationships/slide" Target="slides/slide269.xml"/><Relationship Id="rId936" Type="http://schemas.openxmlformats.org/officeDocument/2006/relationships/slide" Target="slides/slide93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782" Type="http://schemas.openxmlformats.org/officeDocument/2006/relationships/slide" Target="slides/slide781.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1065" Type="http://schemas.openxmlformats.org/officeDocument/2006/relationships/slide" Target="slides/slide1064.xml"/><Relationship Id="rId281" Type="http://schemas.openxmlformats.org/officeDocument/2006/relationships/slide" Target="slides/slide280.xml"/><Relationship Id="rId502" Type="http://schemas.openxmlformats.org/officeDocument/2006/relationships/slide" Target="slides/slide501.xml"/><Relationship Id="rId947" Type="http://schemas.openxmlformats.org/officeDocument/2006/relationships/slide" Target="slides/slide946.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93" Type="http://schemas.openxmlformats.org/officeDocument/2006/relationships/slide" Target="slides/slide792.xml"/><Relationship Id="rId807" Type="http://schemas.openxmlformats.org/officeDocument/2006/relationships/slide" Target="slides/slide806.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1076" Type="http://schemas.openxmlformats.org/officeDocument/2006/relationships/slide" Target="slides/slide1075.xml"/><Relationship Id="rId292" Type="http://schemas.openxmlformats.org/officeDocument/2006/relationships/slide" Target="slides/slide291.xml"/><Relationship Id="rId306" Type="http://schemas.openxmlformats.org/officeDocument/2006/relationships/slide" Target="slides/slide305.xml"/><Relationship Id="rId860" Type="http://schemas.openxmlformats.org/officeDocument/2006/relationships/slide" Target="slides/slide859.xml"/><Relationship Id="rId958" Type="http://schemas.openxmlformats.org/officeDocument/2006/relationships/slide" Target="slides/slide957.xml"/><Relationship Id="rId87" Type="http://schemas.openxmlformats.org/officeDocument/2006/relationships/slide" Target="slides/slide86.xml"/><Relationship Id="rId513" Type="http://schemas.openxmlformats.org/officeDocument/2006/relationships/slide" Target="slides/slide512.xml"/><Relationship Id="rId597" Type="http://schemas.openxmlformats.org/officeDocument/2006/relationships/slide" Target="slides/slide596.xml"/><Relationship Id="rId720" Type="http://schemas.openxmlformats.org/officeDocument/2006/relationships/slide" Target="slides/slide719.xml"/><Relationship Id="rId818" Type="http://schemas.openxmlformats.org/officeDocument/2006/relationships/slide" Target="slides/slide817.xml"/><Relationship Id="rId152" Type="http://schemas.openxmlformats.org/officeDocument/2006/relationships/slide" Target="slides/slide151.xml"/><Relationship Id="rId457" Type="http://schemas.openxmlformats.org/officeDocument/2006/relationships/slide" Target="slides/slide456.xml"/><Relationship Id="rId1003" Type="http://schemas.openxmlformats.org/officeDocument/2006/relationships/slide" Target="slides/slide1002.xml"/><Relationship Id="rId664" Type="http://schemas.openxmlformats.org/officeDocument/2006/relationships/slide" Target="slides/slide663.xml"/><Relationship Id="rId871" Type="http://schemas.openxmlformats.org/officeDocument/2006/relationships/slide" Target="slides/slide870.xml"/><Relationship Id="rId969" Type="http://schemas.openxmlformats.org/officeDocument/2006/relationships/slide" Target="slides/slide968.xml"/><Relationship Id="rId14" Type="http://schemas.openxmlformats.org/officeDocument/2006/relationships/slide" Target="slides/slide13.xml"/><Relationship Id="rId317" Type="http://schemas.openxmlformats.org/officeDocument/2006/relationships/slide" Target="slides/slide316.xml"/><Relationship Id="rId524" Type="http://schemas.openxmlformats.org/officeDocument/2006/relationships/slide" Target="slides/slide523.xml"/><Relationship Id="rId731" Type="http://schemas.openxmlformats.org/officeDocument/2006/relationships/slide" Target="slides/slide730.xml"/><Relationship Id="rId98" Type="http://schemas.openxmlformats.org/officeDocument/2006/relationships/slide" Target="slides/slide97.xml"/><Relationship Id="rId163" Type="http://schemas.openxmlformats.org/officeDocument/2006/relationships/slide" Target="slides/slide162.xml"/><Relationship Id="rId370" Type="http://schemas.openxmlformats.org/officeDocument/2006/relationships/slide" Target="slides/slide369.xml"/><Relationship Id="rId829" Type="http://schemas.openxmlformats.org/officeDocument/2006/relationships/slide" Target="slides/slide828.xml"/><Relationship Id="rId1014" Type="http://schemas.openxmlformats.org/officeDocument/2006/relationships/slide" Target="slides/slide1013.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882" Type="http://schemas.openxmlformats.org/officeDocument/2006/relationships/slide" Target="slides/slide881.xml"/><Relationship Id="rId25" Type="http://schemas.openxmlformats.org/officeDocument/2006/relationships/slide" Target="slides/slide24.xml"/><Relationship Id="rId328" Type="http://schemas.openxmlformats.org/officeDocument/2006/relationships/slide" Target="slides/slide327.xml"/><Relationship Id="rId535" Type="http://schemas.openxmlformats.org/officeDocument/2006/relationships/slide" Target="slides/slide534.xml"/><Relationship Id="rId742" Type="http://schemas.openxmlformats.org/officeDocument/2006/relationships/slide" Target="slides/slide741.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1025" Type="http://schemas.openxmlformats.org/officeDocument/2006/relationships/slide" Target="slides/slide1024.xml"/><Relationship Id="rId241" Type="http://schemas.openxmlformats.org/officeDocument/2006/relationships/slide" Target="slides/slide240.xml"/><Relationship Id="rId479" Type="http://schemas.openxmlformats.org/officeDocument/2006/relationships/slide" Target="slides/slide478.xml"/><Relationship Id="rId686" Type="http://schemas.openxmlformats.org/officeDocument/2006/relationships/slide" Target="slides/slide685.xml"/><Relationship Id="rId893" Type="http://schemas.openxmlformats.org/officeDocument/2006/relationships/slide" Target="slides/slide892.xml"/><Relationship Id="rId907" Type="http://schemas.openxmlformats.org/officeDocument/2006/relationships/slide" Target="slides/slide906.xml"/><Relationship Id="rId36" Type="http://schemas.openxmlformats.org/officeDocument/2006/relationships/slide" Target="slides/slide35.xml"/><Relationship Id="rId339" Type="http://schemas.openxmlformats.org/officeDocument/2006/relationships/slide" Target="slides/slide338.xml"/><Relationship Id="rId546" Type="http://schemas.openxmlformats.org/officeDocument/2006/relationships/slide" Target="slides/slide545.xml"/><Relationship Id="rId753" Type="http://schemas.openxmlformats.org/officeDocument/2006/relationships/slide" Target="slides/slide752.xml"/><Relationship Id="rId101" Type="http://schemas.openxmlformats.org/officeDocument/2006/relationships/slide" Target="slides/slide100.xml"/><Relationship Id="rId185" Type="http://schemas.openxmlformats.org/officeDocument/2006/relationships/slide" Target="slides/slide184.xml"/><Relationship Id="rId406" Type="http://schemas.openxmlformats.org/officeDocument/2006/relationships/slide" Target="slides/slide405.xml"/><Relationship Id="rId960" Type="http://schemas.openxmlformats.org/officeDocument/2006/relationships/slide" Target="slides/slide959.xml"/><Relationship Id="rId1036" Type="http://schemas.openxmlformats.org/officeDocument/2006/relationships/slide" Target="slides/slide1035.xml"/><Relationship Id="rId392" Type="http://schemas.openxmlformats.org/officeDocument/2006/relationships/slide" Target="slides/slide391.xml"/><Relationship Id="rId613" Type="http://schemas.openxmlformats.org/officeDocument/2006/relationships/slide" Target="slides/slide612.xml"/><Relationship Id="rId697" Type="http://schemas.openxmlformats.org/officeDocument/2006/relationships/slide" Target="slides/slide696.xml"/><Relationship Id="rId820" Type="http://schemas.openxmlformats.org/officeDocument/2006/relationships/slide" Target="slides/slide819.xml"/><Relationship Id="rId918" Type="http://schemas.openxmlformats.org/officeDocument/2006/relationships/slide" Target="slides/slide917.xml"/><Relationship Id="rId252" Type="http://schemas.openxmlformats.org/officeDocument/2006/relationships/slide" Target="slides/slide251.xml"/><Relationship Id="rId47" Type="http://schemas.openxmlformats.org/officeDocument/2006/relationships/slide" Target="slides/slide46.xml"/><Relationship Id="rId112" Type="http://schemas.openxmlformats.org/officeDocument/2006/relationships/slide" Target="slides/slide111.xml"/><Relationship Id="rId557" Type="http://schemas.openxmlformats.org/officeDocument/2006/relationships/slide" Target="slides/slide556.xml"/><Relationship Id="rId764" Type="http://schemas.openxmlformats.org/officeDocument/2006/relationships/slide" Target="slides/slide763.xml"/><Relationship Id="rId971" Type="http://schemas.openxmlformats.org/officeDocument/2006/relationships/slide" Target="slides/slide970.xml"/><Relationship Id="rId196" Type="http://schemas.openxmlformats.org/officeDocument/2006/relationships/slide" Target="slides/slide195.xml"/><Relationship Id="rId417" Type="http://schemas.openxmlformats.org/officeDocument/2006/relationships/slide" Target="slides/slide416.xml"/><Relationship Id="rId624" Type="http://schemas.openxmlformats.org/officeDocument/2006/relationships/slide" Target="slides/slide623.xml"/><Relationship Id="rId831" Type="http://schemas.openxmlformats.org/officeDocument/2006/relationships/slide" Target="slides/slide830.xml"/><Relationship Id="rId1047" Type="http://schemas.openxmlformats.org/officeDocument/2006/relationships/slide" Target="slides/slide1046.xml"/><Relationship Id="rId263" Type="http://schemas.openxmlformats.org/officeDocument/2006/relationships/slide" Target="slides/slide262.xml"/><Relationship Id="rId470" Type="http://schemas.openxmlformats.org/officeDocument/2006/relationships/slide" Target="slides/slide469.xml"/><Relationship Id="rId929" Type="http://schemas.openxmlformats.org/officeDocument/2006/relationships/slide" Target="slides/slide92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775" Type="http://schemas.openxmlformats.org/officeDocument/2006/relationships/slide" Target="slides/slide774.xml"/><Relationship Id="rId982" Type="http://schemas.openxmlformats.org/officeDocument/2006/relationships/slide" Target="slides/slide981.xml"/><Relationship Id="rId428" Type="http://schemas.openxmlformats.org/officeDocument/2006/relationships/slide" Target="slides/slide427.xml"/><Relationship Id="rId635" Type="http://schemas.openxmlformats.org/officeDocument/2006/relationships/slide" Target="slides/slide634.xml"/><Relationship Id="rId842" Type="http://schemas.openxmlformats.org/officeDocument/2006/relationships/slide" Target="slides/slide841.xml"/><Relationship Id="rId1058" Type="http://schemas.openxmlformats.org/officeDocument/2006/relationships/slide" Target="slides/slide1057.xml"/><Relationship Id="rId274" Type="http://schemas.openxmlformats.org/officeDocument/2006/relationships/slide" Target="slides/slide273.xml"/><Relationship Id="rId481" Type="http://schemas.openxmlformats.org/officeDocument/2006/relationships/slide" Target="slides/slide480.xml"/><Relationship Id="rId702" Type="http://schemas.openxmlformats.org/officeDocument/2006/relationships/slide" Target="slides/slide701.xml"/><Relationship Id="rId69" Type="http://schemas.openxmlformats.org/officeDocument/2006/relationships/slide" Target="slides/slide68.xml"/><Relationship Id="rId134" Type="http://schemas.openxmlformats.org/officeDocument/2006/relationships/slide" Target="slides/slide133.xml"/><Relationship Id="rId579" Type="http://schemas.openxmlformats.org/officeDocument/2006/relationships/slide" Target="slides/slide578.xml"/><Relationship Id="rId786" Type="http://schemas.openxmlformats.org/officeDocument/2006/relationships/slide" Target="slides/slide785.xml"/><Relationship Id="rId993" Type="http://schemas.openxmlformats.org/officeDocument/2006/relationships/slide" Target="slides/slide992.xml"/><Relationship Id="rId341" Type="http://schemas.openxmlformats.org/officeDocument/2006/relationships/slide" Target="slides/slide340.xml"/><Relationship Id="rId439" Type="http://schemas.openxmlformats.org/officeDocument/2006/relationships/slide" Target="slides/slide438.xml"/><Relationship Id="rId646" Type="http://schemas.openxmlformats.org/officeDocument/2006/relationships/slide" Target="slides/slide645.xml"/><Relationship Id="rId1069" Type="http://schemas.openxmlformats.org/officeDocument/2006/relationships/slide" Target="slides/slide1068.xml"/><Relationship Id="rId201" Type="http://schemas.openxmlformats.org/officeDocument/2006/relationships/slide" Target="slides/slide200.xml"/><Relationship Id="rId285" Type="http://schemas.openxmlformats.org/officeDocument/2006/relationships/slide" Target="slides/slide284.xml"/><Relationship Id="rId506" Type="http://schemas.openxmlformats.org/officeDocument/2006/relationships/slide" Target="slides/slide505.xml"/><Relationship Id="rId853" Type="http://schemas.openxmlformats.org/officeDocument/2006/relationships/slide" Target="slides/slide852.xml"/><Relationship Id="rId492" Type="http://schemas.openxmlformats.org/officeDocument/2006/relationships/slide" Target="slides/slide491.xml"/><Relationship Id="rId713" Type="http://schemas.openxmlformats.org/officeDocument/2006/relationships/slide" Target="slides/slide712.xml"/><Relationship Id="rId797" Type="http://schemas.openxmlformats.org/officeDocument/2006/relationships/slide" Target="slides/slide796.xml"/><Relationship Id="rId920" Type="http://schemas.openxmlformats.org/officeDocument/2006/relationships/slide" Target="slides/slide919.xml"/><Relationship Id="rId145" Type="http://schemas.openxmlformats.org/officeDocument/2006/relationships/slide" Target="slides/slide144.xml"/><Relationship Id="rId352" Type="http://schemas.openxmlformats.org/officeDocument/2006/relationships/slide" Target="slides/slide351.xml"/><Relationship Id="rId212" Type="http://schemas.openxmlformats.org/officeDocument/2006/relationships/slide" Target="slides/slide211.xml"/><Relationship Id="rId657" Type="http://schemas.openxmlformats.org/officeDocument/2006/relationships/slide" Target="slides/slide656.xml"/><Relationship Id="rId864" Type="http://schemas.openxmlformats.org/officeDocument/2006/relationships/slide" Target="slides/slide863.xml"/><Relationship Id="rId296" Type="http://schemas.openxmlformats.org/officeDocument/2006/relationships/slide" Target="slides/slide295.xml"/><Relationship Id="rId517" Type="http://schemas.openxmlformats.org/officeDocument/2006/relationships/slide" Target="slides/slide516.xml"/><Relationship Id="rId724" Type="http://schemas.openxmlformats.org/officeDocument/2006/relationships/slide" Target="slides/slide723.xml"/><Relationship Id="rId931" Type="http://schemas.openxmlformats.org/officeDocument/2006/relationships/slide" Target="slides/slide930.xml"/><Relationship Id="rId60" Type="http://schemas.openxmlformats.org/officeDocument/2006/relationships/slide" Target="slides/slide59.xml"/><Relationship Id="rId156" Type="http://schemas.openxmlformats.org/officeDocument/2006/relationships/slide" Target="slides/slide155.xml"/><Relationship Id="rId363" Type="http://schemas.openxmlformats.org/officeDocument/2006/relationships/slide" Target="slides/slide362.xml"/><Relationship Id="rId570" Type="http://schemas.openxmlformats.org/officeDocument/2006/relationships/slide" Target="slides/slide569.xml"/><Relationship Id="rId1007" Type="http://schemas.openxmlformats.org/officeDocument/2006/relationships/slide" Target="slides/slide1006.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875" Type="http://schemas.openxmlformats.org/officeDocument/2006/relationships/slide" Target="slides/slide874.xml"/><Relationship Id="rId1060" Type="http://schemas.openxmlformats.org/officeDocument/2006/relationships/slide" Target="slides/slide1059.xml"/><Relationship Id="rId18" Type="http://schemas.openxmlformats.org/officeDocument/2006/relationships/slide" Target="slides/slide17.xml"/><Relationship Id="rId528" Type="http://schemas.openxmlformats.org/officeDocument/2006/relationships/slide" Target="slides/slide527.xml"/><Relationship Id="rId735" Type="http://schemas.openxmlformats.org/officeDocument/2006/relationships/slide" Target="slides/slide734.xml"/><Relationship Id="rId942" Type="http://schemas.openxmlformats.org/officeDocument/2006/relationships/slide" Target="slides/slide941.xml"/><Relationship Id="rId167" Type="http://schemas.openxmlformats.org/officeDocument/2006/relationships/slide" Target="slides/slide166.xml"/><Relationship Id="rId374" Type="http://schemas.openxmlformats.org/officeDocument/2006/relationships/slide" Target="slides/slide373.xml"/><Relationship Id="rId581" Type="http://schemas.openxmlformats.org/officeDocument/2006/relationships/slide" Target="slides/slide580.xml"/><Relationship Id="rId1018" Type="http://schemas.openxmlformats.org/officeDocument/2006/relationships/slide" Target="slides/slide1017.xml"/><Relationship Id="rId71" Type="http://schemas.openxmlformats.org/officeDocument/2006/relationships/slide" Target="slides/slide70.xml"/><Relationship Id="rId234" Type="http://schemas.openxmlformats.org/officeDocument/2006/relationships/slide" Target="slides/slide233.xml"/><Relationship Id="rId679" Type="http://schemas.openxmlformats.org/officeDocument/2006/relationships/slide" Target="slides/slide678.xml"/><Relationship Id="rId802" Type="http://schemas.openxmlformats.org/officeDocument/2006/relationships/slide" Target="slides/slide801.xml"/><Relationship Id="rId886" Type="http://schemas.openxmlformats.org/officeDocument/2006/relationships/slide" Target="slides/slide885.xml"/><Relationship Id="rId2" Type="http://schemas.openxmlformats.org/officeDocument/2006/relationships/slide" Target="slides/slide1.xml"/><Relationship Id="rId29" Type="http://schemas.openxmlformats.org/officeDocument/2006/relationships/slide" Target="slides/slide28.xml"/><Relationship Id="rId441" Type="http://schemas.openxmlformats.org/officeDocument/2006/relationships/slide" Target="slides/slide440.xml"/><Relationship Id="rId539" Type="http://schemas.openxmlformats.org/officeDocument/2006/relationships/slide" Target="slides/slide538.xml"/><Relationship Id="rId746" Type="http://schemas.openxmlformats.org/officeDocument/2006/relationships/slide" Target="slides/slide745.xml"/><Relationship Id="rId1071" Type="http://schemas.openxmlformats.org/officeDocument/2006/relationships/slide" Target="slides/slide1070.xml"/><Relationship Id="rId178" Type="http://schemas.openxmlformats.org/officeDocument/2006/relationships/slide" Target="slides/slide177.xml"/><Relationship Id="rId301" Type="http://schemas.openxmlformats.org/officeDocument/2006/relationships/slide" Target="slides/slide300.xml"/><Relationship Id="rId953" Type="http://schemas.openxmlformats.org/officeDocument/2006/relationships/slide" Target="slides/slide952.xml"/><Relationship Id="rId1029" Type="http://schemas.openxmlformats.org/officeDocument/2006/relationships/slide" Target="slides/slide1028.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648" Type="http://schemas.openxmlformats.org/officeDocument/2006/relationships/slide" Target="slides/slide647.xml"/><Relationship Id="rId813" Type="http://schemas.openxmlformats.org/officeDocument/2006/relationships/slide" Target="slides/slide812.xml"/><Relationship Id="rId855" Type="http://schemas.openxmlformats.org/officeDocument/2006/relationships/slide" Target="slides/slide854.xml"/><Relationship Id="rId1040" Type="http://schemas.openxmlformats.org/officeDocument/2006/relationships/slide" Target="slides/slide1039.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897" Type="http://schemas.openxmlformats.org/officeDocument/2006/relationships/slide" Target="slides/slide896.xml"/><Relationship Id="rId922" Type="http://schemas.openxmlformats.org/officeDocument/2006/relationships/slide" Target="slides/slide921.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757" Type="http://schemas.openxmlformats.org/officeDocument/2006/relationships/slide" Target="slides/slide756.xml"/><Relationship Id="rId799" Type="http://schemas.openxmlformats.org/officeDocument/2006/relationships/slide" Target="slides/slide798.xml"/><Relationship Id="rId964" Type="http://schemas.openxmlformats.org/officeDocument/2006/relationships/slide" Target="slides/slide96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561" Type="http://schemas.openxmlformats.org/officeDocument/2006/relationships/slide" Target="slides/slide560.xml"/><Relationship Id="rId617" Type="http://schemas.openxmlformats.org/officeDocument/2006/relationships/slide" Target="slides/slide616.xml"/><Relationship Id="rId659" Type="http://schemas.openxmlformats.org/officeDocument/2006/relationships/slide" Target="slides/slide658.xml"/><Relationship Id="rId824" Type="http://schemas.openxmlformats.org/officeDocument/2006/relationships/slide" Target="slides/slide823.xml"/><Relationship Id="rId866" Type="http://schemas.openxmlformats.org/officeDocument/2006/relationships/slide" Target="slides/slide865.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519" Type="http://schemas.openxmlformats.org/officeDocument/2006/relationships/slide" Target="slides/slide518.xml"/><Relationship Id="rId670" Type="http://schemas.openxmlformats.org/officeDocument/2006/relationships/slide" Target="slides/slide669.xml"/><Relationship Id="rId1051" Type="http://schemas.openxmlformats.org/officeDocument/2006/relationships/slide" Target="slides/slide1050.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530" Type="http://schemas.openxmlformats.org/officeDocument/2006/relationships/slide" Target="slides/slide529.xml"/><Relationship Id="rId726" Type="http://schemas.openxmlformats.org/officeDocument/2006/relationships/slide" Target="slides/slide725.xml"/><Relationship Id="rId768" Type="http://schemas.openxmlformats.org/officeDocument/2006/relationships/slide" Target="slides/slide767.xml"/><Relationship Id="rId933" Type="http://schemas.openxmlformats.org/officeDocument/2006/relationships/slide" Target="slides/slide932.xml"/><Relationship Id="rId975" Type="http://schemas.openxmlformats.org/officeDocument/2006/relationships/slide" Target="slides/slide974.xml"/><Relationship Id="rId1009" Type="http://schemas.openxmlformats.org/officeDocument/2006/relationships/slide" Target="slides/slide1008.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628" Type="http://schemas.openxmlformats.org/officeDocument/2006/relationships/slide" Target="slides/slide627.xml"/><Relationship Id="rId835" Type="http://schemas.openxmlformats.org/officeDocument/2006/relationships/slide" Target="slides/slide834.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877" Type="http://schemas.openxmlformats.org/officeDocument/2006/relationships/slide" Target="slides/slide876.xml"/><Relationship Id="rId1020" Type="http://schemas.openxmlformats.org/officeDocument/2006/relationships/slide" Target="slides/slide1019.xml"/><Relationship Id="rId1062" Type="http://schemas.openxmlformats.org/officeDocument/2006/relationships/slide" Target="slides/slide1061.xml"/><Relationship Id="rId127" Type="http://schemas.openxmlformats.org/officeDocument/2006/relationships/slide" Target="slides/slide126.xml"/><Relationship Id="rId681" Type="http://schemas.openxmlformats.org/officeDocument/2006/relationships/slide" Target="slides/slide680.xml"/><Relationship Id="rId737" Type="http://schemas.openxmlformats.org/officeDocument/2006/relationships/slide" Target="slides/slide736.xml"/><Relationship Id="rId779" Type="http://schemas.openxmlformats.org/officeDocument/2006/relationships/slide" Target="slides/slide778.xml"/><Relationship Id="rId902" Type="http://schemas.openxmlformats.org/officeDocument/2006/relationships/slide" Target="slides/slide901.xml"/><Relationship Id="rId944" Type="http://schemas.openxmlformats.org/officeDocument/2006/relationships/slide" Target="slides/slide943.xml"/><Relationship Id="rId986" Type="http://schemas.openxmlformats.org/officeDocument/2006/relationships/slide" Target="slides/slide985.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541" Type="http://schemas.openxmlformats.org/officeDocument/2006/relationships/slide" Target="slides/slide540.xml"/><Relationship Id="rId583" Type="http://schemas.openxmlformats.org/officeDocument/2006/relationships/slide" Target="slides/slide582.xml"/><Relationship Id="rId639" Type="http://schemas.openxmlformats.org/officeDocument/2006/relationships/slide" Target="slides/slide638.xml"/><Relationship Id="rId790" Type="http://schemas.openxmlformats.org/officeDocument/2006/relationships/slide" Target="slides/slide789.xml"/><Relationship Id="rId804" Type="http://schemas.openxmlformats.org/officeDocument/2006/relationships/slide" Target="slides/slide803.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650" Type="http://schemas.openxmlformats.org/officeDocument/2006/relationships/slide" Target="slides/slide649.xml"/><Relationship Id="rId846" Type="http://schemas.openxmlformats.org/officeDocument/2006/relationships/slide" Target="slides/slide845.xml"/><Relationship Id="rId888" Type="http://schemas.openxmlformats.org/officeDocument/2006/relationships/slide" Target="slides/slide887.xml"/><Relationship Id="rId1031" Type="http://schemas.openxmlformats.org/officeDocument/2006/relationships/slide" Target="slides/slide1030.xml"/><Relationship Id="rId1073" Type="http://schemas.openxmlformats.org/officeDocument/2006/relationships/slide" Target="slides/slide1072.xml"/><Relationship Id="rId303" Type="http://schemas.openxmlformats.org/officeDocument/2006/relationships/slide" Target="slides/slide302.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748" Type="http://schemas.openxmlformats.org/officeDocument/2006/relationships/slide" Target="slides/slide747.xml"/><Relationship Id="rId913" Type="http://schemas.openxmlformats.org/officeDocument/2006/relationships/slide" Target="slides/slide912.xml"/><Relationship Id="rId955" Type="http://schemas.openxmlformats.org/officeDocument/2006/relationships/slide" Target="slides/slide95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594" Type="http://schemas.openxmlformats.org/officeDocument/2006/relationships/slide" Target="slides/slide593.xml"/><Relationship Id="rId608" Type="http://schemas.openxmlformats.org/officeDocument/2006/relationships/slide" Target="slides/slide607.xml"/><Relationship Id="rId815" Type="http://schemas.openxmlformats.org/officeDocument/2006/relationships/slide" Target="slides/slide814.xml"/><Relationship Id="rId997" Type="http://schemas.openxmlformats.org/officeDocument/2006/relationships/slide" Target="slides/slide99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857" Type="http://schemas.openxmlformats.org/officeDocument/2006/relationships/slide" Target="slides/slide856.xml"/><Relationship Id="rId899" Type="http://schemas.openxmlformats.org/officeDocument/2006/relationships/slide" Target="slides/slide898.xml"/><Relationship Id="rId1000" Type="http://schemas.openxmlformats.org/officeDocument/2006/relationships/slide" Target="slides/slide999.xml"/><Relationship Id="rId1042" Type="http://schemas.openxmlformats.org/officeDocument/2006/relationships/slide" Target="slides/slide104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661" Type="http://schemas.openxmlformats.org/officeDocument/2006/relationships/slide" Target="slides/slide660.xml"/><Relationship Id="rId717" Type="http://schemas.openxmlformats.org/officeDocument/2006/relationships/slide" Target="slides/slide716.xml"/><Relationship Id="rId759" Type="http://schemas.openxmlformats.org/officeDocument/2006/relationships/slide" Target="slides/slide758.xml"/><Relationship Id="rId924" Type="http://schemas.openxmlformats.org/officeDocument/2006/relationships/slide" Target="slides/slide923.xml"/><Relationship Id="rId966" Type="http://schemas.openxmlformats.org/officeDocument/2006/relationships/slide" Target="slides/slide96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slide" Target="slides/slide562.xml"/><Relationship Id="rId619" Type="http://schemas.openxmlformats.org/officeDocument/2006/relationships/slide" Target="slides/slide618.xml"/><Relationship Id="rId770" Type="http://schemas.openxmlformats.org/officeDocument/2006/relationships/slide" Target="slides/slide769.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826" Type="http://schemas.openxmlformats.org/officeDocument/2006/relationships/slide" Target="slides/slide825.xml"/><Relationship Id="rId868" Type="http://schemas.openxmlformats.org/officeDocument/2006/relationships/slide" Target="slides/slide867.xml"/><Relationship Id="rId1011" Type="http://schemas.openxmlformats.org/officeDocument/2006/relationships/slide" Target="slides/slide1010.xml"/><Relationship Id="rId1053" Type="http://schemas.openxmlformats.org/officeDocument/2006/relationships/slide" Target="slides/slide1052.xml"/><Relationship Id="rId258" Type="http://schemas.openxmlformats.org/officeDocument/2006/relationships/slide" Target="slides/slide257.xml"/><Relationship Id="rId465" Type="http://schemas.openxmlformats.org/officeDocument/2006/relationships/slide" Target="slides/slide464.xml"/><Relationship Id="rId630" Type="http://schemas.openxmlformats.org/officeDocument/2006/relationships/slide" Target="slides/slide629.xml"/><Relationship Id="rId672" Type="http://schemas.openxmlformats.org/officeDocument/2006/relationships/slide" Target="slides/slide671.xml"/><Relationship Id="rId728" Type="http://schemas.openxmlformats.org/officeDocument/2006/relationships/slide" Target="slides/slide727.xml"/><Relationship Id="rId935" Type="http://schemas.openxmlformats.org/officeDocument/2006/relationships/slide" Target="slides/slide93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574" Type="http://schemas.openxmlformats.org/officeDocument/2006/relationships/slide" Target="slides/slide573.xml"/><Relationship Id="rId977" Type="http://schemas.openxmlformats.org/officeDocument/2006/relationships/slide" Target="slides/slide976.xml"/><Relationship Id="rId171" Type="http://schemas.openxmlformats.org/officeDocument/2006/relationships/slide" Target="slides/slide170.xml"/><Relationship Id="rId227" Type="http://schemas.openxmlformats.org/officeDocument/2006/relationships/slide" Target="slides/slide226.xml"/><Relationship Id="rId781" Type="http://schemas.openxmlformats.org/officeDocument/2006/relationships/slide" Target="slides/slide780.xml"/><Relationship Id="rId837" Type="http://schemas.openxmlformats.org/officeDocument/2006/relationships/slide" Target="slides/slide836.xml"/><Relationship Id="rId879" Type="http://schemas.openxmlformats.org/officeDocument/2006/relationships/slide" Target="slides/slide878.xml"/><Relationship Id="rId1022" Type="http://schemas.openxmlformats.org/officeDocument/2006/relationships/slide" Target="slides/slide1021.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641" Type="http://schemas.openxmlformats.org/officeDocument/2006/relationships/slide" Target="slides/slide640.xml"/><Relationship Id="rId683" Type="http://schemas.openxmlformats.org/officeDocument/2006/relationships/slide" Target="slides/slide682.xml"/><Relationship Id="rId739" Type="http://schemas.openxmlformats.org/officeDocument/2006/relationships/slide" Target="slides/slide738.xml"/><Relationship Id="rId890" Type="http://schemas.openxmlformats.org/officeDocument/2006/relationships/slide" Target="slides/slide889.xml"/><Relationship Id="rId904" Type="http://schemas.openxmlformats.org/officeDocument/2006/relationships/slide" Target="slides/slide903.xml"/><Relationship Id="rId1064" Type="http://schemas.openxmlformats.org/officeDocument/2006/relationships/slide" Target="slides/slide1063.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946" Type="http://schemas.openxmlformats.org/officeDocument/2006/relationships/slide" Target="slides/slide945.xml"/><Relationship Id="rId988" Type="http://schemas.openxmlformats.org/officeDocument/2006/relationships/slide" Target="slides/slide987.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585" Type="http://schemas.openxmlformats.org/officeDocument/2006/relationships/slide" Target="slides/slide584.xml"/><Relationship Id="rId750" Type="http://schemas.openxmlformats.org/officeDocument/2006/relationships/slide" Target="slides/slide749.xml"/><Relationship Id="rId792" Type="http://schemas.openxmlformats.org/officeDocument/2006/relationships/slide" Target="slides/slide791.xml"/><Relationship Id="rId806" Type="http://schemas.openxmlformats.org/officeDocument/2006/relationships/slide" Target="slides/slide805.xml"/><Relationship Id="rId848" Type="http://schemas.openxmlformats.org/officeDocument/2006/relationships/slide" Target="slides/slide847.xml"/><Relationship Id="rId1033" Type="http://schemas.openxmlformats.org/officeDocument/2006/relationships/slide" Target="slides/slide103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610" Type="http://schemas.openxmlformats.org/officeDocument/2006/relationships/slide" Target="slides/slide609.xml"/><Relationship Id="rId652" Type="http://schemas.openxmlformats.org/officeDocument/2006/relationships/slide" Target="slides/slide651.xml"/><Relationship Id="rId694" Type="http://schemas.openxmlformats.org/officeDocument/2006/relationships/slide" Target="slides/slide693.xml"/><Relationship Id="rId708" Type="http://schemas.openxmlformats.org/officeDocument/2006/relationships/slide" Target="slides/slide707.xml"/><Relationship Id="rId915" Type="http://schemas.openxmlformats.org/officeDocument/2006/relationships/slide" Target="slides/slide914.xml"/><Relationship Id="rId1075" Type="http://schemas.openxmlformats.org/officeDocument/2006/relationships/slide" Target="slides/slide1074.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957" Type="http://schemas.openxmlformats.org/officeDocument/2006/relationships/slide" Target="slides/slide956.xml"/><Relationship Id="rId999" Type="http://schemas.openxmlformats.org/officeDocument/2006/relationships/slide" Target="slides/slide998.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596" Type="http://schemas.openxmlformats.org/officeDocument/2006/relationships/slide" Target="slides/slide595.xml"/><Relationship Id="rId761" Type="http://schemas.openxmlformats.org/officeDocument/2006/relationships/slide" Target="slides/slide760.xml"/><Relationship Id="rId817" Type="http://schemas.openxmlformats.org/officeDocument/2006/relationships/slide" Target="slides/slide816.xml"/><Relationship Id="rId859" Type="http://schemas.openxmlformats.org/officeDocument/2006/relationships/slide" Target="slides/slide858.xml"/><Relationship Id="rId1002" Type="http://schemas.openxmlformats.org/officeDocument/2006/relationships/slide" Target="slides/slide1001.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621" Type="http://schemas.openxmlformats.org/officeDocument/2006/relationships/slide" Target="slides/slide620.xml"/><Relationship Id="rId663" Type="http://schemas.openxmlformats.org/officeDocument/2006/relationships/slide" Target="slides/slide662.xml"/><Relationship Id="rId870" Type="http://schemas.openxmlformats.org/officeDocument/2006/relationships/slide" Target="slides/slide869.xml"/><Relationship Id="rId1044" Type="http://schemas.openxmlformats.org/officeDocument/2006/relationships/slide" Target="slides/slide1043.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719" Type="http://schemas.openxmlformats.org/officeDocument/2006/relationships/slide" Target="slides/slide718.xml"/><Relationship Id="rId926" Type="http://schemas.openxmlformats.org/officeDocument/2006/relationships/slide" Target="slides/slide925.xml"/><Relationship Id="rId968" Type="http://schemas.openxmlformats.org/officeDocument/2006/relationships/slide" Target="slides/slide967.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730" Type="http://schemas.openxmlformats.org/officeDocument/2006/relationships/slide" Target="slides/slide729.xml"/><Relationship Id="rId772" Type="http://schemas.openxmlformats.org/officeDocument/2006/relationships/slide" Target="slides/slide771.xml"/><Relationship Id="rId828" Type="http://schemas.openxmlformats.org/officeDocument/2006/relationships/slide" Target="slides/slide827.xml"/><Relationship Id="rId1013" Type="http://schemas.openxmlformats.org/officeDocument/2006/relationships/slide" Target="slides/slide1012.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632" Type="http://schemas.openxmlformats.org/officeDocument/2006/relationships/slide" Target="slides/slide631.xml"/><Relationship Id="rId1055" Type="http://schemas.openxmlformats.org/officeDocument/2006/relationships/slide" Target="slides/slide1054.xml"/><Relationship Id="rId271" Type="http://schemas.openxmlformats.org/officeDocument/2006/relationships/slide" Target="slides/slide270.xml"/><Relationship Id="rId674" Type="http://schemas.openxmlformats.org/officeDocument/2006/relationships/slide" Target="slides/slide673.xml"/><Relationship Id="rId881" Type="http://schemas.openxmlformats.org/officeDocument/2006/relationships/slide" Target="slides/slide880.xml"/><Relationship Id="rId937" Type="http://schemas.openxmlformats.org/officeDocument/2006/relationships/slide" Target="slides/slide936.xml"/><Relationship Id="rId979" Type="http://schemas.openxmlformats.org/officeDocument/2006/relationships/slide" Target="slides/slide978.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576" Type="http://schemas.openxmlformats.org/officeDocument/2006/relationships/slide" Target="slides/slide575.xml"/><Relationship Id="rId741" Type="http://schemas.openxmlformats.org/officeDocument/2006/relationships/slide" Target="slides/slide740.xml"/><Relationship Id="rId783" Type="http://schemas.openxmlformats.org/officeDocument/2006/relationships/slide" Target="slides/slide782.xml"/><Relationship Id="rId839" Type="http://schemas.openxmlformats.org/officeDocument/2006/relationships/slide" Target="slides/slide838.xml"/><Relationship Id="rId990" Type="http://schemas.openxmlformats.org/officeDocument/2006/relationships/slide" Target="slides/slide989.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601" Type="http://schemas.openxmlformats.org/officeDocument/2006/relationships/slide" Target="slides/slide600.xml"/><Relationship Id="rId643" Type="http://schemas.openxmlformats.org/officeDocument/2006/relationships/slide" Target="slides/slide642.xml"/><Relationship Id="rId1024" Type="http://schemas.openxmlformats.org/officeDocument/2006/relationships/slide" Target="slides/slide1023.xml"/><Relationship Id="rId1066" Type="http://schemas.openxmlformats.org/officeDocument/2006/relationships/slide" Target="slides/slide1065.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850" Type="http://schemas.openxmlformats.org/officeDocument/2006/relationships/slide" Target="slides/slide849.xml"/><Relationship Id="rId892" Type="http://schemas.openxmlformats.org/officeDocument/2006/relationships/slide" Target="slides/slide891.xml"/><Relationship Id="rId906" Type="http://schemas.openxmlformats.org/officeDocument/2006/relationships/slide" Target="slides/slide905.xml"/><Relationship Id="rId948" Type="http://schemas.openxmlformats.org/officeDocument/2006/relationships/slide" Target="slides/slide94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587" Type="http://schemas.openxmlformats.org/officeDocument/2006/relationships/slide" Target="slides/slide586.xml"/><Relationship Id="rId710" Type="http://schemas.openxmlformats.org/officeDocument/2006/relationships/slide" Target="slides/slide709.xml"/><Relationship Id="rId752" Type="http://schemas.openxmlformats.org/officeDocument/2006/relationships/slide" Target="slides/slide751.xml"/><Relationship Id="rId808" Type="http://schemas.openxmlformats.org/officeDocument/2006/relationships/slide" Target="slides/slide80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612" Type="http://schemas.openxmlformats.org/officeDocument/2006/relationships/slide" Target="slides/slide611.xml"/><Relationship Id="rId794" Type="http://schemas.openxmlformats.org/officeDocument/2006/relationships/slide" Target="slides/slide793.xml"/><Relationship Id="rId1035" Type="http://schemas.openxmlformats.org/officeDocument/2006/relationships/slide" Target="slides/slide1034.xml"/><Relationship Id="rId1077" Type="http://schemas.openxmlformats.org/officeDocument/2006/relationships/notesMaster" Target="notesMasters/notesMaster1.xml"/><Relationship Id="rId251" Type="http://schemas.openxmlformats.org/officeDocument/2006/relationships/slide" Target="slides/slide250.xml"/><Relationship Id="rId489" Type="http://schemas.openxmlformats.org/officeDocument/2006/relationships/slide" Target="slides/slide488.xml"/><Relationship Id="rId654" Type="http://schemas.openxmlformats.org/officeDocument/2006/relationships/slide" Target="slides/slide653.xml"/><Relationship Id="rId696" Type="http://schemas.openxmlformats.org/officeDocument/2006/relationships/slide" Target="slides/slide695.xml"/><Relationship Id="rId861" Type="http://schemas.openxmlformats.org/officeDocument/2006/relationships/slide" Target="slides/slide860.xml"/><Relationship Id="rId917" Type="http://schemas.openxmlformats.org/officeDocument/2006/relationships/slide" Target="slides/slide916.xml"/><Relationship Id="rId959" Type="http://schemas.openxmlformats.org/officeDocument/2006/relationships/slide" Target="slides/slide95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721" Type="http://schemas.openxmlformats.org/officeDocument/2006/relationships/slide" Target="slides/slide720.xml"/><Relationship Id="rId763" Type="http://schemas.openxmlformats.org/officeDocument/2006/relationships/slide" Target="slides/slide762.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598" Type="http://schemas.openxmlformats.org/officeDocument/2006/relationships/slide" Target="slides/slide597.xml"/><Relationship Id="rId819" Type="http://schemas.openxmlformats.org/officeDocument/2006/relationships/slide" Target="slides/slide818.xml"/><Relationship Id="rId970" Type="http://schemas.openxmlformats.org/officeDocument/2006/relationships/slide" Target="slides/slide969.xml"/><Relationship Id="rId1004" Type="http://schemas.openxmlformats.org/officeDocument/2006/relationships/slide" Target="slides/slide1003.xml"/><Relationship Id="rId1046" Type="http://schemas.openxmlformats.org/officeDocument/2006/relationships/slide" Target="slides/slide1045.xml"/><Relationship Id="rId220" Type="http://schemas.openxmlformats.org/officeDocument/2006/relationships/slide" Target="slides/slide219.xml"/><Relationship Id="rId458" Type="http://schemas.openxmlformats.org/officeDocument/2006/relationships/slide" Target="slides/slide457.xml"/><Relationship Id="rId623" Type="http://schemas.openxmlformats.org/officeDocument/2006/relationships/slide" Target="slides/slide622.xml"/><Relationship Id="rId665" Type="http://schemas.openxmlformats.org/officeDocument/2006/relationships/slide" Target="slides/slide664.xml"/><Relationship Id="rId830" Type="http://schemas.openxmlformats.org/officeDocument/2006/relationships/slide" Target="slides/slide829.xml"/><Relationship Id="rId872" Type="http://schemas.openxmlformats.org/officeDocument/2006/relationships/slide" Target="slides/slide871.xml"/><Relationship Id="rId928" Type="http://schemas.openxmlformats.org/officeDocument/2006/relationships/slide" Target="slides/slide92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732" Type="http://schemas.openxmlformats.org/officeDocument/2006/relationships/slide" Target="slides/slide731.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774" Type="http://schemas.openxmlformats.org/officeDocument/2006/relationships/slide" Target="slides/slide773.xml"/><Relationship Id="rId981" Type="http://schemas.openxmlformats.org/officeDocument/2006/relationships/slide" Target="slides/slide980.xml"/><Relationship Id="rId1015" Type="http://schemas.openxmlformats.org/officeDocument/2006/relationships/slide" Target="slides/slide1014.xml"/><Relationship Id="rId1057" Type="http://schemas.openxmlformats.org/officeDocument/2006/relationships/slide" Target="slides/slide1056.xml"/><Relationship Id="rId427" Type="http://schemas.openxmlformats.org/officeDocument/2006/relationships/slide" Target="slides/slide426.xml"/><Relationship Id="rId469" Type="http://schemas.openxmlformats.org/officeDocument/2006/relationships/slide" Target="slides/slide468.xml"/><Relationship Id="rId634" Type="http://schemas.openxmlformats.org/officeDocument/2006/relationships/slide" Target="slides/slide633.xml"/><Relationship Id="rId676" Type="http://schemas.openxmlformats.org/officeDocument/2006/relationships/slide" Target="slides/slide675.xml"/><Relationship Id="rId841" Type="http://schemas.openxmlformats.org/officeDocument/2006/relationships/slide" Target="slides/slide840.xml"/><Relationship Id="rId883" Type="http://schemas.openxmlformats.org/officeDocument/2006/relationships/slide" Target="slides/slide882.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701" Type="http://schemas.openxmlformats.org/officeDocument/2006/relationships/slide" Target="slides/slide700.xml"/><Relationship Id="rId939" Type="http://schemas.openxmlformats.org/officeDocument/2006/relationships/slide" Target="slides/slide93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743" Type="http://schemas.openxmlformats.org/officeDocument/2006/relationships/slide" Target="slides/slide742.xml"/><Relationship Id="rId785" Type="http://schemas.openxmlformats.org/officeDocument/2006/relationships/slide" Target="slides/slide784.xml"/><Relationship Id="rId950" Type="http://schemas.openxmlformats.org/officeDocument/2006/relationships/slide" Target="slides/slide949.xml"/><Relationship Id="rId992" Type="http://schemas.openxmlformats.org/officeDocument/2006/relationships/slide" Target="slides/slide991.xml"/><Relationship Id="rId1026" Type="http://schemas.openxmlformats.org/officeDocument/2006/relationships/slide" Target="slides/slide1025.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645" Type="http://schemas.openxmlformats.org/officeDocument/2006/relationships/slide" Target="slides/slide644.xml"/><Relationship Id="rId687" Type="http://schemas.openxmlformats.org/officeDocument/2006/relationships/slide" Target="slides/slide686.xml"/><Relationship Id="rId810" Type="http://schemas.openxmlformats.org/officeDocument/2006/relationships/slide" Target="slides/slide809.xml"/><Relationship Id="rId852" Type="http://schemas.openxmlformats.org/officeDocument/2006/relationships/slide" Target="slides/slide851.xml"/><Relationship Id="rId908" Type="http://schemas.openxmlformats.org/officeDocument/2006/relationships/slide" Target="slides/slide907.xml"/><Relationship Id="rId1068" Type="http://schemas.openxmlformats.org/officeDocument/2006/relationships/slide" Target="slides/slide1067.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894" Type="http://schemas.openxmlformats.org/officeDocument/2006/relationships/slide" Target="slides/slide89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754" Type="http://schemas.openxmlformats.org/officeDocument/2006/relationships/slide" Target="slides/slide753.xml"/><Relationship Id="rId796" Type="http://schemas.openxmlformats.org/officeDocument/2006/relationships/slide" Target="slides/slide795.xml"/><Relationship Id="rId961" Type="http://schemas.openxmlformats.org/officeDocument/2006/relationships/slide" Target="slides/slide960.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656" Type="http://schemas.openxmlformats.org/officeDocument/2006/relationships/slide" Target="slides/slide655.xml"/><Relationship Id="rId821" Type="http://schemas.openxmlformats.org/officeDocument/2006/relationships/slide" Target="slides/slide820.xml"/><Relationship Id="rId863" Type="http://schemas.openxmlformats.org/officeDocument/2006/relationships/slide" Target="slides/slide862.xml"/><Relationship Id="rId1037" Type="http://schemas.openxmlformats.org/officeDocument/2006/relationships/slide" Target="slides/slide1036.xml"/><Relationship Id="rId1079" Type="http://schemas.openxmlformats.org/officeDocument/2006/relationships/viewProps" Target="viewProps.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698" Type="http://schemas.openxmlformats.org/officeDocument/2006/relationships/slide" Target="slides/slide697.xml"/><Relationship Id="rId919" Type="http://schemas.openxmlformats.org/officeDocument/2006/relationships/slide" Target="slides/slide918.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23" Type="http://schemas.openxmlformats.org/officeDocument/2006/relationships/slide" Target="slides/slide722.xml"/><Relationship Id="rId765" Type="http://schemas.openxmlformats.org/officeDocument/2006/relationships/slide" Target="slides/slide764.xml"/><Relationship Id="rId930" Type="http://schemas.openxmlformats.org/officeDocument/2006/relationships/slide" Target="slides/slide929.xml"/><Relationship Id="rId972" Type="http://schemas.openxmlformats.org/officeDocument/2006/relationships/slide" Target="slides/slide971.xml"/><Relationship Id="rId1006" Type="http://schemas.openxmlformats.org/officeDocument/2006/relationships/slide" Target="slides/slide1005.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832" Type="http://schemas.openxmlformats.org/officeDocument/2006/relationships/slide" Target="slides/slide831.xml"/><Relationship Id="rId1048" Type="http://schemas.openxmlformats.org/officeDocument/2006/relationships/slide" Target="slides/slide1047.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667" Type="http://schemas.openxmlformats.org/officeDocument/2006/relationships/slide" Target="slides/slide666.xml"/><Relationship Id="rId874" Type="http://schemas.openxmlformats.org/officeDocument/2006/relationships/slide" Target="slides/slide873.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34" Type="http://schemas.openxmlformats.org/officeDocument/2006/relationships/slide" Target="slides/slide733.xml"/><Relationship Id="rId776" Type="http://schemas.openxmlformats.org/officeDocument/2006/relationships/slide" Target="slides/slide775.xml"/><Relationship Id="rId941" Type="http://schemas.openxmlformats.org/officeDocument/2006/relationships/slide" Target="slides/slide940.xml"/><Relationship Id="rId983" Type="http://schemas.openxmlformats.org/officeDocument/2006/relationships/slide" Target="slides/slide982.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636" Type="http://schemas.openxmlformats.org/officeDocument/2006/relationships/slide" Target="slides/slide635.xml"/><Relationship Id="rId801" Type="http://schemas.openxmlformats.org/officeDocument/2006/relationships/slide" Target="slides/slide800.xml"/><Relationship Id="rId1017" Type="http://schemas.openxmlformats.org/officeDocument/2006/relationships/slide" Target="slides/slide1016.xml"/><Relationship Id="rId1059" Type="http://schemas.openxmlformats.org/officeDocument/2006/relationships/slide" Target="slides/slide105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843" Type="http://schemas.openxmlformats.org/officeDocument/2006/relationships/slide" Target="slides/slide842.xml"/><Relationship Id="rId885" Type="http://schemas.openxmlformats.org/officeDocument/2006/relationships/slide" Target="slides/slide884.xml"/><Relationship Id="rId1070" Type="http://schemas.openxmlformats.org/officeDocument/2006/relationships/slide" Target="slides/slide106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703" Type="http://schemas.openxmlformats.org/officeDocument/2006/relationships/slide" Target="slides/slide702.xml"/><Relationship Id="rId745" Type="http://schemas.openxmlformats.org/officeDocument/2006/relationships/slide" Target="slides/slide744.xml"/><Relationship Id="rId910" Type="http://schemas.openxmlformats.org/officeDocument/2006/relationships/slide" Target="slides/slide909.xml"/><Relationship Id="rId952" Type="http://schemas.openxmlformats.org/officeDocument/2006/relationships/slide" Target="slides/slide951.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787" Type="http://schemas.openxmlformats.org/officeDocument/2006/relationships/slide" Target="slides/slide786.xml"/><Relationship Id="rId812" Type="http://schemas.openxmlformats.org/officeDocument/2006/relationships/slide" Target="slides/slide811.xml"/><Relationship Id="rId994" Type="http://schemas.openxmlformats.org/officeDocument/2006/relationships/slide" Target="slides/slide993.xml"/><Relationship Id="rId1028" Type="http://schemas.openxmlformats.org/officeDocument/2006/relationships/slide" Target="slides/slide1027.xml"/><Relationship Id="rId202" Type="http://schemas.openxmlformats.org/officeDocument/2006/relationships/slide" Target="slides/slide201.xml"/><Relationship Id="rId244" Type="http://schemas.openxmlformats.org/officeDocument/2006/relationships/slide" Target="slides/slide243.xml"/><Relationship Id="rId647" Type="http://schemas.openxmlformats.org/officeDocument/2006/relationships/slide" Target="slides/slide646.xml"/><Relationship Id="rId689" Type="http://schemas.openxmlformats.org/officeDocument/2006/relationships/slide" Target="slides/slide688.xml"/><Relationship Id="rId854" Type="http://schemas.openxmlformats.org/officeDocument/2006/relationships/slide" Target="slides/slide853.xml"/><Relationship Id="rId896" Type="http://schemas.openxmlformats.org/officeDocument/2006/relationships/slide" Target="slides/slide895.xml"/><Relationship Id="rId1081" Type="http://schemas.openxmlformats.org/officeDocument/2006/relationships/tableStyles" Target="tableStyles.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714" Type="http://schemas.openxmlformats.org/officeDocument/2006/relationships/slide" Target="slides/slide713.xml"/><Relationship Id="rId756" Type="http://schemas.openxmlformats.org/officeDocument/2006/relationships/slide" Target="slides/slide755.xml"/><Relationship Id="rId921" Type="http://schemas.openxmlformats.org/officeDocument/2006/relationships/slide" Target="slides/slide920.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798" Type="http://schemas.openxmlformats.org/officeDocument/2006/relationships/slide" Target="slides/slide797.xml"/><Relationship Id="rId963" Type="http://schemas.openxmlformats.org/officeDocument/2006/relationships/slide" Target="slides/slide962.xml"/><Relationship Id="rId1039" Type="http://schemas.openxmlformats.org/officeDocument/2006/relationships/slide" Target="slides/slide1038.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658" Type="http://schemas.openxmlformats.org/officeDocument/2006/relationships/slide" Target="slides/slide657.xml"/><Relationship Id="rId823" Type="http://schemas.openxmlformats.org/officeDocument/2006/relationships/slide" Target="slides/slide822.xml"/><Relationship Id="rId865" Type="http://schemas.openxmlformats.org/officeDocument/2006/relationships/slide" Target="slides/slide864.xml"/><Relationship Id="rId1050" Type="http://schemas.openxmlformats.org/officeDocument/2006/relationships/slide" Target="slides/slide1049.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725" Type="http://schemas.openxmlformats.org/officeDocument/2006/relationships/slide" Target="slides/slide724.xml"/><Relationship Id="rId932" Type="http://schemas.openxmlformats.org/officeDocument/2006/relationships/slide" Target="slides/slide931.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767" Type="http://schemas.openxmlformats.org/officeDocument/2006/relationships/slide" Target="slides/slide766.xml"/><Relationship Id="rId974" Type="http://schemas.openxmlformats.org/officeDocument/2006/relationships/slide" Target="slides/slide973.xml"/><Relationship Id="rId1008" Type="http://schemas.openxmlformats.org/officeDocument/2006/relationships/slide" Target="slides/slide1007.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669" Type="http://schemas.openxmlformats.org/officeDocument/2006/relationships/slide" Target="slides/slide668.xml"/><Relationship Id="rId834" Type="http://schemas.openxmlformats.org/officeDocument/2006/relationships/slide" Target="slides/slide833.xml"/><Relationship Id="rId876" Type="http://schemas.openxmlformats.org/officeDocument/2006/relationships/slide" Target="slides/slide875.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680" Type="http://schemas.openxmlformats.org/officeDocument/2006/relationships/slide" Target="slides/slide679.xml"/><Relationship Id="rId736" Type="http://schemas.openxmlformats.org/officeDocument/2006/relationships/slide" Target="slides/slide735.xml"/><Relationship Id="rId901" Type="http://schemas.openxmlformats.org/officeDocument/2006/relationships/slide" Target="slides/slide900.xml"/><Relationship Id="rId1061" Type="http://schemas.openxmlformats.org/officeDocument/2006/relationships/slide" Target="slides/slide1060.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78" Type="http://schemas.openxmlformats.org/officeDocument/2006/relationships/slide" Target="slides/slide777.xml"/><Relationship Id="rId943" Type="http://schemas.openxmlformats.org/officeDocument/2006/relationships/slide" Target="slides/slide942.xml"/><Relationship Id="rId985" Type="http://schemas.openxmlformats.org/officeDocument/2006/relationships/slide" Target="slides/slide984.xml"/><Relationship Id="rId1019" Type="http://schemas.openxmlformats.org/officeDocument/2006/relationships/slide" Target="slides/slide1018.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638" Type="http://schemas.openxmlformats.org/officeDocument/2006/relationships/slide" Target="slides/slide637.xml"/><Relationship Id="rId803" Type="http://schemas.openxmlformats.org/officeDocument/2006/relationships/slide" Target="slides/slide802.xml"/><Relationship Id="rId845" Type="http://schemas.openxmlformats.org/officeDocument/2006/relationships/slide" Target="slides/slide844.xml"/><Relationship Id="rId1030" Type="http://schemas.openxmlformats.org/officeDocument/2006/relationships/slide" Target="slides/slide1029.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705" Type="http://schemas.openxmlformats.org/officeDocument/2006/relationships/slide" Target="slides/slide704.xml"/><Relationship Id="rId887" Type="http://schemas.openxmlformats.org/officeDocument/2006/relationships/slide" Target="slides/slide886.xml"/><Relationship Id="rId1072" Type="http://schemas.openxmlformats.org/officeDocument/2006/relationships/slide" Target="slides/slide1071.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691" Type="http://schemas.openxmlformats.org/officeDocument/2006/relationships/slide" Target="slides/slide690.xml"/><Relationship Id="rId747" Type="http://schemas.openxmlformats.org/officeDocument/2006/relationships/slide" Target="slides/slide746.xml"/><Relationship Id="rId789" Type="http://schemas.openxmlformats.org/officeDocument/2006/relationships/slide" Target="slides/slide788.xml"/><Relationship Id="rId912" Type="http://schemas.openxmlformats.org/officeDocument/2006/relationships/slide" Target="slides/slide911.xml"/><Relationship Id="rId954" Type="http://schemas.openxmlformats.org/officeDocument/2006/relationships/slide" Target="slides/slide953.xml"/><Relationship Id="rId996" Type="http://schemas.openxmlformats.org/officeDocument/2006/relationships/slide" Target="slides/slide995.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649" Type="http://schemas.openxmlformats.org/officeDocument/2006/relationships/slide" Target="slides/slide648.xml"/><Relationship Id="rId814" Type="http://schemas.openxmlformats.org/officeDocument/2006/relationships/slide" Target="slides/slide813.xml"/><Relationship Id="rId856" Type="http://schemas.openxmlformats.org/officeDocument/2006/relationships/slide" Target="slides/slide855.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660" Type="http://schemas.openxmlformats.org/officeDocument/2006/relationships/slide" Target="slides/slide659.xml"/><Relationship Id="rId898" Type="http://schemas.openxmlformats.org/officeDocument/2006/relationships/slide" Target="slides/slide897.xml"/><Relationship Id="rId1041" Type="http://schemas.openxmlformats.org/officeDocument/2006/relationships/slide" Target="slides/slide1040.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716" Type="http://schemas.openxmlformats.org/officeDocument/2006/relationships/slide" Target="slides/slide715.xml"/><Relationship Id="rId758" Type="http://schemas.openxmlformats.org/officeDocument/2006/relationships/slide" Target="slides/slide757.xml"/><Relationship Id="rId923" Type="http://schemas.openxmlformats.org/officeDocument/2006/relationships/slide" Target="slides/slide922.xml"/><Relationship Id="rId965" Type="http://schemas.openxmlformats.org/officeDocument/2006/relationships/slide" Target="slides/slide964.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 Id="rId825" Type="http://schemas.openxmlformats.org/officeDocument/2006/relationships/slide" Target="slides/slide824.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867" Type="http://schemas.openxmlformats.org/officeDocument/2006/relationships/slide" Target="slides/slide866.xml"/><Relationship Id="rId1010" Type="http://schemas.openxmlformats.org/officeDocument/2006/relationships/slide" Target="slides/slide1009.xml"/><Relationship Id="rId1052" Type="http://schemas.openxmlformats.org/officeDocument/2006/relationships/slide" Target="slides/slide1051.xml"/><Relationship Id="rId299" Type="http://schemas.openxmlformats.org/officeDocument/2006/relationships/slide" Target="slides/slide298.xml"/><Relationship Id="rId727" Type="http://schemas.openxmlformats.org/officeDocument/2006/relationships/slide" Target="slides/slide726.xml"/><Relationship Id="rId934" Type="http://schemas.openxmlformats.org/officeDocument/2006/relationships/slide" Target="slides/slide933.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780" Type="http://schemas.openxmlformats.org/officeDocument/2006/relationships/slide" Target="slides/slide779.xml"/><Relationship Id="rId226" Type="http://schemas.openxmlformats.org/officeDocument/2006/relationships/slide" Target="slides/slide225.xml"/><Relationship Id="rId433" Type="http://schemas.openxmlformats.org/officeDocument/2006/relationships/slide" Target="slides/slide432.xml"/><Relationship Id="rId878" Type="http://schemas.openxmlformats.org/officeDocument/2006/relationships/slide" Target="slides/slide877.xml"/><Relationship Id="rId1063" Type="http://schemas.openxmlformats.org/officeDocument/2006/relationships/slide" Target="slides/slide1062.xml"/><Relationship Id="rId640" Type="http://schemas.openxmlformats.org/officeDocument/2006/relationships/slide" Target="slides/slide639.xml"/><Relationship Id="rId738" Type="http://schemas.openxmlformats.org/officeDocument/2006/relationships/slide" Target="slides/slide737.xml"/><Relationship Id="rId945" Type="http://schemas.openxmlformats.org/officeDocument/2006/relationships/slide" Target="slides/slide944.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805" Type="http://schemas.openxmlformats.org/officeDocument/2006/relationships/slide" Target="slides/slide804.xml"/><Relationship Id="rId5" Type="http://schemas.openxmlformats.org/officeDocument/2006/relationships/slide" Target="slides/slide4.xml"/><Relationship Id="rId237" Type="http://schemas.openxmlformats.org/officeDocument/2006/relationships/slide" Target="slides/slide236.xml"/><Relationship Id="rId791" Type="http://schemas.openxmlformats.org/officeDocument/2006/relationships/slide" Target="slides/slide790.xml"/><Relationship Id="rId889" Type="http://schemas.openxmlformats.org/officeDocument/2006/relationships/slide" Target="slides/slide888.xml"/><Relationship Id="rId1074" Type="http://schemas.openxmlformats.org/officeDocument/2006/relationships/slide" Target="slides/slide1073.xml"/><Relationship Id="rId444" Type="http://schemas.openxmlformats.org/officeDocument/2006/relationships/slide" Target="slides/slide443.xml"/><Relationship Id="rId651" Type="http://schemas.openxmlformats.org/officeDocument/2006/relationships/slide" Target="slides/slide650.xml"/><Relationship Id="rId749" Type="http://schemas.openxmlformats.org/officeDocument/2006/relationships/slide" Target="slides/slide748.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956" Type="http://schemas.openxmlformats.org/officeDocument/2006/relationships/slide" Target="slides/slide955.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816" Type="http://schemas.openxmlformats.org/officeDocument/2006/relationships/slide" Target="slides/slide815.xml"/><Relationship Id="rId1001" Type="http://schemas.openxmlformats.org/officeDocument/2006/relationships/slide" Target="slides/slide1000.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7" Type="http://schemas.openxmlformats.org/officeDocument/2006/relationships/slide" Target="slides/slide966.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827" Type="http://schemas.openxmlformats.org/officeDocument/2006/relationships/slide" Target="slides/slide826.xml"/><Relationship Id="rId1012" Type="http://schemas.openxmlformats.org/officeDocument/2006/relationships/slide" Target="slides/slide1011.xml"/><Relationship Id="rId259" Type="http://schemas.openxmlformats.org/officeDocument/2006/relationships/slide" Target="slides/slide258.xml"/><Relationship Id="rId466" Type="http://schemas.openxmlformats.org/officeDocument/2006/relationships/slide" Target="slides/slide465.xml"/><Relationship Id="rId673" Type="http://schemas.openxmlformats.org/officeDocument/2006/relationships/slide" Target="slides/slide672.xml"/><Relationship Id="rId880" Type="http://schemas.openxmlformats.org/officeDocument/2006/relationships/slide" Target="slides/slide879.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978" Type="http://schemas.openxmlformats.org/officeDocument/2006/relationships/slide" Target="slides/slide977.xml"/><Relationship Id="rId740" Type="http://schemas.openxmlformats.org/officeDocument/2006/relationships/slide" Target="slides/slide739.xml"/><Relationship Id="rId838" Type="http://schemas.openxmlformats.org/officeDocument/2006/relationships/slide" Target="slides/slide837.xml"/><Relationship Id="rId1023" Type="http://schemas.openxmlformats.org/officeDocument/2006/relationships/slide" Target="slides/slide1022.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684" Type="http://schemas.openxmlformats.org/officeDocument/2006/relationships/slide" Target="slides/slide683.xml"/><Relationship Id="rId337" Type="http://schemas.openxmlformats.org/officeDocument/2006/relationships/slide" Target="slides/slide336.xml"/><Relationship Id="rId891" Type="http://schemas.openxmlformats.org/officeDocument/2006/relationships/slide" Target="slides/slide890.xml"/><Relationship Id="rId905" Type="http://schemas.openxmlformats.org/officeDocument/2006/relationships/slide" Target="slides/slide904.xml"/><Relationship Id="rId989" Type="http://schemas.openxmlformats.org/officeDocument/2006/relationships/slide" Target="slides/slide988.xml"/><Relationship Id="rId34" Type="http://schemas.openxmlformats.org/officeDocument/2006/relationships/slide" Target="slides/slide33.xml"/><Relationship Id="rId544" Type="http://schemas.openxmlformats.org/officeDocument/2006/relationships/slide" Target="slides/slide543.xml"/><Relationship Id="rId751" Type="http://schemas.openxmlformats.org/officeDocument/2006/relationships/slide" Target="slides/slide750.xml"/><Relationship Id="rId849" Type="http://schemas.openxmlformats.org/officeDocument/2006/relationships/slide" Target="slides/slide848.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1034" Type="http://schemas.openxmlformats.org/officeDocument/2006/relationships/slide" Target="slides/slide1033.xml"/><Relationship Id="rId250" Type="http://schemas.openxmlformats.org/officeDocument/2006/relationships/slide" Target="slides/slide249.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916" Type="http://schemas.openxmlformats.org/officeDocument/2006/relationships/slide" Target="slides/slide915.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762" Type="http://schemas.openxmlformats.org/officeDocument/2006/relationships/slide" Target="slides/slide76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1045" Type="http://schemas.openxmlformats.org/officeDocument/2006/relationships/slide" Target="slides/slide1044.xml"/><Relationship Id="rId261" Type="http://schemas.openxmlformats.org/officeDocument/2006/relationships/slide" Target="slides/slide260.xml"/><Relationship Id="rId499" Type="http://schemas.openxmlformats.org/officeDocument/2006/relationships/slide" Target="slides/slide498.xml"/><Relationship Id="rId927" Type="http://schemas.openxmlformats.org/officeDocument/2006/relationships/slide" Target="slides/slide926.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773" Type="http://schemas.openxmlformats.org/officeDocument/2006/relationships/slide" Target="slides/slide772.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980" Type="http://schemas.openxmlformats.org/officeDocument/2006/relationships/slide" Target="slides/slide979.xml"/><Relationship Id="rId1056" Type="http://schemas.openxmlformats.org/officeDocument/2006/relationships/slide" Target="slides/slide1055.xml"/><Relationship Id="rId840" Type="http://schemas.openxmlformats.org/officeDocument/2006/relationships/slide" Target="slides/slide839.xml"/><Relationship Id="rId938" Type="http://schemas.openxmlformats.org/officeDocument/2006/relationships/slide" Target="slides/slide937.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700" Type="http://schemas.openxmlformats.org/officeDocument/2006/relationships/slide" Target="slides/slide699.xml"/><Relationship Id="rId132" Type="http://schemas.openxmlformats.org/officeDocument/2006/relationships/slide" Target="slides/slide131.xml"/><Relationship Id="rId784" Type="http://schemas.openxmlformats.org/officeDocument/2006/relationships/slide" Target="slides/slide783.xml"/><Relationship Id="rId991" Type="http://schemas.openxmlformats.org/officeDocument/2006/relationships/slide" Target="slides/slide990.xml"/><Relationship Id="rId1067" Type="http://schemas.openxmlformats.org/officeDocument/2006/relationships/slide" Target="slides/slide1066.xml"/><Relationship Id="rId437" Type="http://schemas.openxmlformats.org/officeDocument/2006/relationships/slide" Target="slides/slide436.xml"/><Relationship Id="rId644" Type="http://schemas.openxmlformats.org/officeDocument/2006/relationships/slide" Target="slides/slide643.xml"/><Relationship Id="rId851" Type="http://schemas.openxmlformats.org/officeDocument/2006/relationships/slide" Target="slides/slide850.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11" Type="http://schemas.openxmlformats.org/officeDocument/2006/relationships/slide" Target="slides/slide710.xml"/><Relationship Id="rId949" Type="http://schemas.openxmlformats.org/officeDocument/2006/relationships/slide" Target="slides/slide948.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795" Type="http://schemas.openxmlformats.org/officeDocument/2006/relationships/slide" Target="slides/slide794.xml"/><Relationship Id="rId809" Type="http://schemas.openxmlformats.org/officeDocument/2006/relationships/slide" Target="slides/slide808.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862" Type="http://schemas.openxmlformats.org/officeDocument/2006/relationships/slide" Target="slides/slide861.xml"/><Relationship Id="rId1078" Type="http://schemas.openxmlformats.org/officeDocument/2006/relationships/presProps" Target="presProps.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slide" Target="slides/slide721.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1005" Type="http://schemas.openxmlformats.org/officeDocument/2006/relationships/slide" Target="slides/slide1004.xml"/><Relationship Id="rId459" Type="http://schemas.openxmlformats.org/officeDocument/2006/relationships/slide" Target="slides/slide458.xml"/><Relationship Id="rId666" Type="http://schemas.openxmlformats.org/officeDocument/2006/relationships/slide" Target="slides/slide665.xml"/><Relationship Id="rId873" Type="http://schemas.openxmlformats.org/officeDocument/2006/relationships/slide" Target="slides/slide872.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733" Type="http://schemas.openxmlformats.org/officeDocument/2006/relationships/slide" Target="slides/slide732.xml"/><Relationship Id="rId940" Type="http://schemas.openxmlformats.org/officeDocument/2006/relationships/slide" Target="slides/slide939.xml"/><Relationship Id="rId1016" Type="http://schemas.openxmlformats.org/officeDocument/2006/relationships/slide" Target="slides/slide1015.xml"/><Relationship Id="rId165" Type="http://schemas.openxmlformats.org/officeDocument/2006/relationships/slide" Target="slides/slide164.xml"/><Relationship Id="rId372" Type="http://schemas.openxmlformats.org/officeDocument/2006/relationships/slide" Target="slides/slide371.xml"/><Relationship Id="rId677" Type="http://schemas.openxmlformats.org/officeDocument/2006/relationships/slide" Target="slides/slide676.xml"/><Relationship Id="rId800" Type="http://schemas.openxmlformats.org/officeDocument/2006/relationships/slide" Target="slides/slide799.xml"/><Relationship Id="rId232" Type="http://schemas.openxmlformats.org/officeDocument/2006/relationships/slide" Target="slides/slide231.xml"/><Relationship Id="rId884" Type="http://schemas.openxmlformats.org/officeDocument/2006/relationships/slide" Target="slides/slide883.xml"/><Relationship Id="rId27" Type="http://schemas.openxmlformats.org/officeDocument/2006/relationships/slide" Target="slides/slide26.xml"/><Relationship Id="rId537" Type="http://schemas.openxmlformats.org/officeDocument/2006/relationships/slide" Target="slides/slide536.xml"/><Relationship Id="rId744" Type="http://schemas.openxmlformats.org/officeDocument/2006/relationships/slide" Target="slides/slide743.xml"/><Relationship Id="rId951" Type="http://schemas.openxmlformats.org/officeDocument/2006/relationships/slide" Target="slides/slide950.xml"/><Relationship Id="rId80" Type="http://schemas.openxmlformats.org/officeDocument/2006/relationships/slide" Target="slides/slide79.xml"/><Relationship Id="rId176" Type="http://schemas.openxmlformats.org/officeDocument/2006/relationships/slide" Target="slides/slide175.xml"/><Relationship Id="rId383" Type="http://schemas.openxmlformats.org/officeDocument/2006/relationships/slide" Target="slides/slide382.xml"/><Relationship Id="rId590" Type="http://schemas.openxmlformats.org/officeDocument/2006/relationships/slide" Target="slides/slide589.xml"/><Relationship Id="rId604" Type="http://schemas.openxmlformats.org/officeDocument/2006/relationships/slide" Target="slides/slide603.xml"/><Relationship Id="rId811" Type="http://schemas.openxmlformats.org/officeDocument/2006/relationships/slide" Target="slides/slide810.xml"/><Relationship Id="rId1027" Type="http://schemas.openxmlformats.org/officeDocument/2006/relationships/slide" Target="slides/slide1026.xml"/><Relationship Id="rId243" Type="http://schemas.openxmlformats.org/officeDocument/2006/relationships/slide" Target="slides/slide242.xml"/><Relationship Id="rId450" Type="http://schemas.openxmlformats.org/officeDocument/2006/relationships/slide" Target="slides/slide449.xml"/><Relationship Id="rId688" Type="http://schemas.openxmlformats.org/officeDocument/2006/relationships/slide" Target="slides/slide687.xml"/><Relationship Id="rId895" Type="http://schemas.openxmlformats.org/officeDocument/2006/relationships/slide" Target="slides/slide894.xml"/><Relationship Id="rId909" Type="http://schemas.openxmlformats.org/officeDocument/2006/relationships/slide" Target="slides/slide908.xml"/><Relationship Id="rId1080" Type="http://schemas.openxmlformats.org/officeDocument/2006/relationships/theme" Target="theme/theme1.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548" Type="http://schemas.openxmlformats.org/officeDocument/2006/relationships/slide" Target="slides/slide547.xml"/><Relationship Id="rId755" Type="http://schemas.openxmlformats.org/officeDocument/2006/relationships/slide" Target="slides/slide754.xml"/><Relationship Id="rId962" Type="http://schemas.openxmlformats.org/officeDocument/2006/relationships/slide" Target="slides/slide961.xml"/><Relationship Id="rId91" Type="http://schemas.openxmlformats.org/officeDocument/2006/relationships/slide" Target="slides/slide90.xml"/><Relationship Id="rId187" Type="http://schemas.openxmlformats.org/officeDocument/2006/relationships/slide" Target="slides/slide186.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822" Type="http://schemas.openxmlformats.org/officeDocument/2006/relationships/slide" Target="slides/slide821.xml"/><Relationship Id="rId1038" Type="http://schemas.openxmlformats.org/officeDocument/2006/relationships/slide" Target="slides/slide1037.xml"/><Relationship Id="rId254" Type="http://schemas.openxmlformats.org/officeDocument/2006/relationships/slide" Target="slides/slide253.xml"/><Relationship Id="rId699" Type="http://schemas.openxmlformats.org/officeDocument/2006/relationships/slide" Target="slides/slide698.xml"/><Relationship Id="rId49" Type="http://schemas.openxmlformats.org/officeDocument/2006/relationships/slide" Target="slides/slide48.xml"/><Relationship Id="rId114" Type="http://schemas.openxmlformats.org/officeDocument/2006/relationships/slide" Target="slides/slide113.xml"/><Relationship Id="rId461" Type="http://schemas.openxmlformats.org/officeDocument/2006/relationships/slide" Target="slides/slide460.xml"/><Relationship Id="rId559" Type="http://schemas.openxmlformats.org/officeDocument/2006/relationships/slide" Target="slides/slide558.xml"/><Relationship Id="rId766" Type="http://schemas.openxmlformats.org/officeDocument/2006/relationships/slide" Target="slides/slide765.xml"/><Relationship Id="rId198" Type="http://schemas.openxmlformats.org/officeDocument/2006/relationships/slide" Target="slides/slide197.xml"/><Relationship Id="rId321" Type="http://schemas.openxmlformats.org/officeDocument/2006/relationships/slide" Target="slides/slide320.xml"/><Relationship Id="rId419" Type="http://schemas.openxmlformats.org/officeDocument/2006/relationships/slide" Target="slides/slide418.xml"/><Relationship Id="rId626" Type="http://schemas.openxmlformats.org/officeDocument/2006/relationships/slide" Target="slides/slide625.xml"/><Relationship Id="rId973" Type="http://schemas.openxmlformats.org/officeDocument/2006/relationships/slide" Target="slides/slide972.xml"/><Relationship Id="rId1049" Type="http://schemas.openxmlformats.org/officeDocument/2006/relationships/slide" Target="slides/slide1048.xml"/><Relationship Id="rId833" Type="http://schemas.openxmlformats.org/officeDocument/2006/relationships/slide" Target="slides/slide832.xml"/><Relationship Id="rId265" Type="http://schemas.openxmlformats.org/officeDocument/2006/relationships/slide" Target="slides/slide264.xml"/><Relationship Id="rId472" Type="http://schemas.openxmlformats.org/officeDocument/2006/relationships/slide" Target="slides/slide471.xml"/><Relationship Id="rId900" Type="http://schemas.openxmlformats.org/officeDocument/2006/relationships/slide" Target="slides/slide899.xml"/><Relationship Id="rId125" Type="http://schemas.openxmlformats.org/officeDocument/2006/relationships/slide" Target="slides/slide124.xml"/><Relationship Id="rId332" Type="http://schemas.openxmlformats.org/officeDocument/2006/relationships/slide" Target="slides/slide331.xml"/><Relationship Id="rId777" Type="http://schemas.openxmlformats.org/officeDocument/2006/relationships/slide" Target="slides/slide776.xml"/><Relationship Id="rId984" Type="http://schemas.openxmlformats.org/officeDocument/2006/relationships/slide" Target="slides/slide983.xml"/><Relationship Id="rId637" Type="http://schemas.openxmlformats.org/officeDocument/2006/relationships/slide" Target="slides/slide636.xml"/><Relationship Id="rId844" Type="http://schemas.openxmlformats.org/officeDocument/2006/relationships/slide" Target="slides/slide843.xml"/><Relationship Id="rId276" Type="http://schemas.openxmlformats.org/officeDocument/2006/relationships/slide" Target="slides/slide275.xml"/><Relationship Id="rId483" Type="http://schemas.openxmlformats.org/officeDocument/2006/relationships/slide" Target="slides/slide482.xml"/><Relationship Id="rId690" Type="http://schemas.openxmlformats.org/officeDocument/2006/relationships/slide" Target="slides/slide689.xml"/><Relationship Id="rId704" Type="http://schemas.openxmlformats.org/officeDocument/2006/relationships/slide" Target="slides/slide703.xml"/><Relationship Id="rId911" Type="http://schemas.openxmlformats.org/officeDocument/2006/relationships/slide" Target="slides/slide910.xml"/><Relationship Id="rId40" Type="http://schemas.openxmlformats.org/officeDocument/2006/relationships/slide" Target="slides/slide39.xml"/><Relationship Id="rId136" Type="http://schemas.openxmlformats.org/officeDocument/2006/relationships/slide" Target="slides/slide135.xml"/><Relationship Id="rId343" Type="http://schemas.openxmlformats.org/officeDocument/2006/relationships/slide" Target="slides/slide342.xml"/><Relationship Id="rId550" Type="http://schemas.openxmlformats.org/officeDocument/2006/relationships/slide" Target="slides/slide549.xml"/><Relationship Id="rId788" Type="http://schemas.openxmlformats.org/officeDocument/2006/relationships/slide" Target="slides/slide787.xml"/><Relationship Id="rId995" Type="http://schemas.openxmlformats.org/officeDocument/2006/relationships/slide" Target="slides/slide994.xml"/></Relationships>
</file>

<file path=ppt/ink/ink1.xml><?xml version="1.0" encoding="utf-8"?>
<inkml:ink xmlns:inkml="http://www.w3.org/2003/InkML">
  <inkml:definitions>
    <inkml:context xml:id="ctx0">
      <inkml:inkSource xml:id="inkSrc0">
        <inkml:traceFormat>
          <inkml:channel name="X" type="integer" max="1680" units="cm"/>
          <inkml:channel name="Y" type="integer" max="1050" units="cm"/>
        </inkml:traceFormat>
        <inkml:channelProperties>
          <inkml:channelProperty channel="X" name="resolution" value="28.33052" units="1/cm"/>
          <inkml:channelProperty channel="Y" name="resolution" value="28.37838" units="1/cm"/>
        </inkml:channelProperties>
      </inkml:inkSource>
      <inkml:timestamp xml:id="ts0" timeString="2018-10-10T12:15:25.587"/>
    </inkml:context>
    <inkml:brush xml:id="br0">
      <inkml:brushProperty name="width" value="0.06667" units="cm"/>
      <inkml:brushProperty name="height" value="0.06667" units="cm"/>
      <inkml:brushProperty name="fitToCurv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vl1pPr>
          </a:lstStyle>
          <a:p>
            <a:fld id="{AD7BFCD8-8C54-4C96-8EEC-621A6D3B983D}" type="datetimeFigureOut">
              <a:rPr lang="en-GB" smtClean="0"/>
              <a:pPr/>
              <a:t>27/08/2020</a:t>
            </a:fld>
            <a:endParaRPr lang="en-GB"/>
          </a:p>
        </p:txBody>
      </p:sp>
      <p:sp>
        <p:nvSpPr>
          <p:cNvPr id="4" name="Slide Image Placeholder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05350"/>
            <a:ext cx="5435600" cy="44577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vl1pPr>
          </a:lstStyle>
          <a:p>
            <a:fld id="{F77CDFEB-5B8F-413C-A280-B5C2B678AABD}" type="slidenum">
              <a:rPr lang="en-GB" smtClean="0"/>
              <a:pPr/>
              <a:t>‹#›</a:t>
            </a:fld>
            <a:endParaRPr lang="en-GB"/>
          </a:p>
        </p:txBody>
      </p:sp>
    </p:spTree>
    <p:extLst>
      <p:ext uri="{BB962C8B-B14F-4D97-AF65-F5344CB8AC3E}">
        <p14:creationId xmlns:p14="http://schemas.microsoft.com/office/powerpoint/2010/main" val="1360774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511</a:t>
            </a:fld>
            <a:endParaRPr lang="en-GB"/>
          </a:p>
        </p:txBody>
      </p:sp>
    </p:spTree>
    <p:extLst>
      <p:ext uri="{BB962C8B-B14F-4D97-AF65-F5344CB8AC3E}">
        <p14:creationId xmlns:p14="http://schemas.microsoft.com/office/powerpoint/2010/main" val="1886306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1369562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4068921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22562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677026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4151057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4136014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197387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1131214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4111345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1240295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735753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TextBox 6"/>
          <p:cNvSpPr txBox="1"/>
          <p:nvPr/>
        </p:nvSpPr>
        <p:spPr>
          <a:xfrm>
            <a:off x="4716016" y="-127601"/>
            <a:ext cx="4372736" cy="715581"/>
          </a:xfrm>
          <a:prstGeom prst="rect">
            <a:avLst/>
          </a:prstGeom>
          <a:noFill/>
        </p:spPr>
        <p:txBody>
          <a:bodyPr wrap="none" rtlCol="0">
            <a:spAutoFit/>
          </a:bodyPr>
          <a:lstStyle/>
          <a:p>
            <a:r>
              <a:rPr lang="en-GB" sz="4050" b="1" i="1" dirty="0">
                <a:solidFill>
                  <a:schemeClr val="tx2">
                    <a:lumMod val="60000"/>
                    <a:lumOff val="40000"/>
                    <a:alpha val="35000"/>
                  </a:schemeClr>
                </a:solidFill>
              </a:rPr>
              <a:t>@</a:t>
            </a:r>
            <a:r>
              <a:rPr lang="en-GB" sz="4050" b="1" i="1" dirty="0" err="1">
                <a:solidFill>
                  <a:schemeClr val="tx2">
                    <a:lumMod val="60000"/>
                    <a:lumOff val="40000"/>
                    <a:alpha val="35000"/>
                  </a:schemeClr>
                </a:solidFill>
              </a:rPr>
              <a:t>westiesworkshop</a:t>
            </a:r>
            <a:endParaRPr lang="en-GB" sz="4050" b="1" i="1" dirty="0">
              <a:solidFill>
                <a:schemeClr val="tx2">
                  <a:lumMod val="60000"/>
                  <a:lumOff val="40000"/>
                  <a:alpha val="35000"/>
                </a:schemeClr>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45DA498-665A-44B3-B930-DBEAEFF5CD39}" type="datetimeFigureOut">
              <a:rPr lang="en-GB" smtClean="0"/>
              <a:pPr/>
              <a:t>27/08/2020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235B8CC-DC71-439A-A391-06ABDC93A033}" type="slidenum">
              <a:rPr lang="en-GB" smtClean="0"/>
              <a:pPr/>
              <a:t>‹#›</a:t>
            </a:fld>
            <a:endParaRPr lang="en-GB"/>
          </a:p>
        </p:txBody>
      </p:sp>
    </p:spTree>
    <p:extLst>
      <p:ext uri="{BB962C8B-B14F-4D97-AF65-F5344CB8AC3E}">
        <p14:creationId xmlns:p14="http://schemas.microsoft.com/office/powerpoint/2010/main" val="1501100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9.xml"/><Relationship Id="rId1" Type="http://schemas.openxmlformats.org/officeDocument/2006/relationships/slideLayout" Target="../slideLayouts/slideLayout2.xml"/><Relationship Id="rId4" Type="http://schemas.openxmlformats.org/officeDocument/2006/relationships/slide" Target="slide11.xml"/></Relationships>
</file>

<file path=ppt/slides/_rels/slide100.xml.rels><?xml version="1.0" encoding="UTF-8" standalone="yes"?>
<Relationships xmlns="http://schemas.openxmlformats.org/package/2006/relationships"><Relationship Id="rId8" Type="http://schemas.openxmlformats.org/officeDocument/2006/relationships/slide" Target="slide99.xml"/><Relationship Id="rId3" Type="http://schemas.openxmlformats.org/officeDocument/2006/relationships/slide" Target="slide9.xml"/><Relationship Id="rId7" Type="http://schemas.openxmlformats.org/officeDocument/2006/relationships/slide" Target="slide90.xml"/><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000.xml.rels><?xml version="1.0" encoding="UTF-8" standalone="yes"?>
<Relationships xmlns="http://schemas.openxmlformats.org/package/2006/relationships"><Relationship Id="rId8" Type="http://schemas.openxmlformats.org/officeDocument/2006/relationships/slide" Target="slide998.xml"/><Relationship Id="rId3" Type="http://schemas.openxmlformats.org/officeDocument/2006/relationships/image" Target="../media/image1035.png"/><Relationship Id="rId7" Type="http://schemas.openxmlformats.org/officeDocument/2006/relationships/slide" Target="slide999.xml"/><Relationship Id="rId2" Type="http://schemas.openxmlformats.org/officeDocument/2006/relationships/image" Target="../media/image103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9.xml"/><Relationship Id="rId4" Type="http://schemas.openxmlformats.org/officeDocument/2006/relationships/image" Target="../media/image4.png"/><Relationship Id="rId9" Type="http://schemas.openxmlformats.org/officeDocument/2006/relationships/slide" Target="slide910.xml"/></Relationships>
</file>

<file path=ppt/slides/_rels/slide1001.xml.rels><?xml version="1.0" encoding="UTF-8" standalone="yes"?>
<Relationships xmlns="http://schemas.openxmlformats.org/package/2006/relationships"><Relationship Id="rId8" Type="http://schemas.openxmlformats.org/officeDocument/2006/relationships/image" Target="../media/image403.png"/><Relationship Id="rId3" Type="http://schemas.openxmlformats.org/officeDocument/2006/relationships/image" Target="../media/image402.png"/><Relationship Id="rId7" Type="http://schemas.openxmlformats.org/officeDocument/2006/relationships/image" Target="../media/image10.png"/><Relationship Id="rId12" Type="http://schemas.openxmlformats.org/officeDocument/2006/relationships/slide" Target="slide910.xml"/><Relationship Id="rId2" Type="http://schemas.openxmlformats.org/officeDocument/2006/relationships/image" Target="../media/image40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998.xml"/><Relationship Id="rId5" Type="http://schemas.openxmlformats.org/officeDocument/2006/relationships/image" Target="../media/image1.png"/><Relationship Id="rId10" Type="http://schemas.openxmlformats.org/officeDocument/2006/relationships/slide" Target="slide1001.xml"/><Relationship Id="rId4" Type="http://schemas.openxmlformats.org/officeDocument/2006/relationships/slide" Target="slide9.xml"/><Relationship Id="rId9" Type="http://schemas.openxmlformats.org/officeDocument/2006/relationships/image" Target="../media/image404.png"/></Relationships>
</file>

<file path=ppt/slides/_rels/slide1002.xml.rels><?xml version="1.0" encoding="UTF-8" standalone="yes"?>
<Relationships xmlns="http://schemas.openxmlformats.org/package/2006/relationships"><Relationship Id="rId8" Type="http://schemas.openxmlformats.org/officeDocument/2006/relationships/slide" Target="slide998.xml"/><Relationship Id="rId3" Type="http://schemas.openxmlformats.org/officeDocument/2006/relationships/slide" Target="slide9.xml"/><Relationship Id="rId7" Type="http://schemas.openxmlformats.org/officeDocument/2006/relationships/slide" Target="slide1001.xml"/><Relationship Id="rId2" Type="http://schemas.openxmlformats.org/officeDocument/2006/relationships/image" Target="../media/image405.png"/><Relationship Id="rId1" Type="http://schemas.openxmlformats.org/officeDocument/2006/relationships/slideLayout" Target="../slideLayouts/slideLayout2.xml"/><Relationship Id="rId6" Type="http://schemas.openxmlformats.org/officeDocument/2006/relationships/image" Target="../media/image406.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910.xml"/></Relationships>
</file>

<file path=ppt/slides/_rels/slide1003.xml.rels><?xml version="1.0" encoding="UTF-8" standalone="yes"?>
<Relationships xmlns="http://schemas.openxmlformats.org/package/2006/relationships"><Relationship Id="rId8" Type="http://schemas.openxmlformats.org/officeDocument/2006/relationships/slide" Target="slide1003.xml"/><Relationship Id="rId3" Type="http://schemas.openxmlformats.org/officeDocument/2006/relationships/image" Target="../media/image1072.png"/><Relationship Id="rId7" Type="http://schemas.openxmlformats.org/officeDocument/2006/relationships/image" Target="../media/image10.png"/><Relationship Id="rId2" Type="http://schemas.openxmlformats.org/officeDocument/2006/relationships/image" Target="../media/image107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910.xml"/><Relationship Id="rId4" Type="http://schemas.openxmlformats.org/officeDocument/2006/relationships/slide" Target="slide9.xml"/><Relationship Id="rId9" Type="http://schemas.openxmlformats.org/officeDocument/2006/relationships/slide" Target="slide998.xml"/></Relationships>
</file>

<file path=ppt/slides/_rels/slide1004.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98.xml"/><Relationship Id="rId2" Type="http://schemas.openxmlformats.org/officeDocument/2006/relationships/image" Target="../media/image1073.png"/><Relationship Id="rId1" Type="http://schemas.openxmlformats.org/officeDocument/2006/relationships/slideLayout" Target="../slideLayouts/slideLayout2.xml"/><Relationship Id="rId6" Type="http://schemas.openxmlformats.org/officeDocument/2006/relationships/slide" Target="slide1003.xml"/><Relationship Id="rId5" Type="http://schemas.openxmlformats.org/officeDocument/2006/relationships/image" Target="../media/image4.png"/><Relationship Id="rId4" Type="http://schemas.openxmlformats.org/officeDocument/2006/relationships/image" Target="../media/image1.png"/></Relationships>
</file>

<file path=ppt/slides/_rels/slide1005.xml.rels><?xml version="1.0" encoding="UTF-8" standalone="yes"?>
<Relationships xmlns="http://schemas.openxmlformats.org/package/2006/relationships"><Relationship Id="rId8" Type="http://schemas.openxmlformats.org/officeDocument/2006/relationships/slide" Target="slide1005.xml"/><Relationship Id="rId3" Type="http://schemas.openxmlformats.org/officeDocument/2006/relationships/image" Target="../media/image1075.png"/><Relationship Id="rId7" Type="http://schemas.openxmlformats.org/officeDocument/2006/relationships/image" Target="../media/image10.png"/><Relationship Id="rId2" Type="http://schemas.openxmlformats.org/officeDocument/2006/relationships/image" Target="../media/image107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910.xml"/><Relationship Id="rId4" Type="http://schemas.openxmlformats.org/officeDocument/2006/relationships/slide" Target="slide9.xml"/><Relationship Id="rId9" Type="http://schemas.openxmlformats.org/officeDocument/2006/relationships/slide" Target="slide998.xml"/></Relationships>
</file>

<file path=ppt/slides/_rels/slide1006.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98.xml"/><Relationship Id="rId2" Type="http://schemas.openxmlformats.org/officeDocument/2006/relationships/image" Target="../media/image1076.png"/><Relationship Id="rId1" Type="http://schemas.openxmlformats.org/officeDocument/2006/relationships/slideLayout" Target="../slideLayouts/slideLayout2.xml"/><Relationship Id="rId6" Type="http://schemas.openxmlformats.org/officeDocument/2006/relationships/slide" Target="slide1005.xml"/><Relationship Id="rId5" Type="http://schemas.openxmlformats.org/officeDocument/2006/relationships/image" Target="../media/image4.png"/><Relationship Id="rId4" Type="http://schemas.openxmlformats.org/officeDocument/2006/relationships/image" Target="../media/image1.png"/></Relationships>
</file>

<file path=ppt/slides/_rels/slide1007.xml.rels><?xml version="1.0" encoding="UTF-8" standalone="yes"?>
<Relationships xmlns="http://schemas.openxmlformats.org/package/2006/relationships"><Relationship Id="rId8" Type="http://schemas.openxmlformats.org/officeDocument/2006/relationships/slide" Target="slide1012.xml"/><Relationship Id="rId3" Type="http://schemas.openxmlformats.org/officeDocument/2006/relationships/image" Target="../media/image1.png"/><Relationship Id="rId7" Type="http://schemas.openxmlformats.org/officeDocument/2006/relationships/slide" Target="slide1010.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008.xml"/><Relationship Id="rId5" Type="http://schemas.openxmlformats.org/officeDocument/2006/relationships/slide" Target="slide910.xml"/><Relationship Id="rId4" Type="http://schemas.openxmlformats.org/officeDocument/2006/relationships/slide" Target="slide1007.xml"/><Relationship Id="rId9" Type="http://schemas.openxmlformats.org/officeDocument/2006/relationships/slide" Target="slide1014.xml"/></Relationships>
</file>

<file path=ppt/slides/_rels/slide1008.xml.rels><?xml version="1.0" encoding="UTF-8" standalone="yes"?>
<Relationships xmlns="http://schemas.openxmlformats.org/package/2006/relationships"><Relationship Id="rId8" Type="http://schemas.openxmlformats.org/officeDocument/2006/relationships/image" Target="../media/image1077.png"/><Relationship Id="rId3" Type="http://schemas.openxmlformats.org/officeDocument/2006/relationships/image" Target="../media/image1.png"/><Relationship Id="rId7" Type="http://schemas.openxmlformats.org/officeDocument/2006/relationships/slide" Target="slide910.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007.xml"/><Relationship Id="rId5" Type="http://schemas.openxmlformats.org/officeDocument/2006/relationships/slide" Target="slide1008.xml"/><Relationship Id="rId4" Type="http://schemas.openxmlformats.org/officeDocument/2006/relationships/image" Target="../media/image3.png"/><Relationship Id="rId9" Type="http://schemas.openxmlformats.org/officeDocument/2006/relationships/image" Target="../media/image10.png"/></Relationships>
</file>

<file path=ppt/slides/_rels/slide1009.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07.xml"/><Relationship Id="rId2" Type="http://schemas.openxmlformats.org/officeDocument/2006/relationships/image" Target="../media/image1078.png"/><Relationship Id="rId1" Type="http://schemas.openxmlformats.org/officeDocument/2006/relationships/slideLayout" Target="../slideLayouts/slideLayout2.xml"/><Relationship Id="rId6" Type="http://schemas.openxmlformats.org/officeDocument/2006/relationships/slide" Target="slide1008.xml"/><Relationship Id="rId5" Type="http://schemas.openxmlformats.org/officeDocument/2006/relationships/image" Target="../media/image4.png"/><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143.png"/><Relationship Id="rId7" Type="http://schemas.openxmlformats.org/officeDocument/2006/relationships/image" Target="../media/image10.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01.xml"/><Relationship Id="rId4" Type="http://schemas.openxmlformats.org/officeDocument/2006/relationships/slide" Target="slide9.xml"/><Relationship Id="rId9" Type="http://schemas.openxmlformats.org/officeDocument/2006/relationships/slide" Target="slide90.xml"/></Relationships>
</file>

<file path=ppt/slides/_rels/slide1010.xml.rels><?xml version="1.0" encoding="UTF-8" standalone="yes"?>
<Relationships xmlns="http://schemas.openxmlformats.org/package/2006/relationships"><Relationship Id="rId8" Type="http://schemas.openxmlformats.org/officeDocument/2006/relationships/slide" Target="slide1010.xml"/><Relationship Id="rId3" Type="http://schemas.openxmlformats.org/officeDocument/2006/relationships/image" Target="../media/image1072.png"/><Relationship Id="rId7" Type="http://schemas.openxmlformats.org/officeDocument/2006/relationships/image" Target="../media/image10.png"/><Relationship Id="rId2" Type="http://schemas.openxmlformats.org/officeDocument/2006/relationships/image" Target="../media/image107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910.xml"/><Relationship Id="rId4" Type="http://schemas.openxmlformats.org/officeDocument/2006/relationships/slide" Target="slide9.xml"/><Relationship Id="rId9" Type="http://schemas.openxmlformats.org/officeDocument/2006/relationships/slide" Target="slide1007.xml"/></Relationships>
</file>

<file path=ppt/slides/_rels/slide1011.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07.xml"/><Relationship Id="rId2" Type="http://schemas.openxmlformats.org/officeDocument/2006/relationships/image" Target="../media/image1073.png"/><Relationship Id="rId1" Type="http://schemas.openxmlformats.org/officeDocument/2006/relationships/slideLayout" Target="../slideLayouts/slideLayout2.xml"/><Relationship Id="rId6" Type="http://schemas.openxmlformats.org/officeDocument/2006/relationships/slide" Target="slide1010.xml"/><Relationship Id="rId5" Type="http://schemas.openxmlformats.org/officeDocument/2006/relationships/image" Target="../media/image4.png"/><Relationship Id="rId4" Type="http://schemas.openxmlformats.org/officeDocument/2006/relationships/image" Target="../media/image1.png"/></Relationships>
</file>

<file path=ppt/slides/_rels/slide1012.xml.rels><?xml version="1.0" encoding="UTF-8" standalone="yes"?>
<Relationships xmlns="http://schemas.openxmlformats.org/package/2006/relationships"><Relationship Id="rId8" Type="http://schemas.openxmlformats.org/officeDocument/2006/relationships/slide" Target="slide1007.xml"/><Relationship Id="rId3" Type="http://schemas.openxmlformats.org/officeDocument/2006/relationships/slide" Target="slide9.xml"/><Relationship Id="rId7" Type="http://schemas.openxmlformats.org/officeDocument/2006/relationships/slide" Target="slide1012.xml"/><Relationship Id="rId2" Type="http://schemas.openxmlformats.org/officeDocument/2006/relationships/image" Target="../media/image1079.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910.xml"/></Relationships>
</file>

<file path=ppt/slides/_rels/slide1013.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07.xml"/><Relationship Id="rId2" Type="http://schemas.openxmlformats.org/officeDocument/2006/relationships/image" Target="../media/image1080.png"/><Relationship Id="rId1" Type="http://schemas.openxmlformats.org/officeDocument/2006/relationships/slideLayout" Target="../slideLayouts/slideLayout2.xml"/><Relationship Id="rId6" Type="http://schemas.openxmlformats.org/officeDocument/2006/relationships/slide" Target="slide1012.xml"/><Relationship Id="rId5" Type="http://schemas.openxmlformats.org/officeDocument/2006/relationships/image" Target="../media/image4.png"/><Relationship Id="rId4" Type="http://schemas.openxmlformats.org/officeDocument/2006/relationships/image" Target="../media/image1.png"/></Relationships>
</file>

<file path=ppt/slides/_rels/slide1014.xml.rels><?xml version="1.0" encoding="UTF-8" standalone="yes"?>
<Relationships xmlns="http://schemas.openxmlformats.org/package/2006/relationships"><Relationship Id="rId8" Type="http://schemas.openxmlformats.org/officeDocument/2006/relationships/slide" Target="slide1014.xml"/><Relationship Id="rId3" Type="http://schemas.openxmlformats.org/officeDocument/2006/relationships/image" Target="../media/image1075.png"/><Relationship Id="rId7" Type="http://schemas.openxmlformats.org/officeDocument/2006/relationships/image" Target="../media/image10.png"/><Relationship Id="rId2" Type="http://schemas.openxmlformats.org/officeDocument/2006/relationships/image" Target="../media/image107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910.xml"/><Relationship Id="rId4" Type="http://schemas.openxmlformats.org/officeDocument/2006/relationships/slide" Target="slide9.xml"/><Relationship Id="rId9" Type="http://schemas.openxmlformats.org/officeDocument/2006/relationships/slide" Target="slide1007.xml"/></Relationships>
</file>

<file path=ppt/slides/_rels/slide1015.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07.xml"/><Relationship Id="rId2" Type="http://schemas.openxmlformats.org/officeDocument/2006/relationships/image" Target="../media/image1076.png"/><Relationship Id="rId1" Type="http://schemas.openxmlformats.org/officeDocument/2006/relationships/slideLayout" Target="../slideLayouts/slideLayout2.xml"/><Relationship Id="rId6" Type="http://schemas.openxmlformats.org/officeDocument/2006/relationships/slide" Target="slide1014.xml"/><Relationship Id="rId5" Type="http://schemas.openxmlformats.org/officeDocument/2006/relationships/image" Target="../media/image4.png"/><Relationship Id="rId4" Type="http://schemas.openxmlformats.org/officeDocument/2006/relationships/image" Target="../media/image1.png"/></Relationships>
</file>

<file path=ppt/slides/_rels/slide1016.xml.rels><?xml version="1.0" encoding="UTF-8" standalone="yes"?>
<Relationships xmlns="http://schemas.openxmlformats.org/package/2006/relationships"><Relationship Id="rId8" Type="http://schemas.openxmlformats.org/officeDocument/2006/relationships/slide" Target="slide1021.xml"/><Relationship Id="rId3" Type="http://schemas.openxmlformats.org/officeDocument/2006/relationships/image" Target="../media/image1.png"/><Relationship Id="rId7" Type="http://schemas.openxmlformats.org/officeDocument/2006/relationships/slide" Target="slide1019.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017.xml"/><Relationship Id="rId11" Type="http://schemas.openxmlformats.org/officeDocument/2006/relationships/slide" Target="slide1028.xml"/><Relationship Id="rId5" Type="http://schemas.openxmlformats.org/officeDocument/2006/relationships/slide" Target="slide910.xml"/><Relationship Id="rId10" Type="http://schemas.openxmlformats.org/officeDocument/2006/relationships/slide" Target="slide1025.xml"/><Relationship Id="rId4" Type="http://schemas.openxmlformats.org/officeDocument/2006/relationships/slide" Target="slide1016.xml"/><Relationship Id="rId9" Type="http://schemas.openxmlformats.org/officeDocument/2006/relationships/slide" Target="slide1023.xml"/></Relationships>
</file>

<file path=ppt/slides/_rels/slide1017.xml.rels><?xml version="1.0" encoding="UTF-8" standalone="yes"?>
<Relationships xmlns="http://schemas.openxmlformats.org/package/2006/relationships"><Relationship Id="rId8" Type="http://schemas.openxmlformats.org/officeDocument/2006/relationships/image" Target="../media/image1081.png"/><Relationship Id="rId3" Type="http://schemas.openxmlformats.org/officeDocument/2006/relationships/image" Target="../media/image1.png"/><Relationship Id="rId7" Type="http://schemas.openxmlformats.org/officeDocument/2006/relationships/slide" Target="slide910.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016.xml"/><Relationship Id="rId11" Type="http://schemas.openxmlformats.org/officeDocument/2006/relationships/image" Target="../media/image1083.png"/><Relationship Id="rId5" Type="http://schemas.openxmlformats.org/officeDocument/2006/relationships/slide" Target="slide1017.xml"/><Relationship Id="rId10" Type="http://schemas.openxmlformats.org/officeDocument/2006/relationships/image" Target="../media/image1082.png"/><Relationship Id="rId4" Type="http://schemas.openxmlformats.org/officeDocument/2006/relationships/image" Target="../media/image3.png"/><Relationship Id="rId9" Type="http://schemas.openxmlformats.org/officeDocument/2006/relationships/image" Target="../media/image10.png"/></Relationships>
</file>

<file path=ppt/slides/_rels/slide1018.xml.rels><?xml version="1.0" encoding="UTF-8" standalone="yes"?>
<Relationships xmlns="http://schemas.openxmlformats.org/package/2006/relationships"><Relationship Id="rId8" Type="http://schemas.openxmlformats.org/officeDocument/2006/relationships/slide" Target="slide1016.xml"/><Relationship Id="rId3" Type="http://schemas.openxmlformats.org/officeDocument/2006/relationships/image" Target="../media/image1085.png"/><Relationship Id="rId7" Type="http://schemas.openxmlformats.org/officeDocument/2006/relationships/slide" Target="slide1017.xml"/><Relationship Id="rId2" Type="http://schemas.openxmlformats.org/officeDocument/2006/relationships/image" Target="../media/image108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910.xml"/></Relationships>
</file>

<file path=ppt/slides/_rels/slide1019.xml.rels><?xml version="1.0" encoding="UTF-8" standalone="yes"?>
<Relationships xmlns="http://schemas.openxmlformats.org/package/2006/relationships"><Relationship Id="rId8" Type="http://schemas.openxmlformats.org/officeDocument/2006/relationships/slide" Target="slide1016.xml"/><Relationship Id="rId3" Type="http://schemas.openxmlformats.org/officeDocument/2006/relationships/image" Target="../media/image402.png"/><Relationship Id="rId7" Type="http://schemas.openxmlformats.org/officeDocument/2006/relationships/slide" Target="slide1019.xml"/><Relationship Id="rId12" Type="http://schemas.openxmlformats.org/officeDocument/2006/relationships/image" Target="../media/image404.png"/><Relationship Id="rId2" Type="http://schemas.openxmlformats.org/officeDocument/2006/relationships/image" Target="../media/image40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40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910.xml"/></Relationships>
</file>

<file path=ppt/slides/_rels/slide102.xml.rels><?xml version="1.0" encoding="UTF-8" standalone="yes"?>
<Relationships xmlns="http://schemas.openxmlformats.org/package/2006/relationships"><Relationship Id="rId8" Type="http://schemas.openxmlformats.org/officeDocument/2006/relationships/slide" Target="slide101.xml"/><Relationship Id="rId3" Type="http://schemas.openxmlformats.org/officeDocument/2006/relationships/slide" Target="slide9.xml"/><Relationship Id="rId7" Type="http://schemas.openxmlformats.org/officeDocument/2006/relationships/slide" Target="slide90.xml"/><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020.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16.xml"/><Relationship Id="rId2" Type="http://schemas.openxmlformats.org/officeDocument/2006/relationships/image" Target="../media/image405.png"/><Relationship Id="rId1" Type="http://schemas.openxmlformats.org/officeDocument/2006/relationships/slideLayout" Target="../slideLayouts/slideLayout2.xml"/><Relationship Id="rId6" Type="http://schemas.openxmlformats.org/officeDocument/2006/relationships/slide" Target="slide1019.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406.png"/></Relationships>
</file>

<file path=ppt/slides/_rels/slide1021.xml.rels><?xml version="1.0" encoding="UTF-8" standalone="yes"?>
<Relationships xmlns="http://schemas.openxmlformats.org/package/2006/relationships"><Relationship Id="rId8" Type="http://schemas.openxmlformats.org/officeDocument/2006/relationships/slide" Target="slide1016.xml"/><Relationship Id="rId3" Type="http://schemas.openxmlformats.org/officeDocument/2006/relationships/image" Target="../media/image1087.png"/><Relationship Id="rId7" Type="http://schemas.openxmlformats.org/officeDocument/2006/relationships/slide" Target="slide1021.xml"/><Relationship Id="rId2" Type="http://schemas.openxmlformats.org/officeDocument/2006/relationships/image" Target="../media/image108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088.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910.xml"/></Relationships>
</file>

<file path=ppt/slides/_rels/slide1022.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16.xml"/><Relationship Id="rId2" Type="http://schemas.openxmlformats.org/officeDocument/2006/relationships/image" Target="../media/image1089.png"/><Relationship Id="rId1" Type="http://schemas.openxmlformats.org/officeDocument/2006/relationships/slideLayout" Target="../slideLayouts/slideLayout2.xml"/><Relationship Id="rId6" Type="http://schemas.openxmlformats.org/officeDocument/2006/relationships/slide" Target="slide1021.xml"/><Relationship Id="rId5" Type="http://schemas.openxmlformats.org/officeDocument/2006/relationships/image" Target="../media/image4.png"/><Relationship Id="rId4" Type="http://schemas.openxmlformats.org/officeDocument/2006/relationships/image" Target="../media/image1.png"/></Relationships>
</file>

<file path=ppt/slides/_rels/slide1023.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16.xml"/><Relationship Id="rId2" Type="http://schemas.openxmlformats.org/officeDocument/2006/relationships/image" Target="../media/image1090.png"/><Relationship Id="rId1" Type="http://schemas.openxmlformats.org/officeDocument/2006/relationships/slideLayout" Target="../slideLayouts/slideLayout2.xml"/><Relationship Id="rId6" Type="http://schemas.openxmlformats.org/officeDocument/2006/relationships/slide" Target="slide1023.xml"/><Relationship Id="rId5" Type="http://schemas.openxmlformats.org/officeDocument/2006/relationships/image" Target="../media/image3.png"/><Relationship Id="rId10" Type="http://schemas.openxmlformats.org/officeDocument/2006/relationships/image" Target="../media/image1091.png"/><Relationship Id="rId4" Type="http://schemas.openxmlformats.org/officeDocument/2006/relationships/image" Target="../media/image1.png"/><Relationship Id="rId9" Type="http://schemas.openxmlformats.org/officeDocument/2006/relationships/image" Target="../media/image10.png"/></Relationships>
</file>

<file path=ppt/slides/_rels/slide1024.xml.rels><?xml version="1.0" encoding="UTF-8" standalone="yes"?>
<Relationships xmlns="http://schemas.openxmlformats.org/package/2006/relationships"><Relationship Id="rId8" Type="http://schemas.openxmlformats.org/officeDocument/2006/relationships/slide" Target="slide1016.xml"/><Relationship Id="rId3" Type="http://schemas.openxmlformats.org/officeDocument/2006/relationships/image" Target="../media/image1093.png"/><Relationship Id="rId7" Type="http://schemas.openxmlformats.org/officeDocument/2006/relationships/slide" Target="slide1023.xml"/><Relationship Id="rId2" Type="http://schemas.openxmlformats.org/officeDocument/2006/relationships/image" Target="../media/image109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910.xml"/></Relationships>
</file>

<file path=ppt/slides/_rels/slide1025.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16.xml"/><Relationship Id="rId12" Type="http://schemas.openxmlformats.org/officeDocument/2006/relationships/image" Target="../media/image1097.png"/><Relationship Id="rId2" Type="http://schemas.openxmlformats.org/officeDocument/2006/relationships/image" Target="../media/image1094.png"/><Relationship Id="rId1" Type="http://schemas.openxmlformats.org/officeDocument/2006/relationships/slideLayout" Target="../slideLayouts/slideLayout2.xml"/><Relationship Id="rId6" Type="http://schemas.openxmlformats.org/officeDocument/2006/relationships/slide" Target="slide1025.xml"/><Relationship Id="rId11" Type="http://schemas.openxmlformats.org/officeDocument/2006/relationships/image" Target="../media/image1096.png"/><Relationship Id="rId5" Type="http://schemas.openxmlformats.org/officeDocument/2006/relationships/image" Target="../media/image3.png"/><Relationship Id="rId10" Type="http://schemas.openxmlformats.org/officeDocument/2006/relationships/image" Target="../media/image1095.png"/><Relationship Id="rId4" Type="http://schemas.openxmlformats.org/officeDocument/2006/relationships/image" Target="../media/image1.png"/><Relationship Id="rId9" Type="http://schemas.openxmlformats.org/officeDocument/2006/relationships/image" Target="../media/image10.png"/></Relationships>
</file>

<file path=ppt/slides/_rels/slide1026.xml.rels><?xml version="1.0" encoding="UTF-8" standalone="yes"?>
<Relationships xmlns="http://schemas.openxmlformats.org/package/2006/relationships"><Relationship Id="rId8" Type="http://schemas.openxmlformats.org/officeDocument/2006/relationships/slide" Target="slide1025.xml"/><Relationship Id="rId3" Type="http://schemas.openxmlformats.org/officeDocument/2006/relationships/image" Target="../media/image1099.png"/><Relationship Id="rId7" Type="http://schemas.openxmlformats.org/officeDocument/2006/relationships/image" Target="../media/image3.png"/><Relationship Id="rId2" Type="http://schemas.openxmlformats.org/officeDocument/2006/relationships/image" Target="../media/image109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slide" Target="slide910.xml"/><Relationship Id="rId4" Type="http://schemas.openxmlformats.org/officeDocument/2006/relationships/slide" Target="slide9.xml"/><Relationship Id="rId9" Type="http://schemas.openxmlformats.org/officeDocument/2006/relationships/slide" Target="slide1016.xml"/></Relationships>
</file>

<file path=ppt/slides/_rels/slide1027.xml.rels><?xml version="1.0" encoding="UTF-8" standalone="yes"?>
<Relationships xmlns="http://schemas.openxmlformats.org/package/2006/relationships"><Relationship Id="rId8" Type="http://schemas.openxmlformats.org/officeDocument/2006/relationships/slide" Target="slide1016.xml"/><Relationship Id="rId3" Type="http://schemas.openxmlformats.org/officeDocument/2006/relationships/image" Target="../media/image1101.png"/><Relationship Id="rId7" Type="http://schemas.openxmlformats.org/officeDocument/2006/relationships/slide" Target="slide1025.xml"/><Relationship Id="rId2" Type="http://schemas.openxmlformats.org/officeDocument/2006/relationships/image" Target="../media/image110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910.xml"/></Relationships>
</file>

<file path=ppt/slides/_rels/slide1028.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16.xml"/><Relationship Id="rId2" Type="http://schemas.openxmlformats.org/officeDocument/2006/relationships/image" Target="../media/image1102.png"/><Relationship Id="rId1" Type="http://schemas.openxmlformats.org/officeDocument/2006/relationships/slideLayout" Target="../slideLayouts/slideLayout2.xml"/><Relationship Id="rId6" Type="http://schemas.openxmlformats.org/officeDocument/2006/relationships/slide" Target="slide1028.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1029.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16.xml"/><Relationship Id="rId2" Type="http://schemas.openxmlformats.org/officeDocument/2006/relationships/image" Target="../media/image1103.png"/><Relationship Id="rId1" Type="http://schemas.openxmlformats.org/officeDocument/2006/relationships/slideLayout" Target="../slideLayouts/slideLayout2.xml"/><Relationship Id="rId6" Type="http://schemas.openxmlformats.org/officeDocument/2006/relationships/slide" Target="slide1028.xml"/><Relationship Id="rId5" Type="http://schemas.openxmlformats.org/officeDocument/2006/relationships/image" Target="../media/image4.png"/><Relationship Id="rId4" Type="http://schemas.openxmlformats.org/officeDocument/2006/relationships/image" Target="../media/image1.png"/></Relationships>
</file>

<file path=ppt/slides/_rels/slide10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slide" Target="slide9.xml"/><Relationship Id="rId7"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103.xml"/><Relationship Id="rId5" Type="http://schemas.openxmlformats.org/officeDocument/2006/relationships/image" Target="../media/image3.png"/><Relationship Id="rId10" Type="http://schemas.openxmlformats.org/officeDocument/2006/relationships/slide" Target="slide90.xml"/><Relationship Id="rId4" Type="http://schemas.openxmlformats.org/officeDocument/2006/relationships/image" Target="../media/image1.png"/><Relationship Id="rId9" Type="http://schemas.openxmlformats.org/officeDocument/2006/relationships/slide" Target="slide11.xml"/></Relationships>
</file>

<file path=ppt/slides/_rels/slide1030.xml.rels><?xml version="1.0" encoding="UTF-8" standalone="yes"?>
<Relationships xmlns="http://schemas.openxmlformats.org/package/2006/relationships"><Relationship Id="rId8" Type="http://schemas.openxmlformats.org/officeDocument/2006/relationships/slide" Target="slide1035.xml"/><Relationship Id="rId13" Type="http://schemas.openxmlformats.org/officeDocument/2006/relationships/slide" Target="slide1045.xml"/><Relationship Id="rId3" Type="http://schemas.openxmlformats.org/officeDocument/2006/relationships/image" Target="../media/image1.png"/><Relationship Id="rId7" Type="http://schemas.openxmlformats.org/officeDocument/2006/relationships/slide" Target="slide1033.xml"/><Relationship Id="rId12" Type="http://schemas.openxmlformats.org/officeDocument/2006/relationships/slide" Target="slide1043.xml"/><Relationship Id="rId2" Type="http://schemas.openxmlformats.org/officeDocument/2006/relationships/slide" Target="slide9.xml"/><Relationship Id="rId16" Type="http://schemas.openxmlformats.org/officeDocument/2006/relationships/slide" Target="slide991.xml"/><Relationship Id="rId1" Type="http://schemas.openxmlformats.org/officeDocument/2006/relationships/slideLayout" Target="../slideLayouts/slideLayout2.xml"/><Relationship Id="rId6" Type="http://schemas.openxmlformats.org/officeDocument/2006/relationships/slide" Target="slide1031.xml"/><Relationship Id="rId11" Type="http://schemas.openxmlformats.org/officeDocument/2006/relationships/slide" Target="slide1041.xml"/><Relationship Id="rId5" Type="http://schemas.openxmlformats.org/officeDocument/2006/relationships/slide" Target="slide910.xml"/><Relationship Id="rId15" Type="http://schemas.openxmlformats.org/officeDocument/2006/relationships/slide" Target="slide1049.xml"/><Relationship Id="rId10" Type="http://schemas.openxmlformats.org/officeDocument/2006/relationships/slide" Target="slide1039.xml"/><Relationship Id="rId4" Type="http://schemas.openxmlformats.org/officeDocument/2006/relationships/slide" Target="slide1030.xml"/><Relationship Id="rId9" Type="http://schemas.openxmlformats.org/officeDocument/2006/relationships/slide" Target="slide1037.xml"/><Relationship Id="rId14" Type="http://schemas.openxmlformats.org/officeDocument/2006/relationships/slide" Target="slide1047.xml"/></Relationships>
</file>

<file path=ppt/slides/_rels/slide1031.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30.xml"/><Relationship Id="rId2" Type="http://schemas.openxmlformats.org/officeDocument/2006/relationships/image" Target="../media/image1104.png"/><Relationship Id="rId1" Type="http://schemas.openxmlformats.org/officeDocument/2006/relationships/slideLayout" Target="../slideLayouts/slideLayout2.xml"/><Relationship Id="rId6" Type="http://schemas.openxmlformats.org/officeDocument/2006/relationships/slide" Target="slide1031.xml"/><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1105.png"/></Relationships>
</file>

<file path=ppt/slides/_rels/slide1032.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30.xml"/><Relationship Id="rId2" Type="http://schemas.openxmlformats.org/officeDocument/2006/relationships/image" Target="../media/image1106.png"/><Relationship Id="rId1" Type="http://schemas.openxmlformats.org/officeDocument/2006/relationships/slideLayout" Target="../slideLayouts/slideLayout2.xml"/><Relationship Id="rId6" Type="http://schemas.openxmlformats.org/officeDocument/2006/relationships/slide" Target="slide1031.xml"/><Relationship Id="rId5" Type="http://schemas.openxmlformats.org/officeDocument/2006/relationships/image" Target="../media/image4.png"/><Relationship Id="rId4" Type="http://schemas.openxmlformats.org/officeDocument/2006/relationships/image" Target="../media/image1.png"/></Relationships>
</file>

<file path=ppt/slides/_rels/slide1033.xml.rels><?xml version="1.0" encoding="UTF-8" standalone="yes"?>
<Relationships xmlns="http://schemas.openxmlformats.org/package/2006/relationships"><Relationship Id="rId8" Type="http://schemas.openxmlformats.org/officeDocument/2006/relationships/slide" Target="slide1030.xml"/><Relationship Id="rId3" Type="http://schemas.openxmlformats.org/officeDocument/2006/relationships/image" Target="../media/image1108.png"/><Relationship Id="rId7" Type="http://schemas.openxmlformats.org/officeDocument/2006/relationships/slide" Target="slide1033.xml"/><Relationship Id="rId12" Type="http://schemas.openxmlformats.org/officeDocument/2006/relationships/image" Target="../media/image1110.png"/><Relationship Id="rId2" Type="http://schemas.openxmlformats.org/officeDocument/2006/relationships/image" Target="../media/image1107.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109.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910.xml"/></Relationships>
</file>

<file path=ppt/slides/_rels/slide1034.xml.rels><?xml version="1.0" encoding="UTF-8" standalone="yes"?>
<Relationships xmlns="http://schemas.openxmlformats.org/package/2006/relationships"><Relationship Id="rId8" Type="http://schemas.openxmlformats.org/officeDocument/2006/relationships/slide" Target="slide1030.xml"/><Relationship Id="rId3" Type="http://schemas.openxmlformats.org/officeDocument/2006/relationships/image" Target="../media/image1112.png"/><Relationship Id="rId7" Type="http://schemas.openxmlformats.org/officeDocument/2006/relationships/slide" Target="slide1033.xml"/><Relationship Id="rId2" Type="http://schemas.openxmlformats.org/officeDocument/2006/relationships/image" Target="../media/image111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910.xml"/></Relationships>
</file>

<file path=ppt/slides/_rels/slide103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117.png"/><Relationship Id="rId3" Type="http://schemas.openxmlformats.org/officeDocument/2006/relationships/image" Target="../media/image1114.png"/><Relationship Id="rId7" Type="http://schemas.openxmlformats.org/officeDocument/2006/relationships/image" Target="../media/image1.png"/><Relationship Id="rId12" Type="http://schemas.openxmlformats.org/officeDocument/2006/relationships/image" Target="../media/image10.png"/><Relationship Id="rId2" Type="http://schemas.openxmlformats.org/officeDocument/2006/relationships/image" Target="../media/image1113.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910.xml"/><Relationship Id="rId5" Type="http://schemas.openxmlformats.org/officeDocument/2006/relationships/image" Target="../media/image1116.png"/><Relationship Id="rId10" Type="http://schemas.openxmlformats.org/officeDocument/2006/relationships/slide" Target="slide1030.xml"/><Relationship Id="rId4" Type="http://schemas.openxmlformats.org/officeDocument/2006/relationships/image" Target="../media/image1115.png"/><Relationship Id="rId9" Type="http://schemas.openxmlformats.org/officeDocument/2006/relationships/slide" Target="slide1035.xml"/></Relationships>
</file>

<file path=ppt/slides/_rels/slide1036.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30.xml"/><Relationship Id="rId2" Type="http://schemas.openxmlformats.org/officeDocument/2006/relationships/image" Target="../media/image1118.png"/><Relationship Id="rId1" Type="http://schemas.openxmlformats.org/officeDocument/2006/relationships/slideLayout" Target="../slideLayouts/slideLayout2.xml"/><Relationship Id="rId6" Type="http://schemas.openxmlformats.org/officeDocument/2006/relationships/slide" Target="slide1035.xml"/><Relationship Id="rId5" Type="http://schemas.openxmlformats.org/officeDocument/2006/relationships/image" Target="../media/image4.png"/><Relationship Id="rId4" Type="http://schemas.openxmlformats.org/officeDocument/2006/relationships/image" Target="../media/image1.png"/></Relationships>
</file>

<file path=ppt/slides/_rels/slide10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slide" Target="slide910.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030.xml"/><Relationship Id="rId5" Type="http://schemas.openxmlformats.org/officeDocument/2006/relationships/slide" Target="slide1037.xml"/><Relationship Id="rId10" Type="http://schemas.openxmlformats.org/officeDocument/2006/relationships/image" Target="../media/image646.png"/><Relationship Id="rId4" Type="http://schemas.openxmlformats.org/officeDocument/2006/relationships/image" Target="../media/image3.png"/><Relationship Id="rId9" Type="http://schemas.openxmlformats.org/officeDocument/2006/relationships/image" Target="../media/image645.png"/></Relationships>
</file>

<file path=ppt/slides/_rels/slide1038.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30.xml"/><Relationship Id="rId2" Type="http://schemas.openxmlformats.org/officeDocument/2006/relationships/image" Target="../media/image647.png"/><Relationship Id="rId1" Type="http://schemas.openxmlformats.org/officeDocument/2006/relationships/slideLayout" Target="../slideLayouts/slideLayout2.xml"/><Relationship Id="rId6" Type="http://schemas.openxmlformats.org/officeDocument/2006/relationships/slide" Target="slide1037.xml"/><Relationship Id="rId5" Type="http://schemas.openxmlformats.org/officeDocument/2006/relationships/image" Target="../media/image4.png"/><Relationship Id="rId4" Type="http://schemas.openxmlformats.org/officeDocument/2006/relationships/image" Target="../media/image1.png"/></Relationships>
</file>

<file path=ppt/slides/_rels/slide1039.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30.xml"/><Relationship Id="rId2" Type="http://schemas.openxmlformats.org/officeDocument/2006/relationships/image" Target="../media/image1119.png"/><Relationship Id="rId1" Type="http://schemas.openxmlformats.org/officeDocument/2006/relationships/slideLayout" Target="../slideLayouts/slideLayout2.xml"/><Relationship Id="rId6" Type="http://schemas.openxmlformats.org/officeDocument/2006/relationships/slide" Target="slide1039.xml"/><Relationship Id="rId11" Type="http://schemas.openxmlformats.org/officeDocument/2006/relationships/image" Target="../media/image1121.png"/><Relationship Id="rId5" Type="http://schemas.openxmlformats.org/officeDocument/2006/relationships/image" Target="../media/image3.png"/><Relationship Id="rId10" Type="http://schemas.openxmlformats.org/officeDocument/2006/relationships/image" Target="../media/image1120.png"/><Relationship Id="rId4" Type="http://schemas.openxmlformats.org/officeDocument/2006/relationships/image" Target="../media/image1.png"/><Relationship Id="rId9" Type="http://schemas.openxmlformats.org/officeDocument/2006/relationships/image" Target="../media/image10.png"/></Relationships>
</file>

<file path=ppt/slides/_rels/slide104.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image" Target="../media/image149.png"/><Relationship Id="rId7" Type="http://schemas.openxmlformats.org/officeDocument/2006/relationships/slide" Target="slide11.xml"/><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103.xml"/></Relationships>
</file>

<file path=ppt/slides/_rels/slide1040.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30.xml"/><Relationship Id="rId2" Type="http://schemas.openxmlformats.org/officeDocument/2006/relationships/image" Target="../media/image1122.png"/><Relationship Id="rId1" Type="http://schemas.openxmlformats.org/officeDocument/2006/relationships/slideLayout" Target="../slideLayouts/slideLayout2.xml"/><Relationship Id="rId6" Type="http://schemas.openxmlformats.org/officeDocument/2006/relationships/slide" Target="slide1039.xml"/><Relationship Id="rId5" Type="http://schemas.openxmlformats.org/officeDocument/2006/relationships/image" Target="../media/image4.png"/><Relationship Id="rId4" Type="http://schemas.openxmlformats.org/officeDocument/2006/relationships/image" Target="../media/image1.png"/></Relationships>
</file>

<file path=ppt/slides/_rels/slide1041.xml.rels><?xml version="1.0" encoding="UTF-8" standalone="yes"?>
<Relationships xmlns="http://schemas.openxmlformats.org/package/2006/relationships"><Relationship Id="rId8" Type="http://schemas.openxmlformats.org/officeDocument/2006/relationships/slide" Target="slide1030.xml"/><Relationship Id="rId3" Type="http://schemas.openxmlformats.org/officeDocument/2006/relationships/image" Target="../media/image1124.png"/><Relationship Id="rId7" Type="http://schemas.openxmlformats.org/officeDocument/2006/relationships/slide" Target="slide1041.xml"/><Relationship Id="rId2" Type="http://schemas.openxmlformats.org/officeDocument/2006/relationships/image" Target="../media/image112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910.xml"/></Relationships>
</file>

<file path=ppt/slides/_rels/slide1042.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30.xml"/><Relationship Id="rId2" Type="http://schemas.openxmlformats.org/officeDocument/2006/relationships/image" Target="../media/image1125.png"/><Relationship Id="rId1" Type="http://schemas.openxmlformats.org/officeDocument/2006/relationships/slideLayout" Target="../slideLayouts/slideLayout2.xml"/><Relationship Id="rId6" Type="http://schemas.openxmlformats.org/officeDocument/2006/relationships/slide" Target="slide1041.xml"/><Relationship Id="rId5" Type="http://schemas.openxmlformats.org/officeDocument/2006/relationships/image" Target="../media/image4.png"/><Relationship Id="rId4" Type="http://schemas.openxmlformats.org/officeDocument/2006/relationships/image" Target="../media/image1.png"/></Relationships>
</file>

<file path=ppt/slides/_rels/slide1043.xml.rels><?xml version="1.0" encoding="UTF-8" standalone="yes"?>
<Relationships xmlns="http://schemas.openxmlformats.org/package/2006/relationships"><Relationship Id="rId8" Type="http://schemas.openxmlformats.org/officeDocument/2006/relationships/slide" Target="slide1043.xml"/><Relationship Id="rId3" Type="http://schemas.openxmlformats.org/officeDocument/2006/relationships/image" Target="../media/image1127.png"/><Relationship Id="rId7" Type="http://schemas.openxmlformats.org/officeDocument/2006/relationships/image" Target="../media/image3.png"/><Relationship Id="rId12" Type="http://schemas.openxmlformats.org/officeDocument/2006/relationships/image" Target="../media/image1129.png"/><Relationship Id="rId2" Type="http://schemas.openxmlformats.org/officeDocument/2006/relationships/image" Target="../media/image1126.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slide" Target="slide9.xml"/><Relationship Id="rId10" Type="http://schemas.openxmlformats.org/officeDocument/2006/relationships/slide" Target="slide910.xml"/><Relationship Id="rId4" Type="http://schemas.openxmlformats.org/officeDocument/2006/relationships/image" Target="../media/image1128.png"/><Relationship Id="rId9" Type="http://schemas.openxmlformats.org/officeDocument/2006/relationships/slide" Target="slide1030.xml"/></Relationships>
</file>

<file path=ppt/slides/_rels/slide1044.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30.xml"/><Relationship Id="rId2" Type="http://schemas.openxmlformats.org/officeDocument/2006/relationships/image" Target="../media/image1130.png"/><Relationship Id="rId1" Type="http://schemas.openxmlformats.org/officeDocument/2006/relationships/slideLayout" Target="../slideLayouts/slideLayout2.xml"/><Relationship Id="rId6" Type="http://schemas.openxmlformats.org/officeDocument/2006/relationships/slide" Target="slide1043.xml"/><Relationship Id="rId5" Type="http://schemas.openxmlformats.org/officeDocument/2006/relationships/image" Target="../media/image4.png"/><Relationship Id="rId4" Type="http://schemas.openxmlformats.org/officeDocument/2006/relationships/image" Target="../media/image1.png"/></Relationships>
</file>

<file path=ppt/slides/_rels/slide1045.xml.rels><?xml version="1.0" encoding="UTF-8" standalone="yes"?>
<Relationships xmlns="http://schemas.openxmlformats.org/package/2006/relationships"><Relationship Id="rId8" Type="http://schemas.openxmlformats.org/officeDocument/2006/relationships/slide" Target="slide1030.xml"/><Relationship Id="rId3" Type="http://schemas.openxmlformats.org/officeDocument/2006/relationships/image" Target="../media/image1132.png"/><Relationship Id="rId7" Type="http://schemas.openxmlformats.org/officeDocument/2006/relationships/slide" Target="slide1045.xml"/><Relationship Id="rId2" Type="http://schemas.openxmlformats.org/officeDocument/2006/relationships/image" Target="../media/image113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910.xml"/></Relationships>
</file>

<file path=ppt/slides/_rels/slide1046.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30.xml"/><Relationship Id="rId2" Type="http://schemas.openxmlformats.org/officeDocument/2006/relationships/image" Target="../media/image1133.png"/><Relationship Id="rId1" Type="http://schemas.openxmlformats.org/officeDocument/2006/relationships/slideLayout" Target="../slideLayouts/slideLayout2.xml"/><Relationship Id="rId6" Type="http://schemas.openxmlformats.org/officeDocument/2006/relationships/slide" Target="slide1045.xml"/><Relationship Id="rId5" Type="http://schemas.openxmlformats.org/officeDocument/2006/relationships/image" Target="../media/image4.png"/><Relationship Id="rId4" Type="http://schemas.openxmlformats.org/officeDocument/2006/relationships/image" Target="../media/image1.png"/></Relationships>
</file>

<file path=ppt/slides/_rels/slide1047.xml.rels><?xml version="1.0" encoding="UTF-8" standalone="yes"?>
<Relationships xmlns="http://schemas.openxmlformats.org/package/2006/relationships"><Relationship Id="rId8" Type="http://schemas.openxmlformats.org/officeDocument/2006/relationships/slide" Target="slide1047.xml"/><Relationship Id="rId3" Type="http://schemas.openxmlformats.org/officeDocument/2006/relationships/image" Target="../media/image1135.png"/><Relationship Id="rId7" Type="http://schemas.openxmlformats.org/officeDocument/2006/relationships/image" Target="../media/image3.png"/><Relationship Id="rId12" Type="http://schemas.openxmlformats.org/officeDocument/2006/relationships/image" Target="../media/image1137.png"/><Relationship Id="rId2" Type="http://schemas.openxmlformats.org/officeDocument/2006/relationships/image" Target="../media/image1134.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slide" Target="slide9.xml"/><Relationship Id="rId10" Type="http://schemas.openxmlformats.org/officeDocument/2006/relationships/slide" Target="slide910.xml"/><Relationship Id="rId4" Type="http://schemas.openxmlformats.org/officeDocument/2006/relationships/image" Target="../media/image1136.png"/><Relationship Id="rId9" Type="http://schemas.openxmlformats.org/officeDocument/2006/relationships/slide" Target="slide1030.xml"/></Relationships>
</file>

<file path=ppt/slides/_rels/slide1048.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image" Target="../media/image1139.png"/><Relationship Id="rId7" Type="http://schemas.openxmlformats.org/officeDocument/2006/relationships/slide" Target="slide1030.xml"/><Relationship Id="rId2" Type="http://schemas.openxmlformats.org/officeDocument/2006/relationships/image" Target="../media/image1138.png"/><Relationship Id="rId1" Type="http://schemas.openxmlformats.org/officeDocument/2006/relationships/slideLayout" Target="../slideLayouts/slideLayout2.xml"/><Relationship Id="rId6" Type="http://schemas.openxmlformats.org/officeDocument/2006/relationships/slide" Target="slide1047.xml"/><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image" Target="../media/image4.png"/></Relationships>
</file>

<file path=ppt/slides/_rels/slide1049.xml.rels><?xml version="1.0" encoding="UTF-8" standalone="yes"?>
<Relationships xmlns="http://schemas.openxmlformats.org/package/2006/relationships"><Relationship Id="rId8" Type="http://schemas.openxmlformats.org/officeDocument/2006/relationships/slide" Target="slide1049.xml"/><Relationship Id="rId3" Type="http://schemas.openxmlformats.org/officeDocument/2006/relationships/image" Target="../media/image1141.png"/><Relationship Id="rId7" Type="http://schemas.openxmlformats.org/officeDocument/2006/relationships/image" Target="../media/image3.png"/><Relationship Id="rId2" Type="http://schemas.openxmlformats.org/officeDocument/2006/relationships/image" Target="../media/image1140.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slide" Target="slide9.xml"/><Relationship Id="rId10" Type="http://schemas.openxmlformats.org/officeDocument/2006/relationships/slide" Target="slide910.xml"/><Relationship Id="rId4" Type="http://schemas.openxmlformats.org/officeDocument/2006/relationships/image" Target="../media/image1142.png"/><Relationship Id="rId9" Type="http://schemas.openxmlformats.org/officeDocument/2006/relationships/slide" Target="slide1030.xml"/></Relationships>
</file>

<file path=ppt/slides/_rels/slide10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51.png"/><Relationship Id="rId7" Type="http://schemas.openxmlformats.org/officeDocument/2006/relationships/image" Target="../media/image3.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105.xml"/><Relationship Id="rId5" Type="http://schemas.openxmlformats.org/officeDocument/2006/relationships/slide" Target="slide9.xml"/><Relationship Id="rId10" Type="http://schemas.openxmlformats.org/officeDocument/2006/relationships/slide" Target="slide90.xml"/><Relationship Id="rId4" Type="http://schemas.openxmlformats.org/officeDocument/2006/relationships/image" Target="../media/image152.png"/><Relationship Id="rId9" Type="http://schemas.openxmlformats.org/officeDocument/2006/relationships/slide" Target="slide11.xml"/></Relationships>
</file>

<file path=ppt/slides/_rels/slide1050.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30.xml"/><Relationship Id="rId2" Type="http://schemas.openxmlformats.org/officeDocument/2006/relationships/image" Target="../media/image1143.png"/><Relationship Id="rId1" Type="http://schemas.openxmlformats.org/officeDocument/2006/relationships/slideLayout" Target="../slideLayouts/slideLayout2.xml"/><Relationship Id="rId6" Type="http://schemas.openxmlformats.org/officeDocument/2006/relationships/slide" Target="slide1049.xml"/><Relationship Id="rId5" Type="http://schemas.openxmlformats.org/officeDocument/2006/relationships/image" Target="../media/image4.png"/><Relationship Id="rId4" Type="http://schemas.openxmlformats.org/officeDocument/2006/relationships/image" Target="../media/image1.png"/></Relationships>
</file>

<file path=ppt/slides/_rels/slide10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1057.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052.xml"/><Relationship Id="rId5" Type="http://schemas.openxmlformats.org/officeDocument/2006/relationships/slide" Target="slide910.xml"/><Relationship Id="rId4" Type="http://schemas.openxmlformats.org/officeDocument/2006/relationships/slide" Target="slide1051.xml"/></Relationships>
</file>

<file path=ppt/slides/_rels/slide1052.xml.rels><?xml version="1.0" encoding="UTF-8" standalone="yes"?>
<Relationships xmlns="http://schemas.openxmlformats.org/package/2006/relationships"><Relationship Id="rId8" Type="http://schemas.openxmlformats.org/officeDocument/2006/relationships/slide" Target="slide1052.xml"/><Relationship Id="rId3" Type="http://schemas.openxmlformats.org/officeDocument/2006/relationships/slide" Target="slide9.xml"/><Relationship Id="rId7" Type="http://schemas.openxmlformats.org/officeDocument/2006/relationships/image" Target="../media/image1145.png"/><Relationship Id="rId2" Type="http://schemas.openxmlformats.org/officeDocument/2006/relationships/image" Target="../media/image114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slide" Target="slide910.xml"/><Relationship Id="rId4" Type="http://schemas.openxmlformats.org/officeDocument/2006/relationships/image" Target="../media/image1.png"/><Relationship Id="rId9" Type="http://schemas.openxmlformats.org/officeDocument/2006/relationships/slide" Target="slide1051.xml"/></Relationships>
</file>

<file path=ppt/slides/_rels/slide1053.xml.rels><?xml version="1.0" encoding="UTF-8" standalone="yes"?>
<Relationships xmlns="http://schemas.openxmlformats.org/package/2006/relationships"><Relationship Id="rId8" Type="http://schemas.openxmlformats.org/officeDocument/2006/relationships/slide" Target="slide1052.xml"/><Relationship Id="rId3" Type="http://schemas.openxmlformats.org/officeDocument/2006/relationships/image" Target="../media/image1147.png"/><Relationship Id="rId7" Type="http://schemas.openxmlformats.org/officeDocument/2006/relationships/image" Target="../media/image3.png"/><Relationship Id="rId2" Type="http://schemas.openxmlformats.org/officeDocument/2006/relationships/image" Target="../media/image114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slide" Target="slide910.xml"/><Relationship Id="rId4" Type="http://schemas.openxmlformats.org/officeDocument/2006/relationships/slide" Target="slide9.xml"/><Relationship Id="rId9" Type="http://schemas.openxmlformats.org/officeDocument/2006/relationships/slide" Target="slide1051.xml"/></Relationships>
</file>

<file path=ppt/slides/_rels/slide1054.xml.rels><?xml version="1.0" encoding="UTF-8" standalone="yes"?>
<Relationships xmlns="http://schemas.openxmlformats.org/package/2006/relationships"><Relationship Id="rId8" Type="http://schemas.openxmlformats.org/officeDocument/2006/relationships/slide" Target="slide1051.xml"/><Relationship Id="rId3" Type="http://schemas.openxmlformats.org/officeDocument/2006/relationships/slide" Target="slide9.xml"/><Relationship Id="rId7" Type="http://schemas.openxmlformats.org/officeDocument/2006/relationships/slide" Target="slide1052.xml"/><Relationship Id="rId2" Type="http://schemas.openxmlformats.org/officeDocument/2006/relationships/image" Target="../media/image114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910.xml"/></Relationships>
</file>

<file path=ppt/slides/_rels/slide1055.xml.rels><?xml version="1.0" encoding="UTF-8" standalone="yes"?>
<Relationships xmlns="http://schemas.openxmlformats.org/package/2006/relationships"><Relationship Id="rId8" Type="http://schemas.openxmlformats.org/officeDocument/2006/relationships/slide" Target="slide1051.xml"/><Relationship Id="rId3" Type="http://schemas.openxmlformats.org/officeDocument/2006/relationships/slide" Target="slide9.xml"/><Relationship Id="rId7" Type="http://schemas.openxmlformats.org/officeDocument/2006/relationships/slide" Target="slide1052.xml"/><Relationship Id="rId2" Type="http://schemas.openxmlformats.org/officeDocument/2006/relationships/image" Target="../media/image114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910.xml"/></Relationships>
</file>

<file path=ppt/slides/_rels/slide1056.xml.rels><?xml version="1.0" encoding="UTF-8" standalone="yes"?>
<Relationships xmlns="http://schemas.openxmlformats.org/package/2006/relationships"><Relationship Id="rId8" Type="http://schemas.openxmlformats.org/officeDocument/2006/relationships/slide" Target="slide1051.xml"/><Relationship Id="rId3" Type="http://schemas.openxmlformats.org/officeDocument/2006/relationships/image" Target="../media/image1151.png"/><Relationship Id="rId7" Type="http://schemas.openxmlformats.org/officeDocument/2006/relationships/slide" Target="slide1052.xml"/><Relationship Id="rId2" Type="http://schemas.openxmlformats.org/officeDocument/2006/relationships/image" Target="../media/image115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910.xml"/></Relationships>
</file>

<file path=ppt/slides/_rels/slide1057.xml.rels><?xml version="1.0" encoding="UTF-8" standalone="yes"?>
<Relationships xmlns="http://schemas.openxmlformats.org/package/2006/relationships"><Relationship Id="rId8" Type="http://schemas.openxmlformats.org/officeDocument/2006/relationships/image" Target="../media/image1154.png"/><Relationship Id="rId3" Type="http://schemas.openxmlformats.org/officeDocument/2006/relationships/slide" Target="slide9.xml"/><Relationship Id="rId7" Type="http://schemas.openxmlformats.org/officeDocument/2006/relationships/image" Target="../media/image1153.png"/><Relationship Id="rId2" Type="http://schemas.openxmlformats.org/officeDocument/2006/relationships/image" Target="../media/image1152.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910.xml"/><Relationship Id="rId5" Type="http://schemas.openxmlformats.org/officeDocument/2006/relationships/image" Target="../media/image3.png"/><Relationship Id="rId10" Type="http://schemas.openxmlformats.org/officeDocument/2006/relationships/slide" Target="slide1051.xml"/><Relationship Id="rId4" Type="http://schemas.openxmlformats.org/officeDocument/2006/relationships/image" Target="../media/image1.png"/><Relationship Id="rId9" Type="http://schemas.openxmlformats.org/officeDocument/2006/relationships/slide" Target="slide1057.xml"/></Relationships>
</file>

<file path=ppt/slides/_rels/slide1058.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51.xml"/><Relationship Id="rId2" Type="http://schemas.openxmlformats.org/officeDocument/2006/relationships/image" Target="../media/image1155.png"/><Relationship Id="rId1" Type="http://schemas.openxmlformats.org/officeDocument/2006/relationships/slideLayout" Target="../slideLayouts/slideLayout2.xml"/><Relationship Id="rId6" Type="http://schemas.openxmlformats.org/officeDocument/2006/relationships/slide" Target="slide1057.xml"/><Relationship Id="rId5" Type="http://schemas.openxmlformats.org/officeDocument/2006/relationships/image" Target="../media/image4.png"/><Relationship Id="rId4" Type="http://schemas.openxmlformats.org/officeDocument/2006/relationships/image" Target="../media/image1.png"/></Relationships>
</file>

<file path=ppt/slides/_rels/slide1059.xml.rels><?xml version="1.0" encoding="UTF-8" standalone="yes"?>
<Relationships xmlns="http://schemas.openxmlformats.org/package/2006/relationships"><Relationship Id="rId8" Type="http://schemas.openxmlformats.org/officeDocument/2006/relationships/slide" Target="slide1064.xml"/><Relationship Id="rId3" Type="http://schemas.openxmlformats.org/officeDocument/2006/relationships/slide" Target="slide1059.xml"/><Relationship Id="rId7" Type="http://schemas.openxmlformats.org/officeDocument/2006/relationships/slide" Target="slide1062.xml"/><Relationship Id="rId2" Type="http://schemas.openxmlformats.org/officeDocument/2006/relationships/slide" Target="slide1060.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1074.xml"/><Relationship Id="rId5" Type="http://schemas.openxmlformats.org/officeDocument/2006/relationships/slide" Target="slide9.xml"/><Relationship Id="rId10" Type="http://schemas.openxmlformats.org/officeDocument/2006/relationships/slide" Target="slide1071.xml"/><Relationship Id="rId4" Type="http://schemas.openxmlformats.org/officeDocument/2006/relationships/slide" Target="slide910.xml"/><Relationship Id="rId9" Type="http://schemas.openxmlformats.org/officeDocument/2006/relationships/slide" Target="slide1069.xml"/></Relationships>
</file>

<file path=ppt/slides/_rels/slide106.xml.rels><?xml version="1.0" encoding="UTF-8" standalone="yes"?>
<Relationships xmlns="http://schemas.openxmlformats.org/package/2006/relationships"><Relationship Id="rId8" Type="http://schemas.openxmlformats.org/officeDocument/2006/relationships/slide" Target="slide105.xml"/><Relationship Id="rId3" Type="http://schemas.openxmlformats.org/officeDocument/2006/relationships/slide" Target="slide9.xml"/><Relationship Id="rId7" Type="http://schemas.openxmlformats.org/officeDocument/2006/relationships/slide" Target="slide90.xml"/><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060.xml.rels><?xml version="1.0" encoding="UTF-8" standalone="yes"?>
<Relationships xmlns="http://schemas.openxmlformats.org/package/2006/relationships"><Relationship Id="rId8" Type="http://schemas.openxmlformats.org/officeDocument/2006/relationships/image" Target="../media/image1083.png"/><Relationship Id="rId3" Type="http://schemas.openxmlformats.org/officeDocument/2006/relationships/image" Target="../media/image1.png"/><Relationship Id="rId7" Type="http://schemas.openxmlformats.org/officeDocument/2006/relationships/image" Target="../media/image1082.png"/><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910.xml"/><Relationship Id="rId5" Type="http://schemas.openxmlformats.org/officeDocument/2006/relationships/image" Target="../media/image1081.png"/><Relationship Id="rId10" Type="http://schemas.openxmlformats.org/officeDocument/2006/relationships/slide" Target="slide1059.xml"/><Relationship Id="rId4" Type="http://schemas.openxmlformats.org/officeDocument/2006/relationships/image" Target="../media/image3.png"/><Relationship Id="rId9" Type="http://schemas.openxmlformats.org/officeDocument/2006/relationships/slide" Target="slide1060.xml"/></Relationships>
</file>

<file path=ppt/slides/_rels/slide1061.xml.rels><?xml version="1.0" encoding="UTF-8" standalone="yes"?>
<Relationships xmlns="http://schemas.openxmlformats.org/package/2006/relationships"><Relationship Id="rId8" Type="http://schemas.openxmlformats.org/officeDocument/2006/relationships/slide" Target="slide1059.xml"/><Relationship Id="rId3" Type="http://schemas.openxmlformats.org/officeDocument/2006/relationships/image" Target="../media/image1085.png"/><Relationship Id="rId7" Type="http://schemas.openxmlformats.org/officeDocument/2006/relationships/slide" Target="slide1060.xml"/><Relationship Id="rId2" Type="http://schemas.openxmlformats.org/officeDocument/2006/relationships/image" Target="../media/image108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910.xml"/></Relationships>
</file>

<file path=ppt/slides/_rels/slide1062.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59.xml"/><Relationship Id="rId2" Type="http://schemas.openxmlformats.org/officeDocument/2006/relationships/image" Target="../media/image1156.png"/><Relationship Id="rId1" Type="http://schemas.openxmlformats.org/officeDocument/2006/relationships/slideLayout" Target="../slideLayouts/slideLayout2.xml"/><Relationship Id="rId6" Type="http://schemas.openxmlformats.org/officeDocument/2006/relationships/slide" Target="slide1062.xml"/><Relationship Id="rId5" Type="http://schemas.openxmlformats.org/officeDocument/2006/relationships/image" Target="../media/image3.png"/><Relationship Id="rId10" Type="http://schemas.openxmlformats.org/officeDocument/2006/relationships/image" Target="../media/image1157.png"/><Relationship Id="rId4" Type="http://schemas.openxmlformats.org/officeDocument/2006/relationships/image" Target="../media/image1.png"/><Relationship Id="rId9" Type="http://schemas.openxmlformats.org/officeDocument/2006/relationships/image" Target="../media/image10.png"/></Relationships>
</file>

<file path=ppt/slides/_rels/slide1063.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59.xml"/><Relationship Id="rId2" Type="http://schemas.openxmlformats.org/officeDocument/2006/relationships/image" Target="../media/image1158.png"/><Relationship Id="rId1" Type="http://schemas.openxmlformats.org/officeDocument/2006/relationships/slideLayout" Target="../slideLayouts/slideLayout2.xml"/><Relationship Id="rId6" Type="http://schemas.openxmlformats.org/officeDocument/2006/relationships/slide" Target="slide1062.xml"/><Relationship Id="rId5" Type="http://schemas.openxmlformats.org/officeDocument/2006/relationships/image" Target="../media/image4.png"/><Relationship Id="rId4" Type="http://schemas.openxmlformats.org/officeDocument/2006/relationships/image" Target="../media/image1.png"/></Relationships>
</file>

<file path=ppt/slides/_rels/slide1064.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59.xml"/><Relationship Id="rId2" Type="http://schemas.openxmlformats.org/officeDocument/2006/relationships/image" Target="../media/image1144.png"/><Relationship Id="rId1" Type="http://schemas.openxmlformats.org/officeDocument/2006/relationships/slideLayout" Target="../slideLayouts/slideLayout2.xml"/><Relationship Id="rId6" Type="http://schemas.openxmlformats.org/officeDocument/2006/relationships/slide" Target="slide1064.xml"/><Relationship Id="rId5" Type="http://schemas.openxmlformats.org/officeDocument/2006/relationships/image" Target="../media/image3.png"/><Relationship Id="rId10" Type="http://schemas.openxmlformats.org/officeDocument/2006/relationships/image" Target="../media/image1145.png"/><Relationship Id="rId4" Type="http://schemas.openxmlformats.org/officeDocument/2006/relationships/image" Target="../media/image1.png"/><Relationship Id="rId9" Type="http://schemas.openxmlformats.org/officeDocument/2006/relationships/image" Target="../media/image10.png"/></Relationships>
</file>

<file path=ppt/slides/_rels/slide1065.xml.rels><?xml version="1.0" encoding="UTF-8" standalone="yes"?>
<Relationships xmlns="http://schemas.openxmlformats.org/package/2006/relationships"><Relationship Id="rId8" Type="http://schemas.openxmlformats.org/officeDocument/2006/relationships/slide" Target="slide1059.xml"/><Relationship Id="rId3" Type="http://schemas.openxmlformats.org/officeDocument/2006/relationships/image" Target="../media/image1147.png"/><Relationship Id="rId7" Type="http://schemas.openxmlformats.org/officeDocument/2006/relationships/slide" Target="slide1064.xml"/><Relationship Id="rId2" Type="http://schemas.openxmlformats.org/officeDocument/2006/relationships/image" Target="../media/image114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slide" Target="slide9.xml"/><Relationship Id="rId9" Type="http://schemas.openxmlformats.org/officeDocument/2006/relationships/slide" Target="slide910.xml"/></Relationships>
</file>

<file path=ppt/slides/_rels/slide1066.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59.xml"/><Relationship Id="rId2" Type="http://schemas.openxmlformats.org/officeDocument/2006/relationships/image" Target="../media/image1148.png"/><Relationship Id="rId1" Type="http://schemas.openxmlformats.org/officeDocument/2006/relationships/slideLayout" Target="../slideLayouts/slideLayout2.xml"/><Relationship Id="rId6" Type="http://schemas.openxmlformats.org/officeDocument/2006/relationships/slide" Target="slide106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067.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59.xml"/><Relationship Id="rId2" Type="http://schemas.openxmlformats.org/officeDocument/2006/relationships/image" Target="../media/image1149.png"/><Relationship Id="rId1" Type="http://schemas.openxmlformats.org/officeDocument/2006/relationships/slideLayout" Target="../slideLayouts/slideLayout2.xml"/><Relationship Id="rId6" Type="http://schemas.openxmlformats.org/officeDocument/2006/relationships/slide" Target="slide106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068.xml.rels><?xml version="1.0" encoding="UTF-8" standalone="yes"?>
<Relationships xmlns="http://schemas.openxmlformats.org/package/2006/relationships"><Relationship Id="rId8" Type="http://schemas.openxmlformats.org/officeDocument/2006/relationships/slide" Target="slide1059.xml"/><Relationship Id="rId3" Type="http://schemas.openxmlformats.org/officeDocument/2006/relationships/image" Target="../media/image1151.png"/><Relationship Id="rId7" Type="http://schemas.openxmlformats.org/officeDocument/2006/relationships/slide" Target="slide1064.xml"/><Relationship Id="rId2" Type="http://schemas.openxmlformats.org/officeDocument/2006/relationships/image" Target="../media/image115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910.xml"/></Relationships>
</file>

<file path=ppt/slides/_rels/slide1069.xml.rels><?xml version="1.0" encoding="UTF-8" standalone="yes"?>
<Relationships xmlns="http://schemas.openxmlformats.org/package/2006/relationships"><Relationship Id="rId8" Type="http://schemas.openxmlformats.org/officeDocument/2006/relationships/slide" Target="slide1059.xml"/><Relationship Id="rId3" Type="http://schemas.openxmlformats.org/officeDocument/2006/relationships/image" Target="../media/image1160.png"/><Relationship Id="rId7" Type="http://schemas.openxmlformats.org/officeDocument/2006/relationships/slide" Target="slide1069.xml"/><Relationship Id="rId2" Type="http://schemas.openxmlformats.org/officeDocument/2006/relationships/image" Target="../media/image1159.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161.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910.xml"/></Relationships>
</file>

<file path=ppt/slides/_rels/slide107.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107.xml"/></Relationships>
</file>

<file path=ppt/slides/_rels/slide1070.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59.xml"/><Relationship Id="rId2" Type="http://schemas.openxmlformats.org/officeDocument/2006/relationships/image" Target="../media/image1162.png"/><Relationship Id="rId1" Type="http://schemas.openxmlformats.org/officeDocument/2006/relationships/slideLayout" Target="../slideLayouts/slideLayout2.xml"/><Relationship Id="rId6" Type="http://schemas.openxmlformats.org/officeDocument/2006/relationships/slide" Target="slide1069.xml"/><Relationship Id="rId5" Type="http://schemas.openxmlformats.org/officeDocument/2006/relationships/image" Target="../media/image4.png"/><Relationship Id="rId4" Type="http://schemas.openxmlformats.org/officeDocument/2006/relationships/image" Target="../media/image1.png"/></Relationships>
</file>

<file path=ppt/slides/_rels/slide1071.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59.xml"/><Relationship Id="rId12" Type="http://schemas.openxmlformats.org/officeDocument/2006/relationships/image" Target="../media/image1166.png"/><Relationship Id="rId2" Type="http://schemas.openxmlformats.org/officeDocument/2006/relationships/image" Target="../media/image1163.png"/><Relationship Id="rId1" Type="http://schemas.openxmlformats.org/officeDocument/2006/relationships/slideLayout" Target="../slideLayouts/slideLayout2.xml"/><Relationship Id="rId6" Type="http://schemas.openxmlformats.org/officeDocument/2006/relationships/slide" Target="slide1071.xml"/><Relationship Id="rId11" Type="http://schemas.openxmlformats.org/officeDocument/2006/relationships/image" Target="../media/image1165.png"/><Relationship Id="rId5" Type="http://schemas.openxmlformats.org/officeDocument/2006/relationships/image" Target="../media/image3.png"/><Relationship Id="rId10" Type="http://schemas.openxmlformats.org/officeDocument/2006/relationships/image" Target="../media/image1164.png"/><Relationship Id="rId4" Type="http://schemas.openxmlformats.org/officeDocument/2006/relationships/image" Target="../media/image1.png"/><Relationship Id="rId9" Type="http://schemas.openxmlformats.org/officeDocument/2006/relationships/image" Target="../media/image10.png"/></Relationships>
</file>

<file path=ppt/slides/_rels/slide1072.xml.rels><?xml version="1.0" encoding="UTF-8" standalone="yes"?>
<Relationships xmlns="http://schemas.openxmlformats.org/package/2006/relationships"><Relationship Id="rId8" Type="http://schemas.openxmlformats.org/officeDocument/2006/relationships/slide" Target="slide1059.xml"/><Relationship Id="rId3" Type="http://schemas.openxmlformats.org/officeDocument/2006/relationships/image" Target="../media/image1168.png"/><Relationship Id="rId7" Type="http://schemas.openxmlformats.org/officeDocument/2006/relationships/slide" Target="slide1071.xml"/><Relationship Id="rId2" Type="http://schemas.openxmlformats.org/officeDocument/2006/relationships/image" Target="../media/image116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slide" Target="slide9.xml"/><Relationship Id="rId9" Type="http://schemas.openxmlformats.org/officeDocument/2006/relationships/slide" Target="slide910.xml"/></Relationships>
</file>

<file path=ppt/slides/_rels/slide1073.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59.xml"/><Relationship Id="rId2" Type="http://schemas.openxmlformats.org/officeDocument/2006/relationships/image" Target="../media/image1169.png"/><Relationship Id="rId1" Type="http://schemas.openxmlformats.org/officeDocument/2006/relationships/slideLayout" Target="../slideLayouts/slideLayout2.xml"/><Relationship Id="rId6" Type="http://schemas.openxmlformats.org/officeDocument/2006/relationships/slide" Target="slide1071.xml"/><Relationship Id="rId5" Type="http://schemas.openxmlformats.org/officeDocument/2006/relationships/image" Target="../media/image4.png"/><Relationship Id="rId4" Type="http://schemas.openxmlformats.org/officeDocument/2006/relationships/image" Target="../media/image1.png"/></Relationships>
</file>

<file path=ppt/slides/_rels/slide1074.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59.xml"/><Relationship Id="rId2" Type="http://schemas.openxmlformats.org/officeDocument/2006/relationships/image" Target="../media/image1152.png"/><Relationship Id="rId1" Type="http://schemas.openxmlformats.org/officeDocument/2006/relationships/slideLayout" Target="../slideLayouts/slideLayout2.xml"/><Relationship Id="rId6" Type="http://schemas.openxmlformats.org/officeDocument/2006/relationships/slide" Target="slide1074.xml"/><Relationship Id="rId11" Type="http://schemas.openxmlformats.org/officeDocument/2006/relationships/image" Target="../media/image1154.png"/><Relationship Id="rId5" Type="http://schemas.openxmlformats.org/officeDocument/2006/relationships/image" Target="../media/image3.png"/><Relationship Id="rId10" Type="http://schemas.openxmlformats.org/officeDocument/2006/relationships/image" Target="../media/image1153.png"/><Relationship Id="rId4" Type="http://schemas.openxmlformats.org/officeDocument/2006/relationships/image" Target="../media/image1.png"/><Relationship Id="rId9" Type="http://schemas.openxmlformats.org/officeDocument/2006/relationships/image" Target="../media/image10.png"/></Relationships>
</file>

<file path=ppt/slides/_rels/slide1075.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1059.xml"/><Relationship Id="rId2" Type="http://schemas.openxmlformats.org/officeDocument/2006/relationships/image" Target="../media/image1155.png"/><Relationship Id="rId1" Type="http://schemas.openxmlformats.org/officeDocument/2006/relationships/slideLayout" Target="../slideLayouts/slideLayout2.xml"/><Relationship Id="rId6" Type="http://schemas.openxmlformats.org/officeDocument/2006/relationships/slide" Target="slide1074.xml"/><Relationship Id="rId5" Type="http://schemas.openxmlformats.org/officeDocument/2006/relationships/image" Target="../media/image4.png"/><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8" Type="http://schemas.openxmlformats.org/officeDocument/2006/relationships/slide" Target="slide107.xml"/><Relationship Id="rId3" Type="http://schemas.openxmlformats.org/officeDocument/2006/relationships/slide" Target="slide9.xml"/><Relationship Id="rId7" Type="http://schemas.openxmlformats.org/officeDocument/2006/relationships/slide" Target="slide90.xml"/><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0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09.xml"/><Relationship Id="rId3" Type="http://schemas.openxmlformats.org/officeDocument/2006/relationships/image" Target="../media/image73.png"/><Relationship Id="rId7" Type="http://schemas.openxmlformats.org/officeDocument/2006/relationships/image" Target="../media/image3.png"/><Relationship Id="rId12" Type="http://schemas.openxmlformats.org/officeDocument/2006/relationships/slide" Target="slide90.xm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11.xml"/><Relationship Id="rId5" Type="http://schemas.openxmlformats.org/officeDocument/2006/relationships/slide" Target="slide9.xml"/><Relationship Id="rId10" Type="http://schemas.openxmlformats.org/officeDocument/2006/relationships/image" Target="../media/image76.png"/><Relationship Id="rId4" Type="http://schemas.openxmlformats.org/officeDocument/2006/relationships/image" Target="../media/image74.png"/><Relationship Id="rId9" Type="http://schemas.openxmlformats.org/officeDocument/2006/relationships/image" Target="../media/image75.png"/></Relationships>
</file>

<file path=ppt/slides/_rels/slide11.xml.rels><?xml version="1.0" encoding="UTF-8" standalone="yes"?>
<Relationships xmlns="http://schemas.openxmlformats.org/package/2006/relationships"><Relationship Id="rId8" Type="http://schemas.openxmlformats.org/officeDocument/2006/relationships/slide" Target="slide114.xml"/><Relationship Id="rId13" Type="http://schemas.openxmlformats.org/officeDocument/2006/relationships/slide" Target="slide13.xml"/><Relationship Id="rId18" Type="http://schemas.openxmlformats.org/officeDocument/2006/relationships/slide" Target="slide41.xml"/><Relationship Id="rId3" Type="http://schemas.openxmlformats.org/officeDocument/2006/relationships/image" Target="../media/image1.png"/><Relationship Id="rId21" Type="http://schemas.openxmlformats.org/officeDocument/2006/relationships/slide" Target="slide174.xml"/><Relationship Id="rId7" Type="http://schemas.openxmlformats.org/officeDocument/2006/relationships/slide" Target="slide286.xml"/><Relationship Id="rId12" Type="http://schemas.openxmlformats.org/officeDocument/2006/relationships/slide" Target="slide12.xml"/><Relationship Id="rId17" Type="http://schemas.openxmlformats.org/officeDocument/2006/relationships/slide" Target="slide243.xml"/><Relationship Id="rId25" Type="http://schemas.openxmlformats.org/officeDocument/2006/relationships/slide" Target="slide266.xml"/><Relationship Id="rId2" Type="http://schemas.openxmlformats.org/officeDocument/2006/relationships/slide" Target="slide9.xml"/><Relationship Id="rId16" Type="http://schemas.openxmlformats.org/officeDocument/2006/relationships/slide" Target="slide314.xml"/><Relationship Id="rId20" Type="http://schemas.openxmlformats.org/officeDocument/2006/relationships/slide" Target="slide137.xml"/><Relationship Id="rId1" Type="http://schemas.openxmlformats.org/officeDocument/2006/relationships/slideLayout" Target="../slideLayouts/slideLayout2.xml"/><Relationship Id="rId6" Type="http://schemas.openxmlformats.org/officeDocument/2006/relationships/slide" Target="slide273.xml"/><Relationship Id="rId11" Type="http://schemas.openxmlformats.org/officeDocument/2006/relationships/slide" Target="slide220.xml"/><Relationship Id="rId24" Type="http://schemas.openxmlformats.org/officeDocument/2006/relationships/slide" Target="slide156.xml"/><Relationship Id="rId5" Type="http://schemas.openxmlformats.org/officeDocument/2006/relationships/slide" Target="slide10.xml"/><Relationship Id="rId15" Type="http://schemas.openxmlformats.org/officeDocument/2006/relationships/slide" Target="slide124.xml"/><Relationship Id="rId23" Type="http://schemas.openxmlformats.org/officeDocument/2006/relationships/slide" Target="slide119.xml"/><Relationship Id="rId10" Type="http://schemas.openxmlformats.org/officeDocument/2006/relationships/slide" Target="slide299.xml"/><Relationship Id="rId19" Type="http://schemas.openxmlformats.org/officeDocument/2006/relationships/slide" Target="slide61.xml"/><Relationship Id="rId4" Type="http://schemas.openxmlformats.org/officeDocument/2006/relationships/slide" Target="slide11.xml"/><Relationship Id="rId9" Type="http://schemas.openxmlformats.org/officeDocument/2006/relationships/slide" Target="slide163.xml"/><Relationship Id="rId14" Type="http://schemas.openxmlformats.org/officeDocument/2006/relationships/slide" Target="slide90.xml"/><Relationship Id="rId22" Type="http://schemas.openxmlformats.org/officeDocument/2006/relationships/slide" Target="slide205.xml"/></Relationships>
</file>

<file path=ppt/slides/_rels/slide110.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09.xml"/></Relationships>
</file>

<file path=ppt/slides/_rels/slide111.xml.rels><?xml version="1.0" encoding="UTF-8" standalone="yes"?>
<Relationships xmlns="http://schemas.openxmlformats.org/package/2006/relationships"><Relationship Id="rId8" Type="http://schemas.openxmlformats.org/officeDocument/2006/relationships/slide" Target="slide109.xml"/><Relationship Id="rId3" Type="http://schemas.openxmlformats.org/officeDocument/2006/relationships/slide" Target="slide9.xml"/><Relationship Id="rId7" Type="http://schemas.openxmlformats.org/officeDocument/2006/relationships/slide" Target="slide90.xml"/><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3.png"/><Relationship Id="rId7" Type="http://schemas.openxmlformats.org/officeDocument/2006/relationships/image" Target="../media/image1.png"/><Relationship Id="rId12" Type="http://schemas.openxmlformats.org/officeDocument/2006/relationships/slide" Target="slide112.xml"/><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90.xml"/><Relationship Id="rId5" Type="http://schemas.openxmlformats.org/officeDocument/2006/relationships/image" Target="../media/image115.png"/><Relationship Id="rId10" Type="http://schemas.openxmlformats.org/officeDocument/2006/relationships/slide" Target="slide11.xml"/><Relationship Id="rId4" Type="http://schemas.openxmlformats.org/officeDocument/2006/relationships/image" Target="../media/image114.png"/><Relationship Id="rId9" Type="http://schemas.openxmlformats.org/officeDocument/2006/relationships/image" Target="../media/image10.png"/></Relationships>
</file>

<file path=ppt/slides/_rels/slide113.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image" Target="../media/image117.png"/><Relationship Id="rId7" Type="http://schemas.openxmlformats.org/officeDocument/2006/relationships/slide" Target="slide11.xml"/><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112.xml"/></Relationships>
</file>

<file path=ppt/slides/_rels/slide114.xml.rels><?xml version="1.0" encoding="UTF-8" standalone="yes"?>
<Relationships xmlns="http://schemas.openxmlformats.org/package/2006/relationships"><Relationship Id="rId8" Type="http://schemas.openxmlformats.org/officeDocument/2006/relationships/slide" Target="slide124.xml"/><Relationship Id="rId3" Type="http://schemas.openxmlformats.org/officeDocument/2006/relationships/image" Target="../media/image1.png"/><Relationship Id="rId7" Type="http://schemas.openxmlformats.org/officeDocument/2006/relationships/slide" Target="slide299.xml"/><Relationship Id="rId12" Type="http://schemas.openxmlformats.org/officeDocument/2006/relationships/slide" Target="slide117.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90.xml"/><Relationship Id="rId11" Type="http://schemas.openxmlformats.org/officeDocument/2006/relationships/slide" Target="slide115.xml"/><Relationship Id="rId5" Type="http://schemas.openxmlformats.org/officeDocument/2006/relationships/slide" Target="slide114.xml"/><Relationship Id="rId10" Type="http://schemas.openxmlformats.org/officeDocument/2006/relationships/slide" Target="slide174.xml"/><Relationship Id="rId4" Type="http://schemas.openxmlformats.org/officeDocument/2006/relationships/slide" Target="slide11.xml"/><Relationship Id="rId9" Type="http://schemas.openxmlformats.org/officeDocument/2006/relationships/slide" Target="slide137.xml"/></Relationships>
</file>

<file path=ppt/slides/_rels/slide115.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157.png"/><Relationship Id="rId7" Type="http://schemas.openxmlformats.org/officeDocument/2006/relationships/image" Target="../media/image3.png"/><Relationship Id="rId12" Type="http://schemas.openxmlformats.org/officeDocument/2006/relationships/image" Target="../media/image10.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59.png"/><Relationship Id="rId5" Type="http://schemas.openxmlformats.org/officeDocument/2006/relationships/slide" Target="slide9.xml"/><Relationship Id="rId10" Type="http://schemas.openxmlformats.org/officeDocument/2006/relationships/slide" Target="slide115.xml"/><Relationship Id="rId4" Type="http://schemas.openxmlformats.org/officeDocument/2006/relationships/image" Target="../media/image158.png"/><Relationship Id="rId9" Type="http://schemas.openxmlformats.org/officeDocument/2006/relationships/slide" Target="slide114.xml"/></Relationships>
</file>

<file path=ppt/slides/_rels/slide116.xml.rels><?xml version="1.0" encoding="UTF-8" standalone="yes"?>
<Relationships xmlns="http://schemas.openxmlformats.org/package/2006/relationships"><Relationship Id="rId8" Type="http://schemas.openxmlformats.org/officeDocument/2006/relationships/slide" Target="slide115.xml"/><Relationship Id="rId3" Type="http://schemas.openxmlformats.org/officeDocument/2006/relationships/slide" Target="slide9.xml"/><Relationship Id="rId7" Type="http://schemas.openxmlformats.org/officeDocument/2006/relationships/slide" Target="slide114.xml"/><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17.xml.rels><?xml version="1.0" encoding="UTF-8" standalone="yes"?>
<Relationships xmlns="http://schemas.openxmlformats.org/package/2006/relationships"><Relationship Id="rId8" Type="http://schemas.openxmlformats.org/officeDocument/2006/relationships/slide" Target="slide117.xml"/><Relationship Id="rId3" Type="http://schemas.openxmlformats.org/officeDocument/2006/relationships/slide" Target="slide9.xml"/><Relationship Id="rId7" Type="http://schemas.openxmlformats.org/officeDocument/2006/relationships/slide" Target="slide114.xml"/><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118.xml.rels><?xml version="1.0" encoding="UTF-8" standalone="yes"?>
<Relationships xmlns="http://schemas.openxmlformats.org/package/2006/relationships"><Relationship Id="rId8" Type="http://schemas.openxmlformats.org/officeDocument/2006/relationships/slide" Target="slide114.xml"/><Relationship Id="rId3" Type="http://schemas.openxmlformats.org/officeDocument/2006/relationships/image" Target="../media/image163.png"/><Relationship Id="rId7" Type="http://schemas.openxmlformats.org/officeDocument/2006/relationships/slide" Target="slide11.xml"/><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117.xml"/></Relationships>
</file>

<file path=ppt/slides/_rels/slide119.xml.rels><?xml version="1.0" encoding="UTF-8" standalone="yes"?>
<Relationships xmlns="http://schemas.openxmlformats.org/package/2006/relationships"><Relationship Id="rId8" Type="http://schemas.openxmlformats.org/officeDocument/2006/relationships/slide" Target="slide122.xml"/><Relationship Id="rId3" Type="http://schemas.openxmlformats.org/officeDocument/2006/relationships/image" Target="../media/image1.png"/><Relationship Id="rId7" Type="http://schemas.openxmlformats.org/officeDocument/2006/relationships/slide" Target="slide120.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205.xml"/><Relationship Id="rId5" Type="http://schemas.openxmlformats.org/officeDocument/2006/relationships/slide" Target="slide119.xml"/><Relationship Id="rId4" Type="http://schemas.openxmlformats.org/officeDocument/2006/relationships/slide" Target="slide11.xml"/></Relationships>
</file>

<file path=ppt/slides/_rels/slide12.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9.xml"/><Relationship Id="rId4" Type="http://schemas.openxmlformats.org/officeDocument/2006/relationships/slide" Target="slide35.xml"/></Relationships>
</file>

<file path=ppt/slides/_rels/slide120.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5.png"/><Relationship Id="rId7" Type="http://schemas.openxmlformats.org/officeDocument/2006/relationships/image" Target="../media/image10.pn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119.xml"/><Relationship Id="rId5" Type="http://schemas.openxmlformats.org/officeDocument/2006/relationships/image" Target="../media/image1.png"/><Relationship Id="rId10" Type="http://schemas.openxmlformats.org/officeDocument/2006/relationships/slide" Target="slide11.xml"/><Relationship Id="rId4" Type="http://schemas.openxmlformats.org/officeDocument/2006/relationships/slide" Target="slide9.xml"/><Relationship Id="rId9" Type="http://schemas.openxmlformats.org/officeDocument/2006/relationships/slide" Target="slide120.xml"/></Relationships>
</file>

<file path=ppt/slides/_rels/slide121.xml.rels><?xml version="1.0" encoding="UTF-8" standalone="yes"?>
<Relationships xmlns="http://schemas.openxmlformats.org/package/2006/relationships"><Relationship Id="rId8" Type="http://schemas.openxmlformats.org/officeDocument/2006/relationships/slide" Target="slide119.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slide" Target="slide120.xml"/><Relationship Id="rId5" Type="http://schemas.openxmlformats.org/officeDocument/2006/relationships/image" Target="../media/image4.png"/><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8" Type="http://schemas.openxmlformats.org/officeDocument/2006/relationships/slide" Target="slide122.xml"/><Relationship Id="rId3" Type="http://schemas.openxmlformats.org/officeDocument/2006/relationships/image" Target="../media/image169.png"/><Relationship Id="rId7" Type="http://schemas.openxmlformats.org/officeDocument/2006/relationships/image" Target="../media/image10.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19.xml"/><Relationship Id="rId4" Type="http://schemas.openxmlformats.org/officeDocument/2006/relationships/slide" Target="slide9.xml"/><Relationship Id="rId9" Type="http://schemas.openxmlformats.org/officeDocument/2006/relationships/slide" Target="slide11.xml"/></Relationships>
</file>

<file path=ppt/slides/_rels/slide123.xml.rels><?xml version="1.0" encoding="UTF-8" standalone="yes"?>
<Relationships xmlns="http://schemas.openxmlformats.org/package/2006/relationships"><Relationship Id="rId8" Type="http://schemas.openxmlformats.org/officeDocument/2006/relationships/slide" Target="slide119.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slide" Target="slide122.xml"/><Relationship Id="rId5" Type="http://schemas.openxmlformats.org/officeDocument/2006/relationships/image" Target="../media/image4.png"/><Relationship Id="rId4" Type="http://schemas.openxmlformats.org/officeDocument/2006/relationships/image" Target="../media/image1.png"/></Relationships>
</file>

<file path=ppt/slides/_rels/slide124.xml.rels><?xml version="1.0" encoding="UTF-8" standalone="yes"?>
<Relationships xmlns="http://schemas.openxmlformats.org/package/2006/relationships"><Relationship Id="rId8" Type="http://schemas.openxmlformats.org/officeDocument/2006/relationships/slide" Target="slide129.xml"/><Relationship Id="rId3" Type="http://schemas.openxmlformats.org/officeDocument/2006/relationships/image" Target="../media/image1.png"/><Relationship Id="rId7" Type="http://schemas.openxmlformats.org/officeDocument/2006/relationships/slide" Target="slide127.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25.xml"/><Relationship Id="rId11" Type="http://schemas.openxmlformats.org/officeDocument/2006/relationships/slide" Target="slide135.xml"/><Relationship Id="rId5" Type="http://schemas.openxmlformats.org/officeDocument/2006/relationships/slide" Target="slide124.xml"/><Relationship Id="rId10" Type="http://schemas.openxmlformats.org/officeDocument/2006/relationships/slide" Target="slide133.xml"/><Relationship Id="rId4" Type="http://schemas.openxmlformats.org/officeDocument/2006/relationships/slide" Target="slide11.xml"/><Relationship Id="rId9" Type="http://schemas.openxmlformats.org/officeDocument/2006/relationships/slide" Target="slide131.xml"/></Relationships>
</file>

<file path=ppt/slides/_rels/slide12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0.png"/><Relationship Id="rId3" Type="http://schemas.openxmlformats.org/officeDocument/2006/relationships/image" Target="../media/image172.png"/><Relationship Id="rId7" Type="http://schemas.openxmlformats.org/officeDocument/2006/relationships/image" Target="../media/image1.png"/><Relationship Id="rId12" Type="http://schemas.openxmlformats.org/officeDocument/2006/relationships/image" Target="../media/image175.png"/><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125.xml"/><Relationship Id="rId5" Type="http://schemas.openxmlformats.org/officeDocument/2006/relationships/image" Target="../media/image174.png"/><Relationship Id="rId10" Type="http://schemas.openxmlformats.org/officeDocument/2006/relationships/slide" Target="slide124.xml"/><Relationship Id="rId4" Type="http://schemas.openxmlformats.org/officeDocument/2006/relationships/image" Target="../media/image173.png"/><Relationship Id="rId9" Type="http://schemas.openxmlformats.org/officeDocument/2006/relationships/slide" Target="slide11.xml"/></Relationships>
</file>

<file path=ppt/slides/_rels/slide126.xml.rels><?xml version="1.0" encoding="UTF-8" standalone="yes"?>
<Relationships xmlns="http://schemas.openxmlformats.org/package/2006/relationships"><Relationship Id="rId8" Type="http://schemas.openxmlformats.org/officeDocument/2006/relationships/slide" Target="slide125.xml"/><Relationship Id="rId3" Type="http://schemas.openxmlformats.org/officeDocument/2006/relationships/slide" Target="slide9.xml"/><Relationship Id="rId7" Type="http://schemas.openxmlformats.org/officeDocument/2006/relationships/slide" Target="slide124.xml"/><Relationship Id="rId2"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27.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7.png"/><Relationship Id="rId7" Type="http://schemas.openxmlformats.org/officeDocument/2006/relationships/image" Target="../media/image3.png"/><Relationship Id="rId12" Type="http://schemas.openxmlformats.org/officeDocument/2006/relationships/slide" Target="slide127.xml"/><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124.xml"/><Relationship Id="rId5" Type="http://schemas.openxmlformats.org/officeDocument/2006/relationships/slide" Target="slide9.xml"/><Relationship Id="rId10" Type="http://schemas.openxmlformats.org/officeDocument/2006/relationships/slide" Target="slide11.xml"/><Relationship Id="rId4" Type="http://schemas.openxmlformats.org/officeDocument/2006/relationships/image" Target="../media/image158.png"/><Relationship Id="rId9" Type="http://schemas.openxmlformats.org/officeDocument/2006/relationships/image" Target="../media/image10.png"/></Relationships>
</file>

<file path=ppt/slides/_rels/slide128.xml.rels><?xml version="1.0" encoding="UTF-8" standalone="yes"?>
<Relationships xmlns="http://schemas.openxmlformats.org/package/2006/relationships"><Relationship Id="rId8" Type="http://schemas.openxmlformats.org/officeDocument/2006/relationships/slide" Target="slide127.xml"/><Relationship Id="rId3" Type="http://schemas.openxmlformats.org/officeDocument/2006/relationships/slide" Target="slide9.xml"/><Relationship Id="rId7" Type="http://schemas.openxmlformats.org/officeDocument/2006/relationships/slide" Target="slide124.xml"/><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29.xml.rels><?xml version="1.0" encoding="UTF-8" standalone="yes"?>
<Relationships xmlns="http://schemas.openxmlformats.org/package/2006/relationships"><Relationship Id="rId8" Type="http://schemas.openxmlformats.org/officeDocument/2006/relationships/slide" Target="slide124.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129.xml"/></Relationships>
</file>

<file path=ppt/slides/_rels/slide13.xml.rels><?xml version="1.0" encoding="UTF-8" standalone="yes"?>
<Relationships xmlns="http://schemas.openxmlformats.org/package/2006/relationships"><Relationship Id="rId8" Type="http://schemas.openxmlformats.org/officeDocument/2006/relationships/slide" Target="slide413.xml"/><Relationship Id="rId13" Type="http://schemas.openxmlformats.org/officeDocument/2006/relationships/slide" Target="slide23.xml"/><Relationship Id="rId18" Type="http://schemas.openxmlformats.org/officeDocument/2006/relationships/slide" Target="slide33.xml"/><Relationship Id="rId3" Type="http://schemas.openxmlformats.org/officeDocument/2006/relationships/image" Target="../media/image1.png"/><Relationship Id="rId21" Type="http://schemas.openxmlformats.org/officeDocument/2006/relationships/slide" Target="slide39.xml"/><Relationship Id="rId7" Type="http://schemas.openxmlformats.org/officeDocument/2006/relationships/slide" Target="slide14.xml"/><Relationship Id="rId12" Type="http://schemas.openxmlformats.org/officeDocument/2006/relationships/slide" Target="slide20.xml"/><Relationship Id="rId17" Type="http://schemas.openxmlformats.org/officeDocument/2006/relationships/slide" Target="slide31.xml"/><Relationship Id="rId2" Type="http://schemas.openxmlformats.org/officeDocument/2006/relationships/slide" Target="slide9.xml"/><Relationship Id="rId16" Type="http://schemas.openxmlformats.org/officeDocument/2006/relationships/slide" Target="slide29.xml"/><Relationship Id="rId20" Type="http://schemas.openxmlformats.org/officeDocument/2006/relationships/slide" Target="slide37.xml"/><Relationship Id="rId1" Type="http://schemas.openxmlformats.org/officeDocument/2006/relationships/slideLayout" Target="../slideLayouts/slideLayout2.xml"/><Relationship Id="rId6" Type="http://schemas.openxmlformats.org/officeDocument/2006/relationships/slide" Target="slide964.xml"/><Relationship Id="rId11" Type="http://schemas.openxmlformats.org/officeDocument/2006/relationships/slide" Target="slide18.xml"/><Relationship Id="rId5" Type="http://schemas.openxmlformats.org/officeDocument/2006/relationships/slide" Target="slide13.xml"/><Relationship Id="rId15" Type="http://schemas.openxmlformats.org/officeDocument/2006/relationships/slide" Target="slide27.xml"/><Relationship Id="rId10" Type="http://schemas.openxmlformats.org/officeDocument/2006/relationships/slide" Target="slide16.xml"/><Relationship Id="rId19" Type="http://schemas.openxmlformats.org/officeDocument/2006/relationships/slide" Target="slide35.xml"/><Relationship Id="rId4" Type="http://schemas.openxmlformats.org/officeDocument/2006/relationships/slide" Target="slide11.xml"/><Relationship Id="rId9" Type="http://schemas.openxmlformats.org/officeDocument/2006/relationships/slide" Target="slide444.xml"/><Relationship Id="rId14" Type="http://schemas.openxmlformats.org/officeDocument/2006/relationships/slide" Target="slide25.xml"/></Relationships>
</file>

<file path=ppt/slides/_rels/slide130.xml.rels><?xml version="1.0" encoding="UTF-8" standalone="yes"?>
<Relationships xmlns="http://schemas.openxmlformats.org/package/2006/relationships"><Relationship Id="rId8" Type="http://schemas.openxmlformats.org/officeDocument/2006/relationships/slide" Target="slide124.xml"/><Relationship Id="rId3" Type="http://schemas.openxmlformats.org/officeDocument/2006/relationships/image" Target="../media/image163.png"/><Relationship Id="rId7" Type="http://schemas.openxmlformats.org/officeDocument/2006/relationships/slide" Target="slide11.xml"/><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129.xml"/></Relationships>
</file>

<file path=ppt/slides/_rels/slide131.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178.png"/><Relationship Id="rId7" Type="http://schemas.openxmlformats.org/officeDocument/2006/relationships/image" Target="../media/image10.png"/><Relationship Id="rId12" Type="http://schemas.openxmlformats.org/officeDocument/2006/relationships/image" Target="../media/image180.pn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79.png"/><Relationship Id="rId5" Type="http://schemas.openxmlformats.org/officeDocument/2006/relationships/image" Target="../media/image1.png"/><Relationship Id="rId10" Type="http://schemas.openxmlformats.org/officeDocument/2006/relationships/slide" Target="slide131.xml"/><Relationship Id="rId4" Type="http://schemas.openxmlformats.org/officeDocument/2006/relationships/slide" Target="slide9.xml"/><Relationship Id="rId9" Type="http://schemas.openxmlformats.org/officeDocument/2006/relationships/slide" Target="slide124.xml"/></Relationships>
</file>

<file path=ppt/slides/_rels/slide1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2.png"/><Relationship Id="rId7" Type="http://schemas.openxmlformats.org/officeDocument/2006/relationships/slide" Target="slide9.xml"/><Relationship Id="rId2"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slide" Target="slide131.xml"/><Relationship Id="rId5" Type="http://schemas.openxmlformats.org/officeDocument/2006/relationships/slide" Target="slide124.xml"/><Relationship Id="rId4" Type="http://schemas.openxmlformats.org/officeDocument/2006/relationships/slide" Target="slide11.xml"/><Relationship Id="rId9" Type="http://schemas.openxmlformats.org/officeDocument/2006/relationships/image" Target="../media/image4.png"/></Relationships>
</file>

<file path=ppt/slides/_rels/slide133.xml.rels><?xml version="1.0" encoding="UTF-8" standalone="yes"?>
<Relationships xmlns="http://schemas.openxmlformats.org/package/2006/relationships"><Relationship Id="rId8" Type="http://schemas.openxmlformats.org/officeDocument/2006/relationships/slide" Target="slide133.xml"/><Relationship Id="rId3" Type="http://schemas.openxmlformats.org/officeDocument/2006/relationships/slide" Target="slide9.xml"/><Relationship Id="rId7" Type="http://schemas.openxmlformats.org/officeDocument/2006/relationships/slide" Target="slide124.xml"/><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134.xml.rels><?xml version="1.0" encoding="UTF-8" standalone="yes"?>
<Relationships xmlns="http://schemas.openxmlformats.org/package/2006/relationships"><Relationship Id="rId8" Type="http://schemas.openxmlformats.org/officeDocument/2006/relationships/slide" Target="slide133.xml"/><Relationship Id="rId3" Type="http://schemas.openxmlformats.org/officeDocument/2006/relationships/slide" Target="slide9.xml"/><Relationship Id="rId7" Type="http://schemas.openxmlformats.org/officeDocument/2006/relationships/slide" Target="slide124.xml"/><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slide" Target="slide135.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24.xml"/><Relationship Id="rId5" Type="http://schemas.openxmlformats.org/officeDocument/2006/relationships/slide" Target="slide11.xml"/><Relationship Id="rId10" Type="http://schemas.openxmlformats.org/officeDocument/2006/relationships/image" Target="../media/image186.png"/><Relationship Id="rId4" Type="http://schemas.openxmlformats.org/officeDocument/2006/relationships/image" Target="../media/image3.png"/><Relationship Id="rId9" Type="http://schemas.openxmlformats.org/officeDocument/2006/relationships/image" Target="../media/image185.png"/></Relationships>
</file>

<file path=ppt/slides/_rels/slide136.xml.rels><?xml version="1.0" encoding="UTF-8" standalone="yes"?>
<Relationships xmlns="http://schemas.openxmlformats.org/package/2006/relationships"><Relationship Id="rId8" Type="http://schemas.openxmlformats.org/officeDocument/2006/relationships/slide" Target="slide135.xml"/><Relationship Id="rId3" Type="http://schemas.openxmlformats.org/officeDocument/2006/relationships/slide" Target="slide9.xml"/><Relationship Id="rId7" Type="http://schemas.openxmlformats.org/officeDocument/2006/relationships/slide" Target="slide124.xml"/><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37.xml.rels><?xml version="1.0" encoding="UTF-8" standalone="yes"?>
<Relationships xmlns="http://schemas.openxmlformats.org/package/2006/relationships"><Relationship Id="rId8" Type="http://schemas.openxmlformats.org/officeDocument/2006/relationships/slide" Target="slide142.xml"/><Relationship Id="rId13" Type="http://schemas.openxmlformats.org/officeDocument/2006/relationships/slide" Target="slide152.xml"/><Relationship Id="rId3" Type="http://schemas.openxmlformats.org/officeDocument/2006/relationships/image" Target="../media/image1.png"/><Relationship Id="rId7" Type="http://schemas.openxmlformats.org/officeDocument/2006/relationships/slide" Target="slide140.xml"/><Relationship Id="rId12" Type="http://schemas.openxmlformats.org/officeDocument/2006/relationships/slide" Target="slide150.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37.xml"/><Relationship Id="rId11" Type="http://schemas.openxmlformats.org/officeDocument/2006/relationships/slide" Target="slide148.xml"/><Relationship Id="rId5" Type="http://schemas.openxmlformats.org/officeDocument/2006/relationships/slide" Target="slide11.xml"/><Relationship Id="rId10" Type="http://schemas.openxmlformats.org/officeDocument/2006/relationships/slide" Target="slide146.xml"/><Relationship Id="rId4" Type="http://schemas.openxmlformats.org/officeDocument/2006/relationships/slide" Target="slide138.xml"/><Relationship Id="rId9" Type="http://schemas.openxmlformats.org/officeDocument/2006/relationships/slide" Target="slide144.xml"/><Relationship Id="rId14" Type="http://schemas.openxmlformats.org/officeDocument/2006/relationships/slide" Target="slide154.xml"/></Relationships>
</file>

<file path=ppt/slides/_rels/slide138.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89.png"/><Relationship Id="rId7" Type="http://schemas.openxmlformats.org/officeDocument/2006/relationships/slide" Target="slide138.xml"/><Relationship Id="rId12" Type="http://schemas.openxmlformats.org/officeDocument/2006/relationships/image" Target="../media/image10.png"/><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slide" Target="slide137.xml"/><Relationship Id="rId11" Type="http://schemas.openxmlformats.org/officeDocument/2006/relationships/image" Target="../media/image191.png"/><Relationship Id="rId5" Type="http://schemas.openxmlformats.org/officeDocument/2006/relationships/slide" Target="slide11.xml"/><Relationship Id="rId10" Type="http://schemas.openxmlformats.org/officeDocument/2006/relationships/image" Target="../media/image190.png"/><Relationship Id="rId4" Type="http://schemas.openxmlformats.org/officeDocument/2006/relationships/image" Target="../media/image3.png"/><Relationship Id="rId9" Type="http://schemas.openxmlformats.org/officeDocument/2006/relationships/image" Target="../media/image1.png"/></Relationships>
</file>

<file path=ppt/slides/_rels/slide139.xml.rels><?xml version="1.0" encoding="UTF-8" standalone="yes"?>
<Relationships xmlns="http://schemas.openxmlformats.org/package/2006/relationships"><Relationship Id="rId8" Type="http://schemas.openxmlformats.org/officeDocument/2006/relationships/slide" Target="slide137.xml"/><Relationship Id="rId3" Type="http://schemas.openxmlformats.org/officeDocument/2006/relationships/image" Target="../media/image193.png"/><Relationship Id="rId7" Type="http://schemas.openxmlformats.org/officeDocument/2006/relationships/slide" Target="slide11.xml"/><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138.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4.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11.xml"/><Relationship Id="rId4" Type="http://schemas.openxmlformats.org/officeDocument/2006/relationships/image" Target="../media/image3.png"/><Relationship Id="rId9" Type="http://schemas.openxmlformats.org/officeDocument/2006/relationships/image" Target="../media/image10.png"/></Relationships>
</file>

<file path=ppt/slides/_rels/slide1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9.xml"/><Relationship Id="rId12" Type="http://schemas.openxmlformats.org/officeDocument/2006/relationships/image" Target="../media/image197.png"/><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slide" Target="slide140.xml"/><Relationship Id="rId11" Type="http://schemas.openxmlformats.org/officeDocument/2006/relationships/image" Target="../media/image196.png"/><Relationship Id="rId5" Type="http://schemas.openxmlformats.org/officeDocument/2006/relationships/slide" Target="slide137.xml"/><Relationship Id="rId10" Type="http://schemas.openxmlformats.org/officeDocument/2006/relationships/image" Target="../media/image195.png"/><Relationship Id="rId4" Type="http://schemas.openxmlformats.org/officeDocument/2006/relationships/slide" Target="slide11.xml"/><Relationship Id="rId9" Type="http://schemas.openxmlformats.org/officeDocument/2006/relationships/image" Target="../media/image10.png"/></Relationships>
</file>

<file path=ppt/slides/_rels/slide141.xml.rels><?xml version="1.0" encoding="UTF-8" standalone="yes"?>
<Relationships xmlns="http://schemas.openxmlformats.org/package/2006/relationships"><Relationship Id="rId8" Type="http://schemas.openxmlformats.org/officeDocument/2006/relationships/slide" Target="slide137.xml"/><Relationship Id="rId3" Type="http://schemas.openxmlformats.org/officeDocument/2006/relationships/image" Target="../media/image199.png"/><Relationship Id="rId7" Type="http://schemas.openxmlformats.org/officeDocument/2006/relationships/slide" Target="slide11.xml"/><Relationship Id="rId2" Type="http://schemas.openxmlformats.org/officeDocument/2006/relationships/image" Target="../media/image19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140.xml"/></Relationships>
</file>

<file path=ppt/slides/_rels/slide142.xml.rels><?xml version="1.0" encoding="UTF-8" standalone="yes"?>
<Relationships xmlns="http://schemas.openxmlformats.org/package/2006/relationships"><Relationship Id="rId8" Type="http://schemas.openxmlformats.org/officeDocument/2006/relationships/slide" Target="slide142.xml"/><Relationship Id="rId3" Type="http://schemas.openxmlformats.org/officeDocument/2006/relationships/image" Target="../media/image201.png"/><Relationship Id="rId7" Type="http://schemas.openxmlformats.org/officeDocument/2006/relationships/slide" Target="slide137.xml"/><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02.png"/><Relationship Id="rId9" Type="http://schemas.openxmlformats.org/officeDocument/2006/relationships/slide" Target="slide9.xml"/></Relationships>
</file>

<file path=ppt/slides/_rels/slide143.xml.rels><?xml version="1.0" encoding="UTF-8" standalone="yes"?>
<Relationships xmlns="http://schemas.openxmlformats.org/package/2006/relationships"><Relationship Id="rId8" Type="http://schemas.openxmlformats.org/officeDocument/2006/relationships/slide" Target="slide137.xml"/><Relationship Id="rId3" Type="http://schemas.openxmlformats.org/officeDocument/2006/relationships/image" Target="../media/image204.png"/><Relationship Id="rId7" Type="http://schemas.openxmlformats.org/officeDocument/2006/relationships/slide" Target="slide11.xml"/><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142.xml"/></Relationships>
</file>

<file path=ppt/slides/_rels/slide144.xml.rels><?xml version="1.0" encoding="UTF-8" standalone="yes"?>
<Relationships xmlns="http://schemas.openxmlformats.org/package/2006/relationships"><Relationship Id="rId8" Type="http://schemas.openxmlformats.org/officeDocument/2006/relationships/slide" Target="slide144.xml"/><Relationship Id="rId3" Type="http://schemas.openxmlformats.org/officeDocument/2006/relationships/image" Target="../media/image206.png"/><Relationship Id="rId7" Type="http://schemas.openxmlformats.org/officeDocument/2006/relationships/slide" Target="slide137.xml"/><Relationship Id="rId12" Type="http://schemas.openxmlformats.org/officeDocument/2006/relationships/image" Target="../media/image10.png"/><Relationship Id="rId2"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image" Target="../media/image208.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07.png"/><Relationship Id="rId9" Type="http://schemas.openxmlformats.org/officeDocument/2006/relationships/slide" Target="slide9.xml"/></Relationships>
</file>

<file path=ppt/slides/_rels/slide145.xml.rels><?xml version="1.0" encoding="UTF-8" standalone="yes"?>
<Relationships xmlns="http://schemas.openxmlformats.org/package/2006/relationships"><Relationship Id="rId8" Type="http://schemas.openxmlformats.org/officeDocument/2006/relationships/slide" Target="slide144.xml"/><Relationship Id="rId3" Type="http://schemas.openxmlformats.org/officeDocument/2006/relationships/slide" Target="slide9.xml"/><Relationship Id="rId7" Type="http://schemas.openxmlformats.org/officeDocument/2006/relationships/slide" Target="slide137.xml"/><Relationship Id="rId2"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46.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211.png"/><Relationship Id="rId7" Type="http://schemas.openxmlformats.org/officeDocument/2006/relationships/slide" Target="slide146.xml"/><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slide" Target="slide137.xml"/><Relationship Id="rId11" Type="http://schemas.openxmlformats.org/officeDocument/2006/relationships/image" Target="../media/image212.png"/><Relationship Id="rId5" Type="http://schemas.openxmlformats.org/officeDocument/2006/relationships/slide" Target="slide11.xml"/><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1.png"/></Relationships>
</file>

<file path=ppt/slides/_rels/slide147.xml.rels><?xml version="1.0" encoding="UTF-8" standalone="yes"?>
<Relationships xmlns="http://schemas.openxmlformats.org/package/2006/relationships"><Relationship Id="rId8" Type="http://schemas.openxmlformats.org/officeDocument/2006/relationships/slide" Target="slide146.xml"/><Relationship Id="rId3" Type="http://schemas.openxmlformats.org/officeDocument/2006/relationships/slide" Target="slide9.xml"/><Relationship Id="rId7" Type="http://schemas.openxmlformats.org/officeDocument/2006/relationships/slide" Target="slide137.xml"/><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9.xml"/><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slide" Target="slide148.xml"/><Relationship Id="rId5" Type="http://schemas.openxmlformats.org/officeDocument/2006/relationships/slide" Target="slide137.xml"/><Relationship Id="rId4" Type="http://schemas.openxmlformats.org/officeDocument/2006/relationships/slide" Target="slide11.xml"/><Relationship Id="rId9" Type="http://schemas.openxmlformats.org/officeDocument/2006/relationships/image" Target="../media/image10.png"/></Relationships>
</file>

<file path=ppt/slides/_rels/slide149.xml.rels><?xml version="1.0" encoding="UTF-8" standalone="yes"?>
<Relationships xmlns="http://schemas.openxmlformats.org/package/2006/relationships"><Relationship Id="rId8" Type="http://schemas.openxmlformats.org/officeDocument/2006/relationships/slide" Target="slide148.xml"/><Relationship Id="rId3" Type="http://schemas.openxmlformats.org/officeDocument/2006/relationships/slide" Target="slide9.xml"/><Relationship Id="rId7" Type="http://schemas.openxmlformats.org/officeDocument/2006/relationships/slide" Target="slide137.xml"/><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9.xml"/><Relationship Id="rId7" Type="http://schemas.openxmlformats.org/officeDocument/2006/relationships/slide" Target="slide13.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5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9.xml"/><Relationship Id="rId2"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slide" Target="slide150.xml"/><Relationship Id="rId5" Type="http://schemas.openxmlformats.org/officeDocument/2006/relationships/slide" Target="slide137.xml"/><Relationship Id="rId10" Type="http://schemas.openxmlformats.org/officeDocument/2006/relationships/image" Target="../media/image217.png"/><Relationship Id="rId4" Type="http://schemas.openxmlformats.org/officeDocument/2006/relationships/slide" Target="slide11.xml"/><Relationship Id="rId9" Type="http://schemas.openxmlformats.org/officeDocument/2006/relationships/image" Target="../media/image10.png"/></Relationships>
</file>

<file path=ppt/slides/_rels/slide151.xml.rels><?xml version="1.0" encoding="UTF-8" standalone="yes"?>
<Relationships xmlns="http://schemas.openxmlformats.org/package/2006/relationships"><Relationship Id="rId8" Type="http://schemas.openxmlformats.org/officeDocument/2006/relationships/slide" Target="slide150.xml"/><Relationship Id="rId3" Type="http://schemas.openxmlformats.org/officeDocument/2006/relationships/slide" Target="slide9.xml"/><Relationship Id="rId7" Type="http://schemas.openxmlformats.org/officeDocument/2006/relationships/slide" Target="slide137.xml"/><Relationship Id="rId2" Type="http://schemas.openxmlformats.org/officeDocument/2006/relationships/image" Target="../media/image218.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5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9.xml"/><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slide" Target="slide152.xml"/><Relationship Id="rId5" Type="http://schemas.openxmlformats.org/officeDocument/2006/relationships/slide" Target="slide137.xml"/><Relationship Id="rId10" Type="http://schemas.openxmlformats.org/officeDocument/2006/relationships/image" Target="../media/image220.png"/><Relationship Id="rId4" Type="http://schemas.openxmlformats.org/officeDocument/2006/relationships/slide" Target="slide11.xml"/><Relationship Id="rId9" Type="http://schemas.openxmlformats.org/officeDocument/2006/relationships/image" Target="../media/image10.png"/></Relationships>
</file>

<file path=ppt/slides/_rels/slide153.xml.rels><?xml version="1.0" encoding="UTF-8" standalone="yes"?>
<Relationships xmlns="http://schemas.openxmlformats.org/package/2006/relationships"><Relationship Id="rId8" Type="http://schemas.openxmlformats.org/officeDocument/2006/relationships/slide" Target="slide152.xml"/><Relationship Id="rId3" Type="http://schemas.openxmlformats.org/officeDocument/2006/relationships/slide" Target="slide9.xml"/><Relationship Id="rId7" Type="http://schemas.openxmlformats.org/officeDocument/2006/relationships/slide" Target="slide137.xml"/><Relationship Id="rId2" Type="http://schemas.openxmlformats.org/officeDocument/2006/relationships/image" Target="../media/image221.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54.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223.png"/><Relationship Id="rId7" Type="http://schemas.openxmlformats.org/officeDocument/2006/relationships/slide" Target="slide154.xml"/><Relationship Id="rId2"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slide" Target="slide137.xml"/><Relationship Id="rId5" Type="http://schemas.openxmlformats.org/officeDocument/2006/relationships/slide" Target="slide11.xml"/><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1.png"/></Relationships>
</file>

<file path=ppt/slides/_rels/slide155.xml.rels><?xml version="1.0" encoding="UTF-8" standalone="yes"?>
<Relationships xmlns="http://schemas.openxmlformats.org/package/2006/relationships"><Relationship Id="rId8" Type="http://schemas.openxmlformats.org/officeDocument/2006/relationships/slide" Target="slide154.xml"/><Relationship Id="rId3" Type="http://schemas.openxmlformats.org/officeDocument/2006/relationships/slide" Target="slide9.xml"/><Relationship Id="rId7" Type="http://schemas.openxmlformats.org/officeDocument/2006/relationships/slide" Target="slide137.xml"/><Relationship Id="rId2"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225.png"/></Relationships>
</file>

<file path=ppt/slides/_rels/slide156.xml.rels><?xml version="1.0" encoding="UTF-8" standalone="yes"?>
<Relationships xmlns="http://schemas.openxmlformats.org/package/2006/relationships"><Relationship Id="rId8" Type="http://schemas.openxmlformats.org/officeDocument/2006/relationships/slide" Target="slide161.xml"/><Relationship Id="rId3" Type="http://schemas.openxmlformats.org/officeDocument/2006/relationships/image" Target="../media/image1.png"/><Relationship Id="rId7" Type="http://schemas.openxmlformats.org/officeDocument/2006/relationships/slide" Target="slide159.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56.xml"/><Relationship Id="rId5" Type="http://schemas.openxmlformats.org/officeDocument/2006/relationships/slide" Target="slide11.xml"/><Relationship Id="rId4" Type="http://schemas.openxmlformats.org/officeDocument/2006/relationships/slide" Target="slide157.xml"/></Relationships>
</file>

<file path=ppt/slides/_rels/slide157.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227.png"/><Relationship Id="rId7" Type="http://schemas.openxmlformats.org/officeDocument/2006/relationships/image" Target="../media/image1.png"/><Relationship Id="rId2"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image" Target="../media/image10.png"/><Relationship Id="rId5" Type="http://schemas.openxmlformats.org/officeDocument/2006/relationships/slide" Target="slide157.xml"/><Relationship Id="rId10" Type="http://schemas.openxmlformats.org/officeDocument/2006/relationships/image" Target="../media/image228.png"/><Relationship Id="rId4" Type="http://schemas.openxmlformats.org/officeDocument/2006/relationships/image" Target="../media/image3.png"/><Relationship Id="rId9" Type="http://schemas.openxmlformats.org/officeDocument/2006/relationships/slide" Target="slide156.xml"/></Relationships>
</file>

<file path=ppt/slides/_rels/slide158.xml.rels><?xml version="1.0" encoding="UTF-8" standalone="yes"?>
<Relationships xmlns="http://schemas.openxmlformats.org/package/2006/relationships"><Relationship Id="rId8" Type="http://schemas.openxmlformats.org/officeDocument/2006/relationships/slide" Target="slide156.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229.png"/><Relationship Id="rId1" Type="http://schemas.openxmlformats.org/officeDocument/2006/relationships/slideLayout" Target="../slideLayouts/slideLayout2.xml"/><Relationship Id="rId6" Type="http://schemas.openxmlformats.org/officeDocument/2006/relationships/slide" Target="slide157.xml"/><Relationship Id="rId5" Type="http://schemas.openxmlformats.org/officeDocument/2006/relationships/image" Target="../media/image4.png"/><Relationship Id="rId4" Type="http://schemas.openxmlformats.org/officeDocument/2006/relationships/image" Target="../media/image1.png"/></Relationships>
</file>

<file path=ppt/slides/_rels/slide159.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231.png"/><Relationship Id="rId7" Type="http://schemas.openxmlformats.org/officeDocument/2006/relationships/image" Target="../media/image1.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image" Target="../media/image10.png"/><Relationship Id="rId5" Type="http://schemas.openxmlformats.org/officeDocument/2006/relationships/slide" Target="slide159.xml"/><Relationship Id="rId10" Type="http://schemas.openxmlformats.org/officeDocument/2006/relationships/image" Target="../media/image232.png"/><Relationship Id="rId4" Type="http://schemas.openxmlformats.org/officeDocument/2006/relationships/image" Target="../media/image3.png"/><Relationship Id="rId9" Type="http://schemas.openxmlformats.org/officeDocument/2006/relationships/slide" Target="slide156.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slide" Target="slide16.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11.xml"/><Relationship Id="rId4" Type="http://schemas.openxmlformats.org/officeDocument/2006/relationships/image" Target="../media/image3.png"/><Relationship Id="rId9" Type="http://schemas.openxmlformats.org/officeDocument/2006/relationships/image" Target="../media/image10.png"/></Relationships>
</file>

<file path=ppt/slides/_rels/slide160.xml.rels><?xml version="1.0" encoding="UTF-8" standalone="yes"?>
<Relationships xmlns="http://schemas.openxmlformats.org/package/2006/relationships"><Relationship Id="rId8" Type="http://schemas.openxmlformats.org/officeDocument/2006/relationships/slide" Target="slide156.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233.png"/><Relationship Id="rId1" Type="http://schemas.openxmlformats.org/officeDocument/2006/relationships/slideLayout" Target="../slideLayouts/slideLayout2.xml"/><Relationship Id="rId6" Type="http://schemas.openxmlformats.org/officeDocument/2006/relationships/slide" Target="slide159.xml"/><Relationship Id="rId5" Type="http://schemas.openxmlformats.org/officeDocument/2006/relationships/image" Target="../media/image4.png"/><Relationship Id="rId4" Type="http://schemas.openxmlformats.org/officeDocument/2006/relationships/image" Target="../media/image1.png"/></Relationships>
</file>

<file path=ppt/slides/_rels/slide161.xml.rels><?xml version="1.0" encoding="UTF-8" standalone="yes"?>
<Relationships xmlns="http://schemas.openxmlformats.org/package/2006/relationships"><Relationship Id="rId8" Type="http://schemas.openxmlformats.org/officeDocument/2006/relationships/slide" Target="slide156.xml"/><Relationship Id="rId3" Type="http://schemas.openxmlformats.org/officeDocument/2006/relationships/image" Target="../media/image3.png"/><Relationship Id="rId7" Type="http://schemas.openxmlformats.org/officeDocument/2006/relationships/slide" Target="slide11.xml"/><Relationship Id="rId2"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9.xml"/><Relationship Id="rId10" Type="http://schemas.openxmlformats.org/officeDocument/2006/relationships/image" Target="../media/image235.png"/><Relationship Id="rId4" Type="http://schemas.openxmlformats.org/officeDocument/2006/relationships/slide" Target="slide161.xml"/><Relationship Id="rId9" Type="http://schemas.openxmlformats.org/officeDocument/2006/relationships/image" Target="../media/image10.png"/></Relationships>
</file>

<file path=ppt/slides/_rels/slide162.xml.rels><?xml version="1.0" encoding="UTF-8" standalone="yes"?>
<Relationships xmlns="http://schemas.openxmlformats.org/package/2006/relationships"><Relationship Id="rId8" Type="http://schemas.openxmlformats.org/officeDocument/2006/relationships/slide" Target="slide156.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slide" Target="slide161.xml"/><Relationship Id="rId5" Type="http://schemas.openxmlformats.org/officeDocument/2006/relationships/image" Target="../media/image4.png"/><Relationship Id="rId4" Type="http://schemas.openxmlformats.org/officeDocument/2006/relationships/image" Target="../media/image1.png"/></Relationships>
</file>

<file path=ppt/slides/_rels/slide163.xml.rels><?xml version="1.0" encoding="UTF-8" standalone="yes"?>
<Relationships xmlns="http://schemas.openxmlformats.org/package/2006/relationships"><Relationship Id="rId8" Type="http://schemas.openxmlformats.org/officeDocument/2006/relationships/slide" Target="slide174.xml"/><Relationship Id="rId13" Type="http://schemas.openxmlformats.org/officeDocument/2006/relationships/slide" Target="slide172.xml"/><Relationship Id="rId3" Type="http://schemas.openxmlformats.org/officeDocument/2006/relationships/slide" Target="slide9.xml"/><Relationship Id="rId7" Type="http://schemas.openxmlformats.org/officeDocument/2006/relationships/slide" Target="slide756.xml"/><Relationship Id="rId12" Type="http://schemas.openxmlformats.org/officeDocument/2006/relationships/slide" Target="slide170.xml"/><Relationship Id="rId2" Type="http://schemas.openxmlformats.org/officeDocument/2006/relationships/slide" Target="slide314.xml"/><Relationship Id="rId1" Type="http://schemas.openxmlformats.org/officeDocument/2006/relationships/slideLayout" Target="../slideLayouts/slideLayout2.xml"/><Relationship Id="rId6" Type="http://schemas.openxmlformats.org/officeDocument/2006/relationships/slide" Target="slide163.xml"/><Relationship Id="rId11" Type="http://schemas.openxmlformats.org/officeDocument/2006/relationships/slide" Target="slide168.xml"/><Relationship Id="rId5" Type="http://schemas.openxmlformats.org/officeDocument/2006/relationships/slide" Target="slide11.xml"/><Relationship Id="rId10" Type="http://schemas.openxmlformats.org/officeDocument/2006/relationships/slide" Target="slide166.xml"/><Relationship Id="rId4" Type="http://schemas.openxmlformats.org/officeDocument/2006/relationships/image" Target="../media/image1.png"/><Relationship Id="rId9" Type="http://schemas.openxmlformats.org/officeDocument/2006/relationships/slide" Target="slide164.xml"/></Relationships>
</file>

<file path=ppt/slides/_rels/slide164.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1.png"/><Relationship Id="rId7" Type="http://schemas.openxmlformats.org/officeDocument/2006/relationships/slide" Target="slide164.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63.xml"/><Relationship Id="rId5" Type="http://schemas.openxmlformats.org/officeDocument/2006/relationships/slide" Target="slide11.xml"/><Relationship Id="rId4" Type="http://schemas.openxmlformats.org/officeDocument/2006/relationships/image" Target="../media/image3.png"/><Relationship Id="rId9" Type="http://schemas.openxmlformats.org/officeDocument/2006/relationships/image" Target="../media/image10.png"/></Relationships>
</file>

<file path=ppt/slides/_rels/slide165.xml.rels><?xml version="1.0" encoding="UTF-8" standalone="yes"?>
<Relationships xmlns="http://schemas.openxmlformats.org/package/2006/relationships"><Relationship Id="rId8" Type="http://schemas.openxmlformats.org/officeDocument/2006/relationships/slide" Target="slide164.xml"/><Relationship Id="rId3" Type="http://schemas.openxmlformats.org/officeDocument/2006/relationships/slide" Target="slide9.xml"/><Relationship Id="rId7" Type="http://schemas.openxmlformats.org/officeDocument/2006/relationships/slide" Target="slide163.xml"/><Relationship Id="rId2"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66.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7.png"/><Relationship Id="rId7" Type="http://schemas.openxmlformats.org/officeDocument/2006/relationships/image" Target="../media/image3.png"/><Relationship Id="rId12" Type="http://schemas.openxmlformats.org/officeDocument/2006/relationships/slide" Target="slide166.xml"/><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163.xml"/><Relationship Id="rId5" Type="http://schemas.openxmlformats.org/officeDocument/2006/relationships/slide" Target="slide9.xml"/><Relationship Id="rId10" Type="http://schemas.openxmlformats.org/officeDocument/2006/relationships/slide" Target="slide11.xml"/><Relationship Id="rId4" Type="http://schemas.openxmlformats.org/officeDocument/2006/relationships/image" Target="../media/image158.png"/><Relationship Id="rId9" Type="http://schemas.openxmlformats.org/officeDocument/2006/relationships/image" Target="../media/image10.png"/></Relationships>
</file>

<file path=ppt/slides/_rels/slide167.xml.rels><?xml version="1.0" encoding="UTF-8" standalone="yes"?>
<Relationships xmlns="http://schemas.openxmlformats.org/package/2006/relationships"><Relationship Id="rId8" Type="http://schemas.openxmlformats.org/officeDocument/2006/relationships/slide" Target="slide166.xml"/><Relationship Id="rId3" Type="http://schemas.openxmlformats.org/officeDocument/2006/relationships/slide" Target="slide9.xml"/><Relationship Id="rId7" Type="http://schemas.openxmlformats.org/officeDocument/2006/relationships/slide" Target="slide163.xml"/><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68.xml.rels><?xml version="1.0" encoding="UTF-8" standalone="yes"?>
<Relationships xmlns="http://schemas.openxmlformats.org/package/2006/relationships"><Relationship Id="rId8" Type="http://schemas.openxmlformats.org/officeDocument/2006/relationships/slide" Target="slide168.xml"/><Relationship Id="rId3" Type="http://schemas.openxmlformats.org/officeDocument/2006/relationships/slide" Target="slide9.xml"/><Relationship Id="rId7" Type="http://schemas.openxmlformats.org/officeDocument/2006/relationships/slide" Target="slide163.xml"/><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169.xml.rels><?xml version="1.0" encoding="UTF-8" standalone="yes"?>
<Relationships xmlns="http://schemas.openxmlformats.org/package/2006/relationships"><Relationship Id="rId8" Type="http://schemas.openxmlformats.org/officeDocument/2006/relationships/slide" Target="slide168.xml"/><Relationship Id="rId3" Type="http://schemas.openxmlformats.org/officeDocument/2006/relationships/slide" Target="slide9.xml"/><Relationship Id="rId7" Type="http://schemas.openxmlformats.org/officeDocument/2006/relationships/slide" Target="slide163.xml"/><Relationship Id="rId2"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9.xml"/><Relationship Id="rId7" Type="http://schemas.openxmlformats.org/officeDocument/2006/relationships/slide" Target="slide13.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7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51.png"/><Relationship Id="rId7" Type="http://schemas.openxmlformats.org/officeDocument/2006/relationships/image" Target="../media/image3.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170.xml"/><Relationship Id="rId5" Type="http://schemas.openxmlformats.org/officeDocument/2006/relationships/slide" Target="slide9.xml"/><Relationship Id="rId10" Type="http://schemas.openxmlformats.org/officeDocument/2006/relationships/slide" Target="slide163.xml"/><Relationship Id="rId4" Type="http://schemas.openxmlformats.org/officeDocument/2006/relationships/image" Target="../media/image152.png"/><Relationship Id="rId9" Type="http://schemas.openxmlformats.org/officeDocument/2006/relationships/slide" Target="slide11.xml"/></Relationships>
</file>

<file path=ppt/slides/_rels/slide171.xml.rels><?xml version="1.0" encoding="UTF-8" standalone="yes"?>
<Relationships xmlns="http://schemas.openxmlformats.org/package/2006/relationships"><Relationship Id="rId8" Type="http://schemas.openxmlformats.org/officeDocument/2006/relationships/slide" Target="slide170.xml"/><Relationship Id="rId3" Type="http://schemas.openxmlformats.org/officeDocument/2006/relationships/slide" Target="slide9.xml"/><Relationship Id="rId7" Type="http://schemas.openxmlformats.org/officeDocument/2006/relationships/slide" Target="slide163.xml"/><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72.xml.rels><?xml version="1.0" encoding="UTF-8" standalone="yes"?>
<Relationships xmlns="http://schemas.openxmlformats.org/package/2006/relationships"><Relationship Id="rId8" Type="http://schemas.openxmlformats.org/officeDocument/2006/relationships/slide" Target="slide172.xml"/><Relationship Id="rId3" Type="http://schemas.openxmlformats.org/officeDocument/2006/relationships/slide" Target="slide9.xml"/><Relationship Id="rId7" Type="http://schemas.openxmlformats.org/officeDocument/2006/relationships/slide" Target="slide163.xml"/><Relationship Id="rId2" Type="http://schemas.openxmlformats.org/officeDocument/2006/relationships/image" Target="../media/image241.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173.xml.rels><?xml version="1.0" encoding="UTF-8" standalone="yes"?>
<Relationships xmlns="http://schemas.openxmlformats.org/package/2006/relationships"><Relationship Id="rId8" Type="http://schemas.openxmlformats.org/officeDocument/2006/relationships/slide" Target="slide172.xml"/><Relationship Id="rId3" Type="http://schemas.openxmlformats.org/officeDocument/2006/relationships/slide" Target="slide9.xml"/><Relationship Id="rId7" Type="http://schemas.openxmlformats.org/officeDocument/2006/relationships/slide" Target="slide163.xml"/><Relationship Id="rId2"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74.xml.rels><?xml version="1.0" encoding="UTF-8" standalone="yes"?>
<Relationships xmlns="http://schemas.openxmlformats.org/package/2006/relationships"><Relationship Id="rId8" Type="http://schemas.openxmlformats.org/officeDocument/2006/relationships/slide" Target="slide324.xml"/><Relationship Id="rId13" Type="http://schemas.openxmlformats.org/officeDocument/2006/relationships/slide" Target="slide183.xml"/><Relationship Id="rId18" Type="http://schemas.openxmlformats.org/officeDocument/2006/relationships/slide" Target="slide193.xml"/><Relationship Id="rId3" Type="http://schemas.openxmlformats.org/officeDocument/2006/relationships/slide" Target="slide9.xml"/><Relationship Id="rId21" Type="http://schemas.openxmlformats.org/officeDocument/2006/relationships/slide" Target="slide199.xml"/><Relationship Id="rId7" Type="http://schemas.openxmlformats.org/officeDocument/2006/relationships/slide" Target="slide175.xml"/><Relationship Id="rId12" Type="http://schemas.openxmlformats.org/officeDocument/2006/relationships/slide" Target="slide181.xml"/><Relationship Id="rId17" Type="http://schemas.openxmlformats.org/officeDocument/2006/relationships/slide" Target="slide191.xml"/><Relationship Id="rId2" Type="http://schemas.openxmlformats.org/officeDocument/2006/relationships/slide" Target="slide137.xml"/><Relationship Id="rId16" Type="http://schemas.openxmlformats.org/officeDocument/2006/relationships/slide" Target="slide189.xml"/><Relationship Id="rId20" Type="http://schemas.openxmlformats.org/officeDocument/2006/relationships/slide" Target="slide197.xml"/><Relationship Id="rId1" Type="http://schemas.openxmlformats.org/officeDocument/2006/relationships/slideLayout" Target="../slideLayouts/slideLayout2.xml"/><Relationship Id="rId6" Type="http://schemas.openxmlformats.org/officeDocument/2006/relationships/slide" Target="slide174.xml"/><Relationship Id="rId11" Type="http://schemas.openxmlformats.org/officeDocument/2006/relationships/slide" Target="slide179.xml"/><Relationship Id="rId24" Type="http://schemas.openxmlformats.org/officeDocument/2006/relationships/slide" Target="slide203.xml"/><Relationship Id="rId5" Type="http://schemas.openxmlformats.org/officeDocument/2006/relationships/slide" Target="slide11.xml"/><Relationship Id="rId15" Type="http://schemas.openxmlformats.org/officeDocument/2006/relationships/slide" Target="slide187.xml"/><Relationship Id="rId23" Type="http://schemas.openxmlformats.org/officeDocument/2006/relationships/slide" Target="slide201.xml"/><Relationship Id="rId10" Type="http://schemas.openxmlformats.org/officeDocument/2006/relationships/slide" Target="slide177.xml"/><Relationship Id="rId19" Type="http://schemas.openxmlformats.org/officeDocument/2006/relationships/slide" Target="slide195.xml"/><Relationship Id="rId4" Type="http://schemas.openxmlformats.org/officeDocument/2006/relationships/image" Target="../media/image1.png"/><Relationship Id="rId9" Type="http://schemas.openxmlformats.org/officeDocument/2006/relationships/slide" Target="slide578.xml"/><Relationship Id="rId14" Type="http://schemas.openxmlformats.org/officeDocument/2006/relationships/slide" Target="slide185.xml"/><Relationship Id="rId22" Type="http://schemas.openxmlformats.org/officeDocument/2006/relationships/slide" Target="slide314.xml"/></Relationships>
</file>

<file path=ppt/slides/_rels/slide17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9.xml"/><Relationship Id="rId2" Type="http://schemas.openxmlformats.org/officeDocument/2006/relationships/image" Target="../media/image243.png"/><Relationship Id="rId1" Type="http://schemas.openxmlformats.org/officeDocument/2006/relationships/slideLayout" Target="../slideLayouts/slideLayout2.xml"/><Relationship Id="rId6" Type="http://schemas.openxmlformats.org/officeDocument/2006/relationships/slide" Target="slide174.xml"/><Relationship Id="rId5" Type="http://schemas.openxmlformats.org/officeDocument/2006/relationships/slide" Target="slide175.xml"/><Relationship Id="rId10" Type="http://schemas.openxmlformats.org/officeDocument/2006/relationships/image" Target="../media/image10.png"/><Relationship Id="rId4" Type="http://schemas.openxmlformats.org/officeDocument/2006/relationships/slide" Target="slide11.xml"/><Relationship Id="rId9" Type="http://schemas.openxmlformats.org/officeDocument/2006/relationships/image" Target="../media/image244.png"/></Relationships>
</file>

<file path=ppt/slides/_rels/slide176.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image" Target="../media/image4.png"/><Relationship Id="rId7" Type="http://schemas.openxmlformats.org/officeDocument/2006/relationships/slide" Target="slide175.xml"/><Relationship Id="rId2" Type="http://schemas.openxmlformats.org/officeDocument/2006/relationships/image" Target="../media/image245.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1.png"/><Relationship Id="rId4" Type="http://schemas.openxmlformats.org/officeDocument/2006/relationships/slide" Target="slide9.xml"/></Relationships>
</file>

<file path=ppt/slides/_rels/slide177.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9.xml"/><Relationship Id="rId7" Type="http://schemas.openxmlformats.org/officeDocument/2006/relationships/slide" Target="slide177.xml"/><Relationship Id="rId2" Type="http://schemas.openxmlformats.org/officeDocument/2006/relationships/image" Target="../media/image246.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247.png"/></Relationships>
</file>

<file path=ppt/slides/_rels/slide178.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9.xml"/><Relationship Id="rId7" Type="http://schemas.openxmlformats.org/officeDocument/2006/relationships/slide" Target="slide177.xml"/><Relationship Id="rId2" Type="http://schemas.openxmlformats.org/officeDocument/2006/relationships/image" Target="../media/image248.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79.xml.rels><?xml version="1.0" encoding="UTF-8" standalone="yes"?>
<Relationships xmlns="http://schemas.openxmlformats.org/package/2006/relationships"><Relationship Id="rId8" Type="http://schemas.openxmlformats.org/officeDocument/2006/relationships/slide" Target="slide179.xml"/><Relationship Id="rId3" Type="http://schemas.openxmlformats.org/officeDocument/2006/relationships/image" Target="../media/image250.png"/><Relationship Id="rId7" Type="http://schemas.openxmlformats.org/officeDocument/2006/relationships/slide" Target="slide11.xml"/><Relationship Id="rId2"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174.xml"/></Relationships>
</file>

<file path=ppt/slides/_rels/slide18.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9.xml"/><Relationship Id="rId7" Type="http://schemas.openxmlformats.org/officeDocument/2006/relationships/slide" Target="slide13.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180.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9.xml"/><Relationship Id="rId7" Type="http://schemas.openxmlformats.org/officeDocument/2006/relationships/slide" Target="slide179.xml"/><Relationship Id="rId2" Type="http://schemas.openxmlformats.org/officeDocument/2006/relationships/image" Target="../media/image251.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81.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9.xml"/><Relationship Id="rId7"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slide" Target="slide174.xml"/><Relationship Id="rId4" Type="http://schemas.openxmlformats.org/officeDocument/2006/relationships/image" Target="../media/image1.png"/><Relationship Id="rId9" Type="http://schemas.openxmlformats.org/officeDocument/2006/relationships/slide" Target="slide181.xml"/></Relationships>
</file>

<file path=ppt/slides/_rels/slide182.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9.xml"/><Relationship Id="rId7" Type="http://schemas.openxmlformats.org/officeDocument/2006/relationships/slide" Target="slide181.xml"/><Relationship Id="rId2" Type="http://schemas.openxmlformats.org/officeDocument/2006/relationships/image" Target="../media/image254.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8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256.png"/><Relationship Id="rId7" Type="http://schemas.openxmlformats.org/officeDocument/2006/relationships/image" Target="../media/image10.png"/><Relationship Id="rId2" Type="http://schemas.openxmlformats.org/officeDocument/2006/relationships/image" Target="../media/image25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74.xml"/><Relationship Id="rId4" Type="http://schemas.openxmlformats.org/officeDocument/2006/relationships/slide" Target="slide9.xml"/><Relationship Id="rId9" Type="http://schemas.openxmlformats.org/officeDocument/2006/relationships/slide" Target="slide183.xml"/></Relationships>
</file>

<file path=ppt/slides/_rels/slide184.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9.xml"/><Relationship Id="rId7" Type="http://schemas.openxmlformats.org/officeDocument/2006/relationships/slide" Target="slide183.xml"/><Relationship Id="rId2"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85.xml.rels><?xml version="1.0" encoding="UTF-8" standalone="yes"?>
<Relationships xmlns="http://schemas.openxmlformats.org/package/2006/relationships"><Relationship Id="rId8" Type="http://schemas.openxmlformats.org/officeDocument/2006/relationships/slide" Target="slide185.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25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174.xml"/></Relationships>
</file>

<file path=ppt/slides/_rels/slide186.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9.xml"/><Relationship Id="rId7" Type="http://schemas.openxmlformats.org/officeDocument/2006/relationships/slide" Target="slide185.xml"/><Relationship Id="rId2" Type="http://schemas.openxmlformats.org/officeDocument/2006/relationships/image" Target="../media/image259.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87.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9.xml"/><Relationship Id="rId7"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slide" Target="slide174.xml"/><Relationship Id="rId4" Type="http://schemas.openxmlformats.org/officeDocument/2006/relationships/image" Target="../media/image1.png"/><Relationship Id="rId9" Type="http://schemas.openxmlformats.org/officeDocument/2006/relationships/slide" Target="slide187.xml"/></Relationships>
</file>

<file path=ppt/slides/_rels/slide188.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9.xml"/><Relationship Id="rId7" Type="http://schemas.openxmlformats.org/officeDocument/2006/relationships/slide" Target="slide187.xml"/><Relationship Id="rId2" Type="http://schemas.openxmlformats.org/officeDocument/2006/relationships/image" Target="../media/image262.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89.xml.rels><?xml version="1.0" encoding="UTF-8" standalone="yes"?>
<Relationships xmlns="http://schemas.openxmlformats.org/package/2006/relationships"><Relationship Id="rId8" Type="http://schemas.openxmlformats.org/officeDocument/2006/relationships/slide" Target="slide189.xml"/><Relationship Id="rId3" Type="http://schemas.openxmlformats.org/officeDocument/2006/relationships/image" Target="../media/image264.png"/><Relationship Id="rId7" Type="http://schemas.openxmlformats.org/officeDocument/2006/relationships/slide" Target="slide11.xml"/><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174.xml"/></Relationships>
</file>

<file path=ppt/slides/_rels/slide1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9.xml"/><Relationship Id="rId7" Type="http://schemas.openxmlformats.org/officeDocument/2006/relationships/slide" Target="slide13.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90.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9.xml"/><Relationship Id="rId7" Type="http://schemas.openxmlformats.org/officeDocument/2006/relationships/slide" Target="slide189.xml"/><Relationship Id="rId2" Type="http://schemas.openxmlformats.org/officeDocument/2006/relationships/image" Target="../media/image265.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91.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267.png"/><Relationship Id="rId7" Type="http://schemas.openxmlformats.org/officeDocument/2006/relationships/image" Target="../media/image10.png"/><Relationship Id="rId2" Type="http://schemas.openxmlformats.org/officeDocument/2006/relationships/image" Target="../media/image26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174.xml"/><Relationship Id="rId5" Type="http://schemas.openxmlformats.org/officeDocument/2006/relationships/image" Target="../media/image1.png"/><Relationship Id="rId10" Type="http://schemas.openxmlformats.org/officeDocument/2006/relationships/slide" Target="slide191.xml"/><Relationship Id="rId4" Type="http://schemas.openxmlformats.org/officeDocument/2006/relationships/slide" Target="slide9.xml"/><Relationship Id="rId9" Type="http://schemas.openxmlformats.org/officeDocument/2006/relationships/slide" Target="slide11.xml"/></Relationships>
</file>

<file path=ppt/slides/_rels/slide192.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9.xml"/><Relationship Id="rId7" Type="http://schemas.openxmlformats.org/officeDocument/2006/relationships/slide" Target="slide191.xml"/><Relationship Id="rId2" Type="http://schemas.openxmlformats.org/officeDocument/2006/relationships/image" Target="../media/image269.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9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271.png"/><Relationship Id="rId7" Type="http://schemas.openxmlformats.org/officeDocument/2006/relationships/image" Target="../media/image10.png"/><Relationship Id="rId2"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74.xml"/><Relationship Id="rId4" Type="http://schemas.openxmlformats.org/officeDocument/2006/relationships/slide" Target="slide9.xml"/><Relationship Id="rId9" Type="http://schemas.openxmlformats.org/officeDocument/2006/relationships/slide" Target="slide193.xml"/></Relationships>
</file>

<file path=ppt/slides/_rels/slide194.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9.xml"/><Relationship Id="rId7" Type="http://schemas.openxmlformats.org/officeDocument/2006/relationships/slide" Target="slide193.xml"/><Relationship Id="rId2" Type="http://schemas.openxmlformats.org/officeDocument/2006/relationships/image" Target="../media/image272.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95.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9.xml"/><Relationship Id="rId7" Type="http://schemas.openxmlformats.org/officeDocument/2006/relationships/slide" Target="slide195.xml"/><Relationship Id="rId2" Type="http://schemas.openxmlformats.org/officeDocument/2006/relationships/image" Target="../media/image273.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png"/><Relationship Id="rId10" Type="http://schemas.openxmlformats.org/officeDocument/2006/relationships/image" Target="../media/image274.png"/><Relationship Id="rId4" Type="http://schemas.openxmlformats.org/officeDocument/2006/relationships/image" Target="../media/image1.png"/><Relationship Id="rId9" Type="http://schemas.openxmlformats.org/officeDocument/2006/relationships/image" Target="../media/image10.png"/></Relationships>
</file>

<file path=ppt/slides/_rels/slide196.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9.xml"/><Relationship Id="rId7" Type="http://schemas.openxmlformats.org/officeDocument/2006/relationships/slide" Target="slide195.xml"/><Relationship Id="rId2" Type="http://schemas.openxmlformats.org/officeDocument/2006/relationships/image" Target="../media/image275.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97.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277.png"/><Relationship Id="rId7" Type="http://schemas.openxmlformats.org/officeDocument/2006/relationships/image" Target="../media/image10.png"/><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74.xml"/><Relationship Id="rId4" Type="http://schemas.openxmlformats.org/officeDocument/2006/relationships/slide" Target="slide9.xml"/><Relationship Id="rId9" Type="http://schemas.openxmlformats.org/officeDocument/2006/relationships/slide" Target="slide197.xml"/></Relationships>
</file>

<file path=ppt/slides/_rels/slide198.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9.xml"/><Relationship Id="rId7" Type="http://schemas.openxmlformats.org/officeDocument/2006/relationships/slide" Target="slide197.xml"/><Relationship Id="rId2" Type="http://schemas.openxmlformats.org/officeDocument/2006/relationships/image" Target="../media/image278.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199.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280.png"/><Relationship Id="rId7" Type="http://schemas.openxmlformats.org/officeDocument/2006/relationships/image" Target="../media/image10.png"/><Relationship Id="rId2" Type="http://schemas.openxmlformats.org/officeDocument/2006/relationships/image" Target="../media/image27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74.xml"/><Relationship Id="rId4" Type="http://schemas.openxmlformats.org/officeDocument/2006/relationships/slide" Target="slide9.xml"/><Relationship Id="rId9" Type="http://schemas.openxmlformats.org/officeDocument/2006/relationships/slide" Target="slide19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9.xml"/><Relationship Id="rId7"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slide" Target="slide20.xml"/><Relationship Id="rId4" Type="http://schemas.openxmlformats.org/officeDocument/2006/relationships/image" Target="../media/image1.png"/><Relationship Id="rId9" Type="http://schemas.openxmlformats.org/officeDocument/2006/relationships/slide" Target="slide13.xml"/></Relationships>
</file>

<file path=ppt/slides/_rels/slide200.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9.xml"/><Relationship Id="rId7" Type="http://schemas.openxmlformats.org/officeDocument/2006/relationships/slide" Target="slide199.xml"/><Relationship Id="rId2" Type="http://schemas.openxmlformats.org/officeDocument/2006/relationships/image" Target="../media/image281.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01.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9.xml"/><Relationship Id="rId7"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slide" Target="slide174.xml"/><Relationship Id="rId4" Type="http://schemas.openxmlformats.org/officeDocument/2006/relationships/image" Target="../media/image1.png"/><Relationship Id="rId9" Type="http://schemas.openxmlformats.org/officeDocument/2006/relationships/slide" Target="slide201.xml"/></Relationships>
</file>

<file path=ppt/slides/_rels/slide202.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9.xml"/><Relationship Id="rId7" Type="http://schemas.openxmlformats.org/officeDocument/2006/relationships/slide" Target="slide201.xml"/><Relationship Id="rId2" Type="http://schemas.openxmlformats.org/officeDocument/2006/relationships/image" Target="../media/image284.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0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286.png"/><Relationship Id="rId7" Type="http://schemas.openxmlformats.org/officeDocument/2006/relationships/image" Target="../media/image10.png"/><Relationship Id="rId2" Type="http://schemas.openxmlformats.org/officeDocument/2006/relationships/image" Target="../media/image28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74.xml"/><Relationship Id="rId4" Type="http://schemas.openxmlformats.org/officeDocument/2006/relationships/slide" Target="slide9.xml"/><Relationship Id="rId9" Type="http://schemas.openxmlformats.org/officeDocument/2006/relationships/slide" Target="slide203.xml"/></Relationships>
</file>

<file path=ppt/slides/_rels/slide204.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9.xml"/><Relationship Id="rId7" Type="http://schemas.openxmlformats.org/officeDocument/2006/relationships/slide" Target="slide203.xml"/><Relationship Id="rId2" Type="http://schemas.openxmlformats.org/officeDocument/2006/relationships/image" Target="../media/image287.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05.xml.rels><?xml version="1.0" encoding="UTF-8" standalone="yes"?>
<Relationships xmlns="http://schemas.openxmlformats.org/package/2006/relationships"><Relationship Id="rId8" Type="http://schemas.openxmlformats.org/officeDocument/2006/relationships/slide" Target="slide208.xml"/><Relationship Id="rId13" Type="http://schemas.openxmlformats.org/officeDocument/2006/relationships/slide" Target="slide218.xml"/><Relationship Id="rId3" Type="http://schemas.openxmlformats.org/officeDocument/2006/relationships/image" Target="../media/image1.png"/><Relationship Id="rId7" Type="http://schemas.openxmlformats.org/officeDocument/2006/relationships/slide" Target="slide314.xml"/><Relationship Id="rId12" Type="http://schemas.openxmlformats.org/officeDocument/2006/relationships/slide" Target="slide216.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206.xml"/><Relationship Id="rId11" Type="http://schemas.openxmlformats.org/officeDocument/2006/relationships/slide" Target="slide214.xml"/><Relationship Id="rId5" Type="http://schemas.openxmlformats.org/officeDocument/2006/relationships/slide" Target="slide205.xml"/><Relationship Id="rId10" Type="http://schemas.openxmlformats.org/officeDocument/2006/relationships/slide" Target="slide212.xml"/><Relationship Id="rId4" Type="http://schemas.openxmlformats.org/officeDocument/2006/relationships/slide" Target="slide11.xml"/><Relationship Id="rId9" Type="http://schemas.openxmlformats.org/officeDocument/2006/relationships/slide" Target="slide210.xml"/></Relationships>
</file>

<file path=ppt/slides/_rels/slide206.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289.png"/><Relationship Id="rId7" Type="http://schemas.openxmlformats.org/officeDocument/2006/relationships/image" Target="../media/image10.png"/><Relationship Id="rId2" Type="http://schemas.openxmlformats.org/officeDocument/2006/relationships/image" Target="../media/image288.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205.xml"/><Relationship Id="rId5" Type="http://schemas.openxmlformats.org/officeDocument/2006/relationships/image" Target="../media/image1.png"/><Relationship Id="rId10" Type="http://schemas.openxmlformats.org/officeDocument/2006/relationships/slide" Target="slide11.xml"/><Relationship Id="rId4" Type="http://schemas.openxmlformats.org/officeDocument/2006/relationships/slide" Target="slide9.xml"/><Relationship Id="rId9" Type="http://schemas.openxmlformats.org/officeDocument/2006/relationships/slide" Target="slide206.xml"/></Relationships>
</file>

<file path=ppt/slides/_rels/slide207.xml.rels><?xml version="1.0" encoding="UTF-8" standalone="yes"?>
<Relationships xmlns="http://schemas.openxmlformats.org/package/2006/relationships"><Relationship Id="rId8" Type="http://schemas.openxmlformats.org/officeDocument/2006/relationships/slide" Target="slide205.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291.png"/><Relationship Id="rId1" Type="http://schemas.openxmlformats.org/officeDocument/2006/relationships/slideLayout" Target="../slideLayouts/slideLayout2.xml"/><Relationship Id="rId6" Type="http://schemas.openxmlformats.org/officeDocument/2006/relationships/slide" Target="slide206.xml"/><Relationship Id="rId5" Type="http://schemas.openxmlformats.org/officeDocument/2006/relationships/image" Target="../media/image4.png"/><Relationship Id="rId4" Type="http://schemas.openxmlformats.org/officeDocument/2006/relationships/image" Target="../media/image1.png"/></Relationships>
</file>

<file path=ppt/slides/_rels/slide208.xml.rels><?xml version="1.0" encoding="UTF-8" standalone="yes"?>
<Relationships xmlns="http://schemas.openxmlformats.org/package/2006/relationships"><Relationship Id="rId8" Type="http://schemas.openxmlformats.org/officeDocument/2006/relationships/slide" Target="slide208.xml"/><Relationship Id="rId3" Type="http://schemas.openxmlformats.org/officeDocument/2006/relationships/image" Target="../media/image293.png"/><Relationship Id="rId7" Type="http://schemas.openxmlformats.org/officeDocument/2006/relationships/image" Target="../media/image10.png"/><Relationship Id="rId2" Type="http://schemas.openxmlformats.org/officeDocument/2006/relationships/image" Target="../media/image29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294.png"/><Relationship Id="rId5" Type="http://schemas.openxmlformats.org/officeDocument/2006/relationships/image" Target="../media/image1.png"/><Relationship Id="rId10" Type="http://schemas.openxmlformats.org/officeDocument/2006/relationships/slide" Target="slide205.xml"/><Relationship Id="rId4" Type="http://schemas.openxmlformats.org/officeDocument/2006/relationships/slide" Target="slide9.xml"/><Relationship Id="rId9" Type="http://schemas.openxmlformats.org/officeDocument/2006/relationships/slide" Target="slide11.xml"/></Relationships>
</file>

<file path=ppt/slides/_rels/slide209.xml.rels><?xml version="1.0" encoding="UTF-8" standalone="yes"?>
<Relationships xmlns="http://schemas.openxmlformats.org/package/2006/relationships"><Relationship Id="rId8" Type="http://schemas.openxmlformats.org/officeDocument/2006/relationships/slide" Target="slide205.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295.png"/><Relationship Id="rId1" Type="http://schemas.openxmlformats.org/officeDocument/2006/relationships/slideLayout" Target="../slideLayouts/slideLayout2.xml"/><Relationship Id="rId6" Type="http://schemas.openxmlformats.org/officeDocument/2006/relationships/slide" Target="slide208.xml"/><Relationship Id="rId5" Type="http://schemas.openxmlformats.org/officeDocument/2006/relationships/image" Target="../media/image4.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9.xml"/><Relationship Id="rId7"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slide" Target="slide20.xml"/><Relationship Id="rId4" Type="http://schemas.openxmlformats.org/officeDocument/2006/relationships/image" Target="../media/image1.png"/><Relationship Id="rId9" Type="http://schemas.openxmlformats.org/officeDocument/2006/relationships/slide" Target="slide13.xml"/></Relationships>
</file>

<file path=ppt/slides/_rels/slide210.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9.xml"/><Relationship Id="rId7" Type="http://schemas.openxmlformats.org/officeDocument/2006/relationships/slide" Target="slide210.xml"/><Relationship Id="rId2" Type="http://schemas.openxmlformats.org/officeDocument/2006/relationships/image" Target="../media/image29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205.xml"/></Relationships>
</file>

<file path=ppt/slides/_rels/slide211.xml.rels><?xml version="1.0" encoding="UTF-8" standalone="yes"?>
<Relationships xmlns="http://schemas.openxmlformats.org/package/2006/relationships"><Relationship Id="rId8" Type="http://schemas.openxmlformats.org/officeDocument/2006/relationships/slide" Target="slide205.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297.png"/><Relationship Id="rId1" Type="http://schemas.openxmlformats.org/officeDocument/2006/relationships/slideLayout" Target="../slideLayouts/slideLayout2.xml"/><Relationship Id="rId6" Type="http://schemas.openxmlformats.org/officeDocument/2006/relationships/slide" Target="slide210.xml"/><Relationship Id="rId5" Type="http://schemas.openxmlformats.org/officeDocument/2006/relationships/image" Target="../media/image4.png"/><Relationship Id="rId4" Type="http://schemas.openxmlformats.org/officeDocument/2006/relationships/image" Target="../media/image1.png"/></Relationships>
</file>

<file path=ppt/slides/_rels/slide212.xml.rels><?xml version="1.0" encoding="UTF-8" standalone="yes"?>
<Relationships xmlns="http://schemas.openxmlformats.org/package/2006/relationships"><Relationship Id="rId8" Type="http://schemas.openxmlformats.org/officeDocument/2006/relationships/slide" Target="slide205.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slide" Target="slide212.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21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96.png"/><Relationship Id="rId7" Type="http://schemas.openxmlformats.org/officeDocument/2006/relationships/slide" Target="slide212.xml"/><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205.xml"/></Relationships>
</file>

<file path=ppt/slides/_rels/slide214.xml.rels><?xml version="1.0" encoding="UTF-8" standalone="yes"?>
<Relationships xmlns="http://schemas.openxmlformats.org/package/2006/relationships"><Relationship Id="rId8" Type="http://schemas.openxmlformats.org/officeDocument/2006/relationships/slide" Target="slide205.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298.png"/><Relationship Id="rId1" Type="http://schemas.openxmlformats.org/officeDocument/2006/relationships/slideLayout" Target="../slideLayouts/slideLayout2.xml"/><Relationship Id="rId6" Type="http://schemas.openxmlformats.org/officeDocument/2006/relationships/slide" Target="slide214.xml"/><Relationship Id="rId5" Type="http://schemas.openxmlformats.org/officeDocument/2006/relationships/image" Target="../media/image3.png"/><Relationship Id="rId10" Type="http://schemas.openxmlformats.org/officeDocument/2006/relationships/image" Target="../media/image299.png"/><Relationship Id="rId4" Type="http://schemas.openxmlformats.org/officeDocument/2006/relationships/image" Target="../media/image1.png"/><Relationship Id="rId9" Type="http://schemas.openxmlformats.org/officeDocument/2006/relationships/image" Target="../media/image10.png"/></Relationships>
</file>

<file path=ppt/slides/_rels/slide215.xml.rels><?xml version="1.0" encoding="UTF-8" standalone="yes"?>
<Relationships xmlns="http://schemas.openxmlformats.org/package/2006/relationships"><Relationship Id="rId8" Type="http://schemas.openxmlformats.org/officeDocument/2006/relationships/slide" Target="slide205.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300.png"/><Relationship Id="rId1" Type="http://schemas.openxmlformats.org/officeDocument/2006/relationships/slideLayout" Target="../slideLayouts/slideLayout2.xml"/><Relationship Id="rId6" Type="http://schemas.openxmlformats.org/officeDocument/2006/relationships/slide" Target="slide214.xml"/><Relationship Id="rId5" Type="http://schemas.openxmlformats.org/officeDocument/2006/relationships/image" Target="../media/image4.png"/><Relationship Id="rId4" Type="http://schemas.openxmlformats.org/officeDocument/2006/relationships/image" Target="../media/image1.png"/></Relationships>
</file>

<file path=ppt/slides/_rels/slide216.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302.png"/><Relationship Id="rId7" Type="http://schemas.openxmlformats.org/officeDocument/2006/relationships/slide" Target="slide216.xml"/><Relationship Id="rId2" Type="http://schemas.openxmlformats.org/officeDocument/2006/relationships/image" Target="../media/image30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30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205.xml"/></Relationships>
</file>

<file path=ppt/slides/_rels/slide217.xml.rels><?xml version="1.0" encoding="UTF-8" standalone="yes"?>
<Relationships xmlns="http://schemas.openxmlformats.org/package/2006/relationships"><Relationship Id="rId8" Type="http://schemas.openxmlformats.org/officeDocument/2006/relationships/slide" Target="slide205.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304.png"/><Relationship Id="rId1" Type="http://schemas.openxmlformats.org/officeDocument/2006/relationships/slideLayout" Target="../slideLayouts/slideLayout2.xml"/><Relationship Id="rId6" Type="http://schemas.openxmlformats.org/officeDocument/2006/relationships/slide" Target="slide216.xml"/><Relationship Id="rId5" Type="http://schemas.openxmlformats.org/officeDocument/2006/relationships/image" Target="../media/image4.png"/><Relationship Id="rId4" Type="http://schemas.openxmlformats.org/officeDocument/2006/relationships/image" Target="../media/image1.png"/></Relationships>
</file>

<file path=ppt/slides/_rels/slide218.xml.rels><?xml version="1.0" encoding="UTF-8" standalone="yes"?>
<Relationships xmlns="http://schemas.openxmlformats.org/package/2006/relationships"><Relationship Id="rId8" Type="http://schemas.openxmlformats.org/officeDocument/2006/relationships/slide" Target="slide205.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305.png"/><Relationship Id="rId1" Type="http://schemas.openxmlformats.org/officeDocument/2006/relationships/slideLayout" Target="../slideLayouts/slideLayout2.xml"/><Relationship Id="rId6" Type="http://schemas.openxmlformats.org/officeDocument/2006/relationships/slide" Target="slide218.xml"/><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306.png"/></Relationships>
</file>

<file path=ppt/slides/_rels/slide219.xml.rels><?xml version="1.0" encoding="UTF-8" standalone="yes"?>
<Relationships xmlns="http://schemas.openxmlformats.org/package/2006/relationships"><Relationship Id="rId8" Type="http://schemas.openxmlformats.org/officeDocument/2006/relationships/slide" Target="slide205.xml"/><Relationship Id="rId3" Type="http://schemas.openxmlformats.org/officeDocument/2006/relationships/image" Target="../media/image308.png"/><Relationship Id="rId7" Type="http://schemas.openxmlformats.org/officeDocument/2006/relationships/slide" Target="slide11.xml"/><Relationship Id="rId2" Type="http://schemas.openxmlformats.org/officeDocument/2006/relationships/image" Target="../media/image307.png"/><Relationship Id="rId1" Type="http://schemas.openxmlformats.org/officeDocument/2006/relationships/slideLayout" Target="../slideLayouts/slideLayout2.xml"/><Relationship Id="rId6" Type="http://schemas.openxmlformats.org/officeDocument/2006/relationships/slide" Target="slide218.xml"/><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9.xml"/><Relationship Id="rId7" Type="http://schemas.openxmlformats.org/officeDocument/2006/relationships/slide" Target="slide13.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20.xml.rels><?xml version="1.0" encoding="UTF-8" standalone="yes"?>
<Relationships xmlns="http://schemas.openxmlformats.org/package/2006/relationships"><Relationship Id="rId8" Type="http://schemas.openxmlformats.org/officeDocument/2006/relationships/slide" Target="slide225.xml"/><Relationship Id="rId13" Type="http://schemas.openxmlformats.org/officeDocument/2006/relationships/slide" Target="slide235.xml"/><Relationship Id="rId3" Type="http://schemas.openxmlformats.org/officeDocument/2006/relationships/image" Target="../media/image1.png"/><Relationship Id="rId7" Type="http://schemas.openxmlformats.org/officeDocument/2006/relationships/slide" Target="slide223.xml"/><Relationship Id="rId12" Type="http://schemas.openxmlformats.org/officeDocument/2006/relationships/slide" Target="slide233.xml"/><Relationship Id="rId2" Type="http://schemas.openxmlformats.org/officeDocument/2006/relationships/slide" Target="slide9.xml"/><Relationship Id="rId16" Type="http://schemas.openxmlformats.org/officeDocument/2006/relationships/slide" Target="slide241.xml"/><Relationship Id="rId1" Type="http://schemas.openxmlformats.org/officeDocument/2006/relationships/slideLayout" Target="../slideLayouts/slideLayout2.xml"/><Relationship Id="rId6" Type="http://schemas.openxmlformats.org/officeDocument/2006/relationships/slide" Target="slide221.xml"/><Relationship Id="rId11" Type="http://schemas.openxmlformats.org/officeDocument/2006/relationships/slide" Target="slide231.xml"/><Relationship Id="rId5" Type="http://schemas.openxmlformats.org/officeDocument/2006/relationships/slide" Target="slide220.xml"/><Relationship Id="rId15" Type="http://schemas.openxmlformats.org/officeDocument/2006/relationships/slide" Target="slide239.xml"/><Relationship Id="rId10" Type="http://schemas.openxmlformats.org/officeDocument/2006/relationships/slide" Target="slide229.xml"/><Relationship Id="rId4" Type="http://schemas.openxmlformats.org/officeDocument/2006/relationships/slide" Target="slide11.xml"/><Relationship Id="rId9" Type="http://schemas.openxmlformats.org/officeDocument/2006/relationships/slide" Target="slide227.xml"/><Relationship Id="rId14" Type="http://schemas.openxmlformats.org/officeDocument/2006/relationships/slide" Target="slide237.xml"/></Relationships>
</file>

<file path=ppt/slides/_rels/slide2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10.png"/><Relationship Id="rId7" Type="http://schemas.openxmlformats.org/officeDocument/2006/relationships/image" Target="../media/image311.png"/><Relationship Id="rId2" Type="http://schemas.openxmlformats.org/officeDocument/2006/relationships/image" Target="../media/image309.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221.xml"/><Relationship Id="rId5" Type="http://schemas.openxmlformats.org/officeDocument/2006/relationships/image" Target="../media/image1.png"/><Relationship Id="rId10" Type="http://schemas.openxmlformats.org/officeDocument/2006/relationships/slide" Target="slide220.xml"/><Relationship Id="rId4" Type="http://schemas.openxmlformats.org/officeDocument/2006/relationships/slide" Target="slide9.xml"/><Relationship Id="rId9" Type="http://schemas.openxmlformats.org/officeDocument/2006/relationships/slide" Target="slide11.xml"/></Relationships>
</file>

<file path=ppt/slides/_rels/slide222.xml.rels><?xml version="1.0" encoding="UTF-8" standalone="yes"?>
<Relationships xmlns="http://schemas.openxmlformats.org/package/2006/relationships"><Relationship Id="rId8" Type="http://schemas.openxmlformats.org/officeDocument/2006/relationships/slide" Target="slide220.xml"/><Relationship Id="rId3" Type="http://schemas.openxmlformats.org/officeDocument/2006/relationships/image" Target="../media/image313.png"/><Relationship Id="rId7" Type="http://schemas.openxmlformats.org/officeDocument/2006/relationships/slide" Target="slide11.xml"/><Relationship Id="rId2" Type="http://schemas.openxmlformats.org/officeDocument/2006/relationships/image" Target="../media/image31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221.xml"/></Relationships>
</file>

<file path=ppt/slides/_rels/slide223.xml.rels><?xml version="1.0" encoding="UTF-8" standalone="yes"?>
<Relationships xmlns="http://schemas.openxmlformats.org/package/2006/relationships"><Relationship Id="rId8" Type="http://schemas.openxmlformats.org/officeDocument/2006/relationships/slide" Target="slide220.xml"/><Relationship Id="rId3" Type="http://schemas.openxmlformats.org/officeDocument/2006/relationships/image" Target="../media/image250.png"/><Relationship Id="rId7" Type="http://schemas.openxmlformats.org/officeDocument/2006/relationships/slide" Target="slide11.xml"/><Relationship Id="rId2"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223.xml"/></Relationships>
</file>

<file path=ppt/slides/_rels/slide224.xml.rels><?xml version="1.0" encoding="UTF-8" standalone="yes"?>
<Relationships xmlns="http://schemas.openxmlformats.org/package/2006/relationships"><Relationship Id="rId8" Type="http://schemas.openxmlformats.org/officeDocument/2006/relationships/slide" Target="slide223.xml"/><Relationship Id="rId3" Type="http://schemas.openxmlformats.org/officeDocument/2006/relationships/slide" Target="slide9.xml"/><Relationship Id="rId7" Type="http://schemas.openxmlformats.org/officeDocument/2006/relationships/slide" Target="slide220.xml"/><Relationship Id="rId2" Type="http://schemas.openxmlformats.org/officeDocument/2006/relationships/image" Target="../media/image251.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25.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9.xml"/><Relationship Id="rId7"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slide" Target="slide225.xml"/><Relationship Id="rId4" Type="http://schemas.openxmlformats.org/officeDocument/2006/relationships/image" Target="../media/image1.png"/><Relationship Id="rId9" Type="http://schemas.openxmlformats.org/officeDocument/2006/relationships/slide" Target="slide220.xml"/></Relationships>
</file>

<file path=ppt/slides/_rels/slide226.xml.rels><?xml version="1.0" encoding="UTF-8" standalone="yes"?>
<Relationships xmlns="http://schemas.openxmlformats.org/package/2006/relationships"><Relationship Id="rId8" Type="http://schemas.openxmlformats.org/officeDocument/2006/relationships/slide" Target="slide225.xml"/><Relationship Id="rId3" Type="http://schemas.openxmlformats.org/officeDocument/2006/relationships/slide" Target="slide9.xml"/><Relationship Id="rId7" Type="http://schemas.openxmlformats.org/officeDocument/2006/relationships/slide" Target="slide220.xml"/><Relationship Id="rId2" Type="http://schemas.openxmlformats.org/officeDocument/2006/relationships/image" Target="../media/image254.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2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slide" Target="slide227.xml"/><Relationship Id="rId3" Type="http://schemas.openxmlformats.org/officeDocument/2006/relationships/image" Target="../media/image172.png"/><Relationship Id="rId7" Type="http://schemas.openxmlformats.org/officeDocument/2006/relationships/image" Target="../media/image1.png"/><Relationship Id="rId12" Type="http://schemas.openxmlformats.org/officeDocument/2006/relationships/slide" Target="slide220.xml"/><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11.xml"/><Relationship Id="rId5" Type="http://schemas.openxmlformats.org/officeDocument/2006/relationships/image" Target="../media/image174.png"/><Relationship Id="rId10" Type="http://schemas.openxmlformats.org/officeDocument/2006/relationships/image" Target="../media/image10.png"/><Relationship Id="rId4" Type="http://schemas.openxmlformats.org/officeDocument/2006/relationships/image" Target="../media/image173.png"/><Relationship Id="rId9" Type="http://schemas.openxmlformats.org/officeDocument/2006/relationships/image" Target="../media/image175.png"/></Relationships>
</file>

<file path=ppt/slides/_rels/slide228.xml.rels><?xml version="1.0" encoding="UTF-8" standalone="yes"?>
<Relationships xmlns="http://schemas.openxmlformats.org/package/2006/relationships"><Relationship Id="rId8" Type="http://schemas.openxmlformats.org/officeDocument/2006/relationships/slide" Target="slide227.xml"/><Relationship Id="rId3" Type="http://schemas.openxmlformats.org/officeDocument/2006/relationships/slide" Target="slide9.xml"/><Relationship Id="rId7" Type="http://schemas.openxmlformats.org/officeDocument/2006/relationships/slide" Target="slide220.xml"/><Relationship Id="rId2"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29.xml.rels><?xml version="1.0" encoding="UTF-8" standalone="yes"?>
<Relationships xmlns="http://schemas.openxmlformats.org/package/2006/relationships"><Relationship Id="rId8" Type="http://schemas.openxmlformats.org/officeDocument/2006/relationships/slide" Target="slide220.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260.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261.png"/><Relationship Id="rId4" Type="http://schemas.openxmlformats.org/officeDocument/2006/relationships/image" Target="../media/image1.png"/><Relationship Id="rId9" Type="http://schemas.openxmlformats.org/officeDocument/2006/relationships/slide" Target="slide229.xml"/></Relationships>
</file>

<file path=ppt/slides/_rels/slide2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22.png"/><Relationship Id="rId7"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23.xml"/><Relationship Id="rId4" Type="http://schemas.openxmlformats.org/officeDocument/2006/relationships/slide" Target="slide9.xml"/><Relationship Id="rId9" Type="http://schemas.openxmlformats.org/officeDocument/2006/relationships/slide" Target="slide13.xml"/></Relationships>
</file>

<file path=ppt/slides/_rels/slide230.xml.rels><?xml version="1.0" encoding="UTF-8" standalone="yes"?>
<Relationships xmlns="http://schemas.openxmlformats.org/package/2006/relationships"><Relationship Id="rId8" Type="http://schemas.openxmlformats.org/officeDocument/2006/relationships/slide" Target="slide229.xml"/><Relationship Id="rId3" Type="http://schemas.openxmlformats.org/officeDocument/2006/relationships/slide" Target="slide9.xml"/><Relationship Id="rId7" Type="http://schemas.openxmlformats.org/officeDocument/2006/relationships/slide" Target="slide220.xml"/><Relationship Id="rId2" Type="http://schemas.openxmlformats.org/officeDocument/2006/relationships/image" Target="../media/image262.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31.xml.rels><?xml version="1.0" encoding="UTF-8" standalone="yes"?>
<Relationships xmlns="http://schemas.openxmlformats.org/package/2006/relationships"><Relationship Id="rId8" Type="http://schemas.openxmlformats.org/officeDocument/2006/relationships/slide" Target="slide220.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31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315.png"/><Relationship Id="rId4" Type="http://schemas.openxmlformats.org/officeDocument/2006/relationships/image" Target="../media/image1.png"/><Relationship Id="rId9" Type="http://schemas.openxmlformats.org/officeDocument/2006/relationships/slide" Target="slide231.xml"/></Relationships>
</file>

<file path=ppt/slides/_rels/slide232.xml.rels><?xml version="1.0" encoding="UTF-8" standalone="yes"?>
<Relationships xmlns="http://schemas.openxmlformats.org/package/2006/relationships"><Relationship Id="rId8" Type="http://schemas.openxmlformats.org/officeDocument/2006/relationships/slide" Target="slide231.xml"/><Relationship Id="rId3" Type="http://schemas.openxmlformats.org/officeDocument/2006/relationships/slide" Target="slide9.xml"/><Relationship Id="rId7" Type="http://schemas.openxmlformats.org/officeDocument/2006/relationships/slide" Target="slide220.xml"/><Relationship Id="rId2" Type="http://schemas.openxmlformats.org/officeDocument/2006/relationships/image" Target="../media/image316.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3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271.png"/><Relationship Id="rId7" Type="http://schemas.openxmlformats.org/officeDocument/2006/relationships/image" Target="../media/image10.png"/><Relationship Id="rId2"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233.xml"/><Relationship Id="rId4" Type="http://schemas.openxmlformats.org/officeDocument/2006/relationships/slide" Target="slide9.xml"/><Relationship Id="rId9" Type="http://schemas.openxmlformats.org/officeDocument/2006/relationships/slide" Target="slide220.xml"/></Relationships>
</file>

<file path=ppt/slides/_rels/slide234.xml.rels><?xml version="1.0" encoding="UTF-8" standalone="yes"?>
<Relationships xmlns="http://schemas.openxmlformats.org/package/2006/relationships"><Relationship Id="rId8" Type="http://schemas.openxmlformats.org/officeDocument/2006/relationships/slide" Target="slide233.xml"/><Relationship Id="rId3" Type="http://schemas.openxmlformats.org/officeDocument/2006/relationships/slide" Target="slide9.xml"/><Relationship Id="rId7" Type="http://schemas.openxmlformats.org/officeDocument/2006/relationships/slide" Target="slide220.xml"/><Relationship Id="rId2" Type="http://schemas.openxmlformats.org/officeDocument/2006/relationships/image" Target="../media/image272.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35.xml.rels><?xml version="1.0" encoding="UTF-8" standalone="yes"?>
<Relationships xmlns="http://schemas.openxmlformats.org/package/2006/relationships"><Relationship Id="rId8" Type="http://schemas.openxmlformats.org/officeDocument/2006/relationships/slide" Target="slide235.xml"/><Relationship Id="rId3" Type="http://schemas.openxmlformats.org/officeDocument/2006/relationships/slide" Target="slide9.xml"/><Relationship Id="rId7" Type="http://schemas.openxmlformats.org/officeDocument/2006/relationships/slide" Target="slide220.xml"/><Relationship Id="rId2" Type="http://schemas.openxmlformats.org/officeDocument/2006/relationships/image" Target="../media/image317.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png"/><Relationship Id="rId10" Type="http://schemas.openxmlformats.org/officeDocument/2006/relationships/image" Target="../media/image318.png"/><Relationship Id="rId4" Type="http://schemas.openxmlformats.org/officeDocument/2006/relationships/image" Target="../media/image1.png"/><Relationship Id="rId9" Type="http://schemas.openxmlformats.org/officeDocument/2006/relationships/image" Target="../media/image10.png"/></Relationships>
</file>

<file path=ppt/slides/_rels/slide236.xml.rels><?xml version="1.0" encoding="UTF-8" standalone="yes"?>
<Relationships xmlns="http://schemas.openxmlformats.org/package/2006/relationships"><Relationship Id="rId8" Type="http://schemas.openxmlformats.org/officeDocument/2006/relationships/slide" Target="slide235.xml"/><Relationship Id="rId3" Type="http://schemas.openxmlformats.org/officeDocument/2006/relationships/slide" Target="slide9.xml"/><Relationship Id="rId7" Type="http://schemas.openxmlformats.org/officeDocument/2006/relationships/slide" Target="slide220.xml"/><Relationship Id="rId2" Type="http://schemas.openxmlformats.org/officeDocument/2006/relationships/image" Target="../media/image319.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37.xml.rels><?xml version="1.0" encoding="UTF-8" standalone="yes"?>
<Relationships xmlns="http://schemas.openxmlformats.org/package/2006/relationships"><Relationship Id="rId8" Type="http://schemas.openxmlformats.org/officeDocument/2006/relationships/slide" Target="slide220.xml"/><Relationship Id="rId3" Type="http://schemas.openxmlformats.org/officeDocument/2006/relationships/image" Target="../media/image277.png"/><Relationship Id="rId7" Type="http://schemas.openxmlformats.org/officeDocument/2006/relationships/slide" Target="slide11.xml"/><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237.xml"/></Relationships>
</file>

<file path=ppt/slides/_rels/slide238.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slide" Target="slide9.xml"/><Relationship Id="rId7" Type="http://schemas.openxmlformats.org/officeDocument/2006/relationships/slide" Target="slide220.xml"/><Relationship Id="rId2" Type="http://schemas.openxmlformats.org/officeDocument/2006/relationships/image" Target="../media/image278.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39.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68.png"/><Relationship Id="rId7" Type="http://schemas.openxmlformats.org/officeDocument/2006/relationships/image" Target="../media/image10.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239.xml"/><Relationship Id="rId4" Type="http://schemas.openxmlformats.org/officeDocument/2006/relationships/slide" Target="slide9.xml"/><Relationship Id="rId9" Type="http://schemas.openxmlformats.org/officeDocument/2006/relationships/slide" Target="slide220.xml"/></Relationships>
</file>

<file path=ppt/slides/_rels/slide24.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9.xml"/><Relationship Id="rId7" Type="http://schemas.openxmlformats.org/officeDocument/2006/relationships/slide" Target="slide13.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40.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70.png"/><Relationship Id="rId7"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9.xml"/><Relationship Id="rId10" Type="http://schemas.openxmlformats.org/officeDocument/2006/relationships/slide" Target="slide239.xml"/><Relationship Id="rId4" Type="http://schemas.openxmlformats.org/officeDocument/2006/relationships/image" Target="../media/image71.png"/><Relationship Id="rId9" Type="http://schemas.openxmlformats.org/officeDocument/2006/relationships/slide" Target="slide220.xml"/></Relationships>
</file>

<file path=ppt/slides/_rels/slide241.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321.png"/><Relationship Id="rId7" Type="http://schemas.openxmlformats.org/officeDocument/2006/relationships/image" Target="../media/image10.png"/><Relationship Id="rId2"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241.xml"/><Relationship Id="rId4" Type="http://schemas.openxmlformats.org/officeDocument/2006/relationships/slide" Target="slide9.xml"/><Relationship Id="rId9" Type="http://schemas.openxmlformats.org/officeDocument/2006/relationships/slide" Target="slide220.xml"/></Relationships>
</file>

<file path=ppt/slides/_rels/slide242.xml.rels><?xml version="1.0" encoding="UTF-8" standalone="yes"?>
<Relationships xmlns="http://schemas.openxmlformats.org/package/2006/relationships"><Relationship Id="rId8" Type="http://schemas.openxmlformats.org/officeDocument/2006/relationships/slide" Target="slide241.xml"/><Relationship Id="rId3" Type="http://schemas.openxmlformats.org/officeDocument/2006/relationships/slide" Target="slide9.xml"/><Relationship Id="rId7" Type="http://schemas.openxmlformats.org/officeDocument/2006/relationships/slide" Target="slide220.xml"/><Relationship Id="rId2" Type="http://schemas.openxmlformats.org/officeDocument/2006/relationships/image" Target="../media/image322.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43.xml.rels><?xml version="1.0" encoding="UTF-8" standalone="yes"?>
<Relationships xmlns="http://schemas.openxmlformats.org/package/2006/relationships"><Relationship Id="rId8" Type="http://schemas.openxmlformats.org/officeDocument/2006/relationships/slide" Target="slide205.xml"/><Relationship Id="rId13" Type="http://schemas.openxmlformats.org/officeDocument/2006/relationships/slide" Target="slide252.xml"/><Relationship Id="rId18" Type="http://schemas.openxmlformats.org/officeDocument/2006/relationships/slide" Target="slide262.xml"/><Relationship Id="rId3" Type="http://schemas.openxmlformats.org/officeDocument/2006/relationships/image" Target="../media/image1.png"/><Relationship Id="rId7" Type="http://schemas.openxmlformats.org/officeDocument/2006/relationships/slide" Target="slide220.xml"/><Relationship Id="rId12" Type="http://schemas.openxmlformats.org/officeDocument/2006/relationships/slide" Target="slide250.xml"/><Relationship Id="rId17" Type="http://schemas.openxmlformats.org/officeDocument/2006/relationships/slide" Target="slide260.xml"/><Relationship Id="rId2" Type="http://schemas.openxmlformats.org/officeDocument/2006/relationships/slide" Target="slide9.xml"/><Relationship Id="rId16" Type="http://schemas.openxmlformats.org/officeDocument/2006/relationships/slide" Target="slide258.xml"/><Relationship Id="rId1" Type="http://schemas.openxmlformats.org/officeDocument/2006/relationships/slideLayout" Target="../slideLayouts/slideLayout2.xml"/><Relationship Id="rId6" Type="http://schemas.openxmlformats.org/officeDocument/2006/relationships/slide" Target="slide244.xml"/><Relationship Id="rId11" Type="http://schemas.openxmlformats.org/officeDocument/2006/relationships/slide" Target="slide248.xml"/><Relationship Id="rId5" Type="http://schemas.openxmlformats.org/officeDocument/2006/relationships/slide" Target="slide243.xml"/><Relationship Id="rId15" Type="http://schemas.openxmlformats.org/officeDocument/2006/relationships/slide" Target="slide256.xml"/><Relationship Id="rId10" Type="http://schemas.openxmlformats.org/officeDocument/2006/relationships/slide" Target="slide246.xml"/><Relationship Id="rId19" Type="http://schemas.openxmlformats.org/officeDocument/2006/relationships/slide" Target="slide264.xml"/><Relationship Id="rId4" Type="http://schemas.openxmlformats.org/officeDocument/2006/relationships/slide" Target="slide11.xml"/><Relationship Id="rId9" Type="http://schemas.openxmlformats.org/officeDocument/2006/relationships/slide" Target="slide266.xml"/><Relationship Id="rId14" Type="http://schemas.openxmlformats.org/officeDocument/2006/relationships/slide" Target="slide254.xml"/></Relationships>
</file>

<file path=ppt/slides/_rels/slide24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slide" Target="slide244.xml"/><Relationship Id="rId3" Type="http://schemas.openxmlformats.org/officeDocument/2006/relationships/image" Target="../media/image172.png"/><Relationship Id="rId7" Type="http://schemas.openxmlformats.org/officeDocument/2006/relationships/image" Target="../media/image1.png"/><Relationship Id="rId12" Type="http://schemas.openxmlformats.org/officeDocument/2006/relationships/slide" Target="slide243.xml"/><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11.xml"/><Relationship Id="rId5" Type="http://schemas.openxmlformats.org/officeDocument/2006/relationships/image" Target="../media/image174.png"/><Relationship Id="rId10" Type="http://schemas.openxmlformats.org/officeDocument/2006/relationships/image" Target="../media/image10.png"/><Relationship Id="rId4" Type="http://schemas.openxmlformats.org/officeDocument/2006/relationships/image" Target="../media/image173.png"/><Relationship Id="rId9" Type="http://schemas.openxmlformats.org/officeDocument/2006/relationships/image" Target="../media/image175.png"/></Relationships>
</file>

<file path=ppt/slides/_rels/slide245.xml.rels><?xml version="1.0" encoding="UTF-8" standalone="yes"?>
<Relationships xmlns="http://schemas.openxmlformats.org/package/2006/relationships"><Relationship Id="rId8" Type="http://schemas.openxmlformats.org/officeDocument/2006/relationships/slide" Target="slide244.xml"/><Relationship Id="rId3" Type="http://schemas.openxmlformats.org/officeDocument/2006/relationships/slide" Target="slide9.xml"/><Relationship Id="rId7" Type="http://schemas.openxmlformats.org/officeDocument/2006/relationships/slide" Target="slide243.xml"/><Relationship Id="rId2"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46.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133.png"/><Relationship Id="rId7" Type="http://schemas.openxmlformats.org/officeDocument/2006/relationships/image" Target="../media/image10.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246.xml"/><Relationship Id="rId4" Type="http://schemas.openxmlformats.org/officeDocument/2006/relationships/slide" Target="slide9.xml"/><Relationship Id="rId9" Type="http://schemas.openxmlformats.org/officeDocument/2006/relationships/slide" Target="slide243.xml"/></Relationships>
</file>

<file path=ppt/slides/_rels/slide247.xml.rels><?xml version="1.0" encoding="UTF-8" standalone="yes"?>
<Relationships xmlns="http://schemas.openxmlformats.org/package/2006/relationships"><Relationship Id="rId8" Type="http://schemas.openxmlformats.org/officeDocument/2006/relationships/slide" Target="slide246.xml"/><Relationship Id="rId3" Type="http://schemas.openxmlformats.org/officeDocument/2006/relationships/slide" Target="slide9.xml"/><Relationship Id="rId7" Type="http://schemas.openxmlformats.org/officeDocument/2006/relationships/slide" Target="slide243.xml"/><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48.xml.rels><?xml version="1.0" encoding="UTF-8" standalone="yes"?>
<Relationships xmlns="http://schemas.openxmlformats.org/package/2006/relationships"><Relationship Id="rId8" Type="http://schemas.openxmlformats.org/officeDocument/2006/relationships/image" Target="../media/image326.png"/><Relationship Id="rId3" Type="http://schemas.openxmlformats.org/officeDocument/2006/relationships/image" Target="../media/image324.png"/><Relationship Id="rId7" Type="http://schemas.openxmlformats.org/officeDocument/2006/relationships/image" Target="../media/image3.png"/><Relationship Id="rId12" Type="http://schemas.openxmlformats.org/officeDocument/2006/relationships/slide" Target="slide248.xml"/><Relationship Id="rId2" Type="http://schemas.openxmlformats.org/officeDocument/2006/relationships/image" Target="../media/image323.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243.xml"/><Relationship Id="rId5" Type="http://schemas.openxmlformats.org/officeDocument/2006/relationships/slide" Target="slide9.xml"/><Relationship Id="rId10" Type="http://schemas.openxmlformats.org/officeDocument/2006/relationships/slide" Target="slide11.xml"/><Relationship Id="rId4" Type="http://schemas.openxmlformats.org/officeDocument/2006/relationships/image" Target="../media/image325.png"/><Relationship Id="rId9" Type="http://schemas.openxmlformats.org/officeDocument/2006/relationships/image" Target="../media/image10.png"/></Relationships>
</file>

<file path=ppt/slides/_rels/slide249.xml.rels><?xml version="1.0" encoding="UTF-8" standalone="yes"?>
<Relationships xmlns="http://schemas.openxmlformats.org/package/2006/relationships"><Relationship Id="rId8" Type="http://schemas.openxmlformats.org/officeDocument/2006/relationships/slide" Target="slide248.xml"/><Relationship Id="rId3" Type="http://schemas.openxmlformats.org/officeDocument/2006/relationships/slide" Target="slide9.xml"/><Relationship Id="rId7" Type="http://schemas.openxmlformats.org/officeDocument/2006/relationships/slide" Target="slide243.xml"/><Relationship Id="rId2" Type="http://schemas.openxmlformats.org/officeDocument/2006/relationships/image" Target="../media/image327.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1.png"/><Relationship Id="rId7" Type="http://schemas.openxmlformats.org/officeDocument/2006/relationships/slide" Target="slide13.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24.png"/></Relationships>
</file>

<file path=ppt/slides/_rels/slide250.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267.png"/><Relationship Id="rId7" Type="http://schemas.openxmlformats.org/officeDocument/2006/relationships/image" Target="../media/image10.png"/><Relationship Id="rId2" Type="http://schemas.openxmlformats.org/officeDocument/2006/relationships/image" Target="../media/image26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250.xml"/><Relationship Id="rId5" Type="http://schemas.openxmlformats.org/officeDocument/2006/relationships/image" Target="../media/image1.png"/><Relationship Id="rId10" Type="http://schemas.openxmlformats.org/officeDocument/2006/relationships/slide" Target="slide243.xml"/><Relationship Id="rId4" Type="http://schemas.openxmlformats.org/officeDocument/2006/relationships/slide" Target="slide9.xml"/><Relationship Id="rId9" Type="http://schemas.openxmlformats.org/officeDocument/2006/relationships/slide" Target="slide11.xml"/></Relationships>
</file>

<file path=ppt/slides/_rels/slide251.xml.rels><?xml version="1.0" encoding="UTF-8" standalone="yes"?>
<Relationships xmlns="http://schemas.openxmlformats.org/package/2006/relationships"><Relationship Id="rId8" Type="http://schemas.openxmlformats.org/officeDocument/2006/relationships/slide" Target="slide250.xml"/><Relationship Id="rId3" Type="http://schemas.openxmlformats.org/officeDocument/2006/relationships/slide" Target="slide9.xml"/><Relationship Id="rId7" Type="http://schemas.openxmlformats.org/officeDocument/2006/relationships/slide" Target="slide243.xml"/><Relationship Id="rId2" Type="http://schemas.openxmlformats.org/officeDocument/2006/relationships/image" Target="../media/image269.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52.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329.png"/><Relationship Id="rId7" Type="http://schemas.openxmlformats.org/officeDocument/2006/relationships/image" Target="../media/image10.png"/><Relationship Id="rId2" Type="http://schemas.openxmlformats.org/officeDocument/2006/relationships/image" Target="../media/image328.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330.png"/><Relationship Id="rId5" Type="http://schemas.openxmlformats.org/officeDocument/2006/relationships/image" Target="../media/image1.png"/><Relationship Id="rId10" Type="http://schemas.openxmlformats.org/officeDocument/2006/relationships/slide" Target="slide252.xml"/><Relationship Id="rId4" Type="http://schemas.openxmlformats.org/officeDocument/2006/relationships/slide" Target="slide9.xml"/><Relationship Id="rId9" Type="http://schemas.openxmlformats.org/officeDocument/2006/relationships/slide" Target="slide243.xml"/></Relationships>
</file>

<file path=ppt/slides/_rels/slide253.xml.rels><?xml version="1.0" encoding="UTF-8" standalone="yes"?>
<Relationships xmlns="http://schemas.openxmlformats.org/package/2006/relationships"><Relationship Id="rId8" Type="http://schemas.openxmlformats.org/officeDocument/2006/relationships/slide" Target="slide252.xml"/><Relationship Id="rId3" Type="http://schemas.openxmlformats.org/officeDocument/2006/relationships/slide" Target="slide9.xml"/><Relationship Id="rId7" Type="http://schemas.openxmlformats.org/officeDocument/2006/relationships/slide" Target="slide243.xml"/><Relationship Id="rId2" Type="http://schemas.openxmlformats.org/officeDocument/2006/relationships/image" Target="../media/image331.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54.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333.png"/><Relationship Id="rId7" Type="http://schemas.openxmlformats.org/officeDocument/2006/relationships/image" Target="../media/image10.png"/><Relationship Id="rId2" Type="http://schemas.openxmlformats.org/officeDocument/2006/relationships/image" Target="../media/image33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334.png"/><Relationship Id="rId5" Type="http://schemas.openxmlformats.org/officeDocument/2006/relationships/image" Target="../media/image1.png"/><Relationship Id="rId10" Type="http://schemas.openxmlformats.org/officeDocument/2006/relationships/slide" Target="slide254.xml"/><Relationship Id="rId4" Type="http://schemas.openxmlformats.org/officeDocument/2006/relationships/slide" Target="slide9.xml"/><Relationship Id="rId9" Type="http://schemas.openxmlformats.org/officeDocument/2006/relationships/slide" Target="slide243.xml"/></Relationships>
</file>

<file path=ppt/slides/_rels/slide25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11.xml"/><Relationship Id="rId7" Type="http://schemas.openxmlformats.org/officeDocument/2006/relationships/image" Target="../media/image1.png"/><Relationship Id="rId2" Type="http://schemas.openxmlformats.org/officeDocument/2006/relationships/image" Target="../media/image335.png"/><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slide" Target="slide254.xml"/><Relationship Id="rId4" Type="http://schemas.openxmlformats.org/officeDocument/2006/relationships/slide" Target="slide243.xml"/></Relationships>
</file>

<file path=ppt/slides/_rels/slide256.xml.rels><?xml version="1.0" encoding="UTF-8" standalone="yes"?>
<Relationships xmlns="http://schemas.openxmlformats.org/package/2006/relationships"><Relationship Id="rId8" Type="http://schemas.openxmlformats.org/officeDocument/2006/relationships/slide" Target="slide243.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33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337.png"/><Relationship Id="rId4" Type="http://schemas.openxmlformats.org/officeDocument/2006/relationships/image" Target="../media/image1.png"/><Relationship Id="rId9" Type="http://schemas.openxmlformats.org/officeDocument/2006/relationships/slide" Target="slide256.xml"/></Relationships>
</file>

<file path=ppt/slides/_rels/slide257.xml.rels><?xml version="1.0" encoding="UTF-8" standalone="yes"?>
<Relationships xmlns="http://schemas.openxmlformats.org/package/2006/relationships"><Relationship Id="rId8" Type="http://schemas.openxmlformats.org/officeDocument/2006/relationships/slide" Target="slide256.xml"/><Relationship Id="rId3" Type="http://schemas.openxmlformats.org/officeDocument/2006/relationships/slide" Target="slide9.xml"/><Relationship Id="rId7" Type="http://schemas.openxmlformats.org/officeDocument/2006/relationships/slide" Target="slide243.xml"/><Relationship Id="rId2" Type="http://schemas.openxmlformats.org/officeDocument/2006/relationships/image" Target="../media/image338.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58.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340.png"/><Relationship Id="rId7" Type="http://schemas.openxmlformats.org/officeDocument/2006/relationships/image" Target="../media/image10.png"/><Relationship Id="rId2" Type="http://schemas.openxmlformats.org/officeDocument/2006/relationships/image" Target="../media/image33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258.xml"/><Relationship Id="rId4" Type="http://schemas.openxmlformats.org/officeDocument/2006/relationships/slide" Target="slide9.xml"/><Relationship Id="rId9" Type="http://schemas.openxmlformats.org/officeDocument/2006/relationships/slide" Target="slide243.xml"/></Relationships>
</file>

<file path=ppt/slides/_rels/slide259.xml.rels><?xml version="1.0" encoding="UTF-8" standalone="yes"?>
<Relationships xmlns="http://schemas.openxmlformats.org/package/2006/relationships"><Relationship Id="rId8" Type="http://schemas.openxmlformats.org/officeDocument/2006/relationships/slide" Target="slide258.xml"/><Relationship Id="rId3" Type="http://schemas.openxmlformats.org/officeDocument/2006/relationships/slide" Target="slide9.xml"/><Relationship Id="rId7" Type="http://schemas.openxmlformats.org/officeDocument/2006/relationships/slide" Target="slide243.xml"/><Relationship Id="rId2" Type="http://schemas.openxmlformats.org/officeDocument/2006/relationships/image" Target="../media/image341.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9.xml"/><Relationship Id="rId7" Type="http://schemas.openxmlformats.org/officeDocument/2006/relationships/slide" Target="slide13.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60.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343.png"/><Relationship Id="rId7" Type="http://schemas.openxmlformats.org/officeDocument/2006/relationships/image" Target="../media/image10.png"/><Relationship Id="rId2" Type="http://schemas.openxmlformats.org/officeDocument/2006/relationships/image" Target="../media/image34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260.xml"/><Relationship Id="rId4" Type="http://schemas.openxmlformats.org/officeDocument/2006/relationships/slide" Target="slide9.xml"/><Relationship Id="rId9" Type="http://schemas.openxmlformats.org/officeDocument/2006/relationships/slide" Target="slide243.xml"/></Relationships>
</file>

<file path=ppt/slides/_rels/slide261.xml.rels><?xml version="1.0" encoding="UTF-8" standalone="yes"?>
<Relationships xmlns="http://schemas.openxmlformats.org/package/2006/relationships"><Relationship Id="rId8" Type="http://schemas.openxmlformats.org/officeDocument/2006/relationships/slide" Target="slide260.xml"/><Relationship Id="rId3" Type="http://schemas.openxmlformats.org/officeDocument/2006/relationships/slide" Target="slide9.xml"/><Relationship Id="rId7" Type="http://schemas.openxmlformats.org/officeDocument/2006/relationships/slide" Target="slide243.xml"/><Relationship Id="rId2" Type="http://schemas.openxmlformats.org/officeDocument/2006/relationships/image" Target="../media/image344.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62.xml.rels><?xml version="1.0" encoding="UTF-8" standalone="yes"?>
<Relationships xmlns="http://schemas.openxmlformats.org/package/2006/relationships"><Relationship Id="rId8" Type="http://schemas.openxmlformats.org/officeDocument/2006/relationships/slide" Target="slide243.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34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262.xml"/></Relationships>
</file>

<file path=ppt/slides/_rels/slide263.xml.rels><?xml version="1.0" encoding="UTF-8" standalone="yes"?>
<Relationships xmlns="http://schemas.openxmlformats.org/package/2006/relationships"><Relationship Id="rId8" Type="http://schemas.openxmlformats.org/officeDocument/2006/relationships/slide" Target="slide262.xml"/><Relationship Id="rId3" Type="http://schemas.openxmlformats.org/officeDocument/2006/relationships/slide" Target="slide9.xml"/><Relationship Id="rId7" Type="http://schemas.openxmlformats.org/officeDocument/2006/relationships/slide" Target="slide243.xml"/><Relationship Id="rId2" Type="http://schemas.openxmlformats.org/officeDocument/2006/relationships/image" Target="../media/image346.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64.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286.png"/><Relationship Id="rId7" Type="http://schemas.openxmlformats.org/officeDocument/2006/relationships/image" Target="../media/image10.png"/><Relationship Id="rId2" Type="http://schemas.openxmlformats.org/officeDocument/2006/relationships/image" Target="../media/image28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264.xml"/><Relationship Id="rId4" Type="http://schemas.openxmlformats.org/officeDocument/2006/relationships/slide" Target="slide9.xml"/><Relationship Id="rId9" Type="http://schemas.openxmlformats.org/officeDocument/2006/relationships/slide" Target="slide243.xml"/></Relationships>
</file>

<file path=ppt/slides/_rels/slide265.xml.rels><?xml version="1.0" encoding="UTF-8" standalone="yes"?>
<Relationships xmlns="http://schemas.openxmlformats.org/package/2006/relationships"><Relationship Id="rId8" Type="http://schemas.openxmlformats.org/officeDocument/2006/relationships/slide" Target="slide264.xml"/><Relationship Id="rId3" Type="http://schemas.openxmlformats.org/officeDocument/2006/relationships/slide" Target="slide9.xml"/><Relationship Id="rId7" Type="http://schemas.openxmlformats.org/officeDocument/2006/relationships/slide" Target="slide243.xml"/><Relationship Id="rId2" Type="http://schemas.openxmlformats.org/officeDocument/2006/relationships/image" Target="../media/image287.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66.xml.rels><?xml version="1.0" encoding="UTF-8" standalone="yes"?>
<Relationships xmlns="http://schemas.openxmlformats.org/package/2006/relationships"><Relationship Id="rId8" Type="http://schemas.openxmlformats.org/officeDocument/2006/relationships/slide" Target="slide271.xml"/><Relationship Id="rId3" Type="http://schemas.openxmlformats.org/officeDocument/2006/relationships/image" Target="../media/image1.png"/><Relationship Id="rId7" Type="http://schemas.openxmlformats.org/officeDocument/2006/relationships/slide" Target="slide269.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266.xml"/><Relationship Id="rId5" Type="http://schemas.openxmlformats.org/officeDocument/2006/relationships/slide" Target="slide267.xml"/><Relationship Id="rId4" Type="http://schemas.openxmlformats.org/officeDocument/2006/relationships/slide" Target="slide11.xml"/></Relationships>
</file>

<file path=ppt/slides/_rels/slide267.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1.png"/><Relationship Id="rId7" Type="http://schemas.openxmlformats.org/officeDocument/2006/relationships/slide" Target="slide267.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slide" Target="slide266.xml"/></Relationships>
</file>

<file path=ppt/slides/_rels/slide268.xml.rels><?xml version="1.0" encoding="UTF-8" standalone="yes"?>
<Relationships xmlns="http://schemas.openxmlformats.org/package/2006/relationships"><Relationship Id="rId8" Type="http://schemas.openxmlformats.org/officeDocument/2006/relationships/slide" Target="slide266.xml"/><Relationship Id="rId3" Type="http://schemas.openxmlformats.org/officeDocument/2006/relationships/slide" Target="slide9.xml"/><Relationship Id="rId7" Type="http://schemas.openxmlformats.org/officeDocument/2006/relationships/slide" Target="slide24.xml"/><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slide" Target="slide267.xml"/><Relationship Id="rId5" Type="http://schemas.openxmlformats.org/officeDocument/2006/relationships/image" Target="../media/image4.png"/><Relationship Id="rId4" Type="http://schemas.openxmlformats.org/officeDocument/2006/relationships/image" Target="../media/image1.png"/></Relationships>
</file>

<file path=ppt/slides/_rels/slide269.xml.rels><?xml version="1.0" encoding="UTF-8" standalone="yes"?>
<Relationships xmlns="http://schemas.openxmlformats.org/package/2006/relationships"><Relationship Id="rId8" Type="http://schemas.openxmlformats.org/officeDocument/2006/relationships/slide" Target="slide269.xml"/><Relationship Id="rId3" Type="http://schemas.openxmlformats.org/officeDocument/2006/relationships/image" Target="../media/image289.png"/><Relationship Id="rId7" Type="http://schemas.openxmlformats.org/officeDocument/2006/relationships/image" Target="../media/image10.png"/><Relationship Id="rId2" Type="http://schemas.openxmlformats.org/officeDocument/2006/relationships/image" Target="../media/image288.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290.png"/><Relationship Id="rId5" Type="http://schemas.openxmlformats.org/officeDocument/2006/relationships/image" Target="../media/image1.png"/><Relationship Id="rId10" Type="http://schemas.openxmlformats.org/officeDocument/2006/relationships/slide" Target="slide266.xml"/><Relationship Id="rId4" Type="http://schemas.openxmlformats.org/officeDocument/2006/relationships/slide" Target="slide9.xml"/><Relationship Id="rId9" Type="http://schemas.openxmlformats.org/officeDocument/2006/relationships/slide" Target="slide24.xml"/></Relationships>
</file>

<file path=ppt/slides/_rels/slide27.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27.xml"/></Relationships>
</file>

<file path=ppt/slides/_rels/slide270.xml.rels><?xml version="1.0" encoding="UTF-8" standalone="yes"?>
<Relationships xmlns="http://schemas.openxmlformats.org/package/2006/relationships"><Relationship Id="rId8" Type="http://schemas.openxmlformats.org/officeDocument/2006/relationships/slide" Target="slide266.xml"/><Relationship Id="rId3" Type="http://schemas.openxmlformats.org/officeDocument/2006/relationships/slide" Target="slide9.xml"/><Relationship Id="rId7" Type="http://schemas.openxmlformats.org/officeDocument/2006/relationships/slide" Target="slide24.xml"/><Relationship Id="rId2" Type="http://schemas.openxmlformats.org/officeDocument/2006/relationships/image" Target="../media/image291.png"/><Relationship Id="rId1" Type="http://schemas.openxmlformats.org/officeDocument/2006/relationships/slideLayout" Target="../slideLayouts/slideLayout2.xml"/><Relationship Id="rId6" Type="http://schemas.openxmlformats.org/officeDocument/2006/relationships/slide" Target="slide269.xml"/><Relationship Id="rId5" Type="http://schemas.openxmlformats.org/officeDocument/2006/relationships/image" Target="../media/image4.png"/><Relationship Id="rId4" Type="http://schemas.openxmlformats.org/officeDocument/2006/relationships/image" Target="../media/image1.png"/></Relationships>
</file>

<file path=ppt/slides/_rels/slide271.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9.xml"/><Relationship Id="rId7" Type="http://schemas.openxmlformats.org/officeDocument/2006/relationships/slide" Target="slide271.xml"/><Relationship Id="rId2" Type="http://schemas.openxmlformats.org/officeDocument/2006/relationships/image" Target="../media/image34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266.xml"/></Relationships>
</file>

<file path=ppt/slides/_rels/slide272.xml.rels><?xml version="1.0" encoding="UTF-8" standalone="yes"?>
<Relationships xmlns="http://schemas.openxmlformats.org/package/2006/relationships"><Relationship Id="rId8" Type="http://schemas.openxmlformats.org/officeDocument/2006/relationships/slide" Target="slide266.xml"/><Relationship Id="rId3" Type="http://schemas.openxmlformats.org/officeDocument/2006/relationships/slide" Target="slide9.xml"/><Relationship Id="rId7" Type="http://schemas.openxmlformats.org/officeDocument/2006/relationships/slide" Target="slide24.xml"/><Relationship Id="rId2" Type="http://schemas.openxmlformats.org/officeDocument/2006/relationships/image" Target="../media/image348.png"/><Relationship Id="rId1" Type="http://schemas.openxmlformats.org/officeDocument/2006/relationships/slideLayout" Target="../slideLayouts/slideLayout2.xml"/><Relationship Id="rId6" Type="http://schemas.openxmlformats.org/officeDocument/2006/relationships/slide" Target="slide271.xml"/><Relationship Id="rId5" Type="http://schemas.openxmlformats.org/officeDocument/2006/relationships/image" Target="../media/image4.png"/><Relationship Id="rId4" Type="http://schemas.openxmlformats.org/officeDocument/2006/relationships/image" Target="../media/image1.png"/></Relationships>
</file>

<file path=ppt/slides/_rels/slide273.xml.rels><?xml version="1.0" encoding="UTF-8" standalone="yes"?>
<Relationships xmlns="http://schemas.openxmlformats.org/package/2006/relationships"><Relationship Id="rId8" Type="http://schemas.openxmlformats.org/officeDocument/2006/relationships/slide" Target="slide276.xml"/><Relationship Id="rId13" Type="http://schemas.openxmlformats.org/officeDocument/2006/relationships/slide" Target="slide284.xml"/><Relationship Id="rId3" Type="http://schemas.openxmlformats.org/officeDocument/2006/relationships/image" Target="../media/image1.png"/><Relationship Id="rId7" Type="http://schemas.openxmlformats.org/officeDocument/2006/relationships/slide" Target="slide274.xml"/><Relationship Id="rId12" Type="http://schemas.openxmlformats.org/officeDocument/2006/relationships/slide" Target="slide282.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299.xml"/><Relationship Id="rId11" Type="http://schemas.openxmlformats.org/officeDocument/2006/relationships/slide" Target="slide280.xml"/><Relationship Id="rId5" Type="http://schemas.openxmlformats.org/officeDocument/2006/relationships/slide" Target="slide273.xml"/><Relationship Id="rId10" Type="http://schemas.openxmlformats.org/officeDocument/2006/relationships/slide" Target="slide243.xml"/><Relationship Id="rId4" Type="http://schemas.openxmlformats.org/officeDocument/2006/relationships/slide" Target="slide11.xml"/><Relationship Id="rId9" Type="http://schemas.openxmlformats.org/officeDocument/2006/relationships/slide" Target="slide278.xml"/></Relationships>
</file>

<file path=ppt/slides/_rels/slide274.xml.rels><?xml version="1.0" encoding="UTF-8" standalone="yes"?>
<Relationships xmlns="http://schemas.openxmlformats.org/package/2006/relationships"><Relationship Id="rId8" Type="http://schemas.openxmlformats.org/officeDocument/2006/relationships/image" Target="../media/image326.png"/><Relationship Id="rId3" Type="http://schemas.openxmlformats.org/officeDocument/2006/relationships/image" Target="../media/image324.png"/><Relationship Id="rId7" Type="http://schemas.openxmlformats.org/officeDocument/2006/relationships/image" Target="../media/image3.png"/><Relationship Id="rId12" Type="http://schemas.openxmlformats.org/officeDocument/2006/relationships/slide" Target="slide274.xml"/><Relationship Id="rId2" Type="http://schemas.openxmlformats.org/officeDocument/2006/relationships/image" Target="../media/image323.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273.xml"/><Relationship Id="rId5" Type="http://schemas.openxmlformats.org/officeDocument/2006/relationships/slide" Target="slide9.xml"/><Relationship Id="rId10" Type="http://schemas.openxmlformats.org/officeDocument/2006/relationships/slide" Target="slide11.xml"/><Relationship Id="rId4" Type="http://schemas.openxmlformats.org/officeDocument/2006/relationships/image" Target="../media/image325.png"/><Relationship Id="rId9" Type="http://schemas.openxmlformats.org/officeDocument/2006/relationships/image" Target="../media/image10.png"/></Relationships>
</file>

<file path=ppt/slides/_rels/slide275.xml.rels><?xml version="1.0" encoding="UTF-8" standalone="yes"?>
<Relationships xmlns="http://schemas.openxmlformats.org/package/2006/relationships"><Relationship Id="rId8" Type="http://schemas.openxmlformats.org/officeDocument/2006/relationships/slide" Target="slide274.xml"/><Relationship Id="rId3" Type="http://schemas.openxmlformats.org/officeDocument/2006/relationships/slide" Target="slide9.xml"/><Relationship Id="rId7" Type="http://schemas.openxmlformats.org/officeDocument/2006/relationships/slide" Target="slide273.xml"/><Relationship Id="rId2" Type="http://schemas.openxmlformats.org/officeDocument/2006/relationships/image" Target="../media/image327.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76.xml.rels><?xml version="1.0" encoding="UTF-8" standalone="yes"?>
<Relationships xmlns="http://schemas.openxmlformats.org/package/2006/relationships"><Relationship Id="rId8" Type="http://schemas.openxmlformats.org/officeDocument/2006/relationships/slide" Target="slide273.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276.xml"/></Relationships>
</file>

<file path=ppt/slides/_rels/slide277.xml.rels><?xml version="1.0" encoding="UTF-8" standalone="yes"?>
<Relationships xmlns="http://schemas.openxmlformats.org/package/2006/relationships"><Relationship Id="rId8" Type="http://schemas.openxmlformats.org/officeDocument/2006/relationships/slide" Target="slide276.xml"/><Relationship Id="rId3" Type="http://schemas.openxmlformats.org/officeDocument/2006/relationships/slide" Target="slide9.xml"/><Relationship Id="rId7" Type="http://schemas.openxmlformats.org/officeDocument/2006/relationships/slide" Target="slide273.xml"/><Relationship Id="rId2"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78.xml.rels><?xml version="1.0" encoding="UTF-8" standalone="yes"?>
<Relationships xmlns="http://schemas.openxmlformats.org/package/2006/relationships"><Relationship Id="rId8" Type="http://schemas.openxmlformats.org/officeDocument/2006/relationships/slide" Target="slide273.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278.xml"/></Relationships>
</file>

<file path=ppt/slides/_rels/slide279.xml.rels><?xml version="1.0" encoding="UTF-8" standalone="yes"?>
<Relationships xmlns="http://schemas.openxmlformats.org/package/2006/relationships"><Relationship Id="rId8" Type="http://schemas.openxmlformats.org/officeDocument/2006/relationships/slide" Target="slide278.xml"/><Relationship Id="rId3" Type="http://schemas.openxmlformats.org/officeDocument/2006/relationships/slide" Target="slide9.xml"/><Relationship Id="rId7" Type="http://schemas.openxmlformats.org/officeDocument/2006/relationships/slide" Target="slide273.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9.xml"/><Relationship Id="rId7" Type="http://schemas.openxmlformats.org/officeDocument/2006/relationships/slide" Target="slide13.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80.xml.rels><?xml version="1.0" encoding="UTF-8" standalone="yes"?>
<Relationships xmlns="http://schemas.openxmlformats.org/package/2006/relationships"><Relationship Id="rId8" Type="http://schemas.openxmlformats.org/officeDocument/2006/relationships/slide" Target="slide280.xml"/><Relationship Id="rId3" Type="http://schemas.openxmlformats.org/officeDocument/2006/relationships/slide" Target="slide9.xml"/><Relationship Id="rId7" Type="http://schemas.openxmlformats.org/officeDocument/2006/relationships/slide" Target="slide273.xml"/><Relationship Id="rId2" Type="http://schemas.openxmlformats.org/officeDocument/2006/relationships/image" Target="../media/image349.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281.xml.rels><?xml version="1.0" encoding="UTF-8" standalone="yes"?>
<Relationships xmlns="http://schemas.openxmlformats.org/package/2006/relationships"><Relationship Id="rId8" Type="http://schemas.openxmlformats.org/officeDocument/2006/relationships/slide" Target="slide280.xml"/><Relationship Id="rId3" Type="http://schemas.openxmlformats.org/officeDocument/2006/relationships/slide" Target="slide9.xml"/><Relationship Id="rId7" Type="http://schemas.openxmlformats.org/officeDocument/2006/relationships/slide" Target="slide273.xml"/><Relationship Id="rId2" Type="http://schemas.openxmlformats.org/officeDocument/2006/relationships/image" Target="../media/image350.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82.xml.rels><?xml version="1.0" encoding="UTF-8" standalone="yes"?>
<Relationships xmlns="http://schemas.openxmlformats.org/package/2006/relationships"><Relationship Id="rId8" Type="http://schemas.openxmlformats.org/officeDocument/2006/relationships/slide" Target="slide282.xml"/><Relationship Id="rId3" Type="http://schemas.openxmlformats.org/officeDocument/2006/relationships/slide" Target="slide9.xml"/><Relationship Id="rId7" Type="http://schemas.openxmlformats.org/officeDocument/2006/relationships/slide" Target="slide273.xml"/><Relationship Id="rId2" Type="http://schemas.openxmlformats.org/officeDocument/2006/relationships/image" Target="../media/image351.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283.xml.rels><?xml version="1.0" encoding="UTF-8" standalone="yes"?>
<Relationships xmlns="http://schemas.openxmlformats.org/package/2006/relationships"><Relationship Id="rId8" Type="http://schemas.openxmlformats.org/officeDocument/2006/relationships/slide" Target="slide282.xml"/><Relationship Id="rId3" Type="http://schemas.openxmlformats.org/officeDocument/2006/relationships/slide" Target="slide9.xml"/><Relationship Id="rId7" Type="http://schemas.openxmlformats.org/officeDocument/2006/relationships/slide" Target="slide273.xml"/><Relationship Id="rId2" Type="http://schemas.openxmlformats.org/officeDocument/2006/relationships/image" Target="../media/image352.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84.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9.xml"/><Relationship Id="rId7" Type="http://schemas.openxmlformats.org/officeDocument/2006/relationships/image" Target="../media/image354.png"/><Relationship Id="rId2" Type="http://schemas.openxmlformats.org/officeDocument/2006/relationships/image" Target="../media/image35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slide" Target="slide284.xml"/><Relationship Id="rId4" Type="http://schemas.openxmlformats.org/officeDocument/2006/relationships/image" Target="../media/image1.png"/><Relationship Id="rId9" Type="http://schemas.openxmlformats.org/officeDocument/2006/relationships/slide" Target="slide273.xml"/></Relationships>
</file>

<file path=ppt/slides/_rels/slide285.xml.rels><?xml version="1.0" encoding="UTF-8" standalone="yes"?>
<Relationships xmlns="http://schemas.openxmlformats.org/package/2006/relationships"><Relationship Id="rId8" Type="http://schemas.openxmlformats.org/officeDocument/2006/relationships/slide" Target="slide284.xml"/><Relationship Id="rId3" Type="http://schemas.openxmlformats.org/officeDocument/2006/relationships/slide" Target="slide9.xml"/><Relationship Id="rId7" Type="http://schemas.openxmlformats.org/officeDocument/2006/relationships/slide" Target="slide273.xml"/><Relationship Id="rId2" Type="http://schemas.openxmlformats.org/officeDocument/2006/relationships/image" Target="../media/image355.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28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slide" Target="slide295.xml"/><Relationship Id="rId3" Type="http://schemas.openxmlformats.org/officeDocument/2006/relationships/slide" Target="slide114.xml"/><Relationship Id="rId7" Type="http://schemas.openxmlformats.org/officeDocument/2006/relationships/slide" Target="slide9.xml"/><Relationship Id="rId12" Type="http://schemas.openxmlformats.org/officeDocument/2006/relationships/slide" Target="slide293.xml"/><Relationship Id="rId2" Type="http://schemas.openxmlformats.org/officeDocument/2006/relationships/slide" Target="slide428.xml"/><Relationship Id="rId1" Type="http://schemas.openxmlformats.org/officeDocument/2006/relationships/slideLayout" Target="../slideLayouts/slideLayout2.xml"/><Relationship Id="rId6" Type="http://schemas.openxmlformats.org/officeDocument/2006/relationships/slide" Target="slide286.xml"/><Relationship Id="rId11" Type="http://schemas.openxmlformats.org/officeDocument/2006/relationships/slide" Target="slide291.xml"/><Relationship Id="rId5" Type="http://schemas.openxmlformats.org/officeDocument/2006/relationships/slide" Target="slide11.xml"/><Relationship Id="rId10" Type="http://schemas.openxmlformats.org/officeDocument/2006/relationships/slide" Target="slide289.xml"/><Relationship Id="rId4" Type="http://schemas.openxmlformats.org/officeDocument/2006/relationships/slide" Target="slide287.xml"/><Relationship Id="rId9" Type="http://schemas.openxmlformats.org/officeDocument/2006/relationships/slide" Target="slide684.xml"/><Relationship Id="rId14" Type="http://schemas.openxmlformats.org/officeDocument/2006/relationships/slide" Target="slide297.xml"/></Relationships>
</file>

<file path=ppt/slides/_rels/slide287.xml.rels><?xml version="1.0" encoding="UTF-8" standalone="yes"?>
<Relationships xmlns="http://schemas.openxmlformats.org/package/2006/relationships"><Relationship Id="rId8" Type="http://schemas.openxmlformats.org/officeDocument/2006/relationships/slide" Target="slide287.xml"/><Relationship Id="rId3" Type="http://schemas.openxmlformats.org/officeDocument/2006/relationships/image" Target="../media/image133.png"/><Relationship Id="rId7" Type="http://schemas.openxmlformats.org/officeDocument/2006/relationships/image" Target="../media/image10.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286.xml"/><Relationship Id="rId4" Type="http://schemas.openxmlformats.org/officeDocument/2006/relationships/slide" Target="slide9.xml"/><Relationship Id="rId9" Type="http://schemas.openxmlformats.org/officeDocument/2006/relationships/slide" Target="slide11.xml"/></Relationships>
</file>

<file path=ppt/slides/_rels/slide288.xml.rels><?xml version="1.0" encoding="UTF-8" standalone="yes"?>
<Relationships xmlns="http://schemas.openxmlformats.org/package/2006/relationships"><Relationship Id="rId8" Type="http://schemas.openxmlformats.org/officeDocument/2006/relationships/slide" Target="slide286.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slide" Target="slide287.xml"/><Relationship Id="rId5" Type="http://schemas.openxmlformats.org/officeDocument/2006/relationships/image" Target="../media/image4.png"/><Relationship Id="rId4" Type="http://schemas.openxmlformats.org/officeDocument/2006/relationships/image" Target="../media/image1.png"/></Relationships>
</file>

<file path=ppt/slides/_rels/slide289.xml.rels><?xml version="1.0" encoding="UTF-8" standalone="yes"?>
<Relationships xmlns="http://schemas.openxmlformats.org/package/2006/relationships"><Relationship Id="rId8" Type="http://schemas.openxmlformats.org/officeDocument/2006/relationships/slide" Target="slide289.xml"/><Relationship Id="rId3" Type="http://schemas.openxmlformats.org/officeDocument/2006/relationships/image" Target="../media/image324.png"/><Relationship Id="rId7" Type="http://schemas.openxmlformats.org/officeDocument/2006/relationships/image" Target="../media/image3.png"/><Relationship Id="rId12" Type="http://schemas.openxmlformats.org/officeDocument/2006/relationships/image" Target="../media/image10.png"/><Relationship Id="rId2" Type="http://schemas.openxmlformats.org/officeDocument/2006/relationships/image" Target="../media/image323.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326.png"/><Relationship Id="rId5" Type="http://schemas.openxmlformats.org/officeDocument/2006/relationships/slide" Target="slide9.xml"/><Relationship Id="rId10" Type="http://schemas.openxmlformats.org/officeDocument/2006/relationships/slide" Target="slide286.xml"/><Relationship Id="rId4" Type="http://schemas.openxmlformats.org/officeDocument/2006/relationships/image" Target="../media/image325.png"/><Relationship Id="rId9" Type="http://schemas.openxmlformats.org/officeDocument/2006/relationships/slide" Target="slide11.xml"/></Relationships>
</file>

<file path=ppt/slides/_rels/slide29.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29.xml"/></Relationships>
</file>

<file path=ppt/slides/_rels/slide290.xml.rels><?xml version="1.0" encoding="UTF-8" standalone="yes"?>
<Relationships xmlns="http://schemas.openxmlformats.org/package/2006/relationships"><Relationship Id="rId8" Type="http://schemas.openxmlformats.org/officeDocument/2006/relationships/slide" Target="slide286.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327.png"/><Relationship Id="rId1" Type="http://schemas.openxmlformats.org/officeDocument/2006/relationships/slideLayout" Target="../slideLayouts/slideLayout2.xml"/><Relationship Id="rId6" Type="http://schemas.openxmlformats.org/officeDocument/2006/relationships/slide" Target="slide289.xml"/><Relationship Id="rId5" Type="http://schemas.openxmlformats.org/officeDocument/2006/relationships/image" Target="../media/image4.png"/><Relationship Id="rId4" Type="http://schemas.openxmlformats.org/officeDocument/2006/relationships/image" Target="../media/image1.png"/></Relationships>
</file>

<file path=ppt/slides/_rels/slide291.xml.rels><?xml version="1.0" encoding="UTF-8" standalone="yes"?>
<Relationships xmlns="http://schemas.openxmlformats.org/package/2006/relationships"><Relationship Id="rId8" Type="http://schemas.openxmlformats.org/officeDocument/2006/relationships/image" Target="../media/image358.png"/><Relationship Id="rId3" Type="http://schemas.openxmlformats.org/officeDocument/2006/relationships/image" Target="../media/image357.png"/><Relationship Id="rId7" Type="http://schemas.openxmlformats.org/officeDocument/2006/relationships/image" Target="../media/image10.png"/><Relationship Id="rId2" Type="http://schemas.openxmlformats.org/officeDocument/2006/relationships/image" Target="../media/image35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286.xml"/><Relationship Id="rId5" Type="http://schemas.openxmlformats.org/officeDocument/2006/relationships/image" Target="../media/image1.png"/><Relationship Id="rId10" Type="http://schemas.openxmlformats.org/officeDocument/2006/relationships/slide" Target="slide11.xml"/><Relationship Id="rId4" Type="http://schemas.openxmlformats.org/officeDocument/2006/relationships/slide" Target="slide9.xml"/><Relationship Id="rId9" Type="http://schemas.openxmlformats.org/officeDocument/2006/relationships/slide" Target="slide291.xml"/></Relationships>
</file>

<file path=ppt/slides/_rels/slide292.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360.png"/><Relationship Id="rId7" Type="http://schemas.openxmlformats.org/officeDocument/2006/relationships/slide" Target="slide291.xml"/><Relationship Id="rId2" Type="http://schemas.openxmlformats.org/officeDocument/2006/relationships/image" Target="../media/image35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286.xml"/></Relationships>
</file>

<file path=ppt/slides/_rels/slide293.xml.rels><?xml version="1.0" encoding="UTF-8" standalone="yes"?>
<Relationships xmlns="http://schemas.openxmlformats.org/package/2006/relationships"><Relationship Id="rId8" Type="http://schemas.openxmlformats.org/officeDocument/2006/relationships/image" Target="../media/image334.png"/><Relationship Id="rId3" Type="http://schemas.openxmlformats.org/officeDocument/2006/relationships/image" Target="../media/image333.png"/><Relationship Id="rId7" Type="http://schemas.openxmlformats.org/officeDocument/2006/relationships/image" Target="../media/image10.png"/><Relationship Id="rId2" Type="http://schemas.openxmlformats.org/officeDocument/2006/relationships/image" Target="../media/image33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286.xml"/><Relationship Id="rId5" Type="http://schemas.openxmlformats.org/officeDocument/2006/relationships/image" Target="../media/image1.png"/><Relationship Id="rId10" Type="http://schemas.openxmlformats.org/officeDocument/2006/relationships/slide" Target="slide11.xml"/><Relationship Id="rId4" Type="http://schemas.openxmlformats.org/officeDocument/2006/relationships/slide" Target="slide9.xml"/><Relationship Id="rId9" Type="http://schemas.openxmlformats.org/officeDocument/2006/relationships/slide" Target="slide293.xml"/></Relationships>
</file>

<file path=ppt/slides/_rels/slide294.xml.rels><?xml version="1.0" encoding="UTF-8" standalone="yes"?>
<Relationships xmlns="http://schemas.openxmlformats.org/package/2006/relationships"><Relationship Id="rId8" Type="http://schemas.openxmlformats.org/officeDocument/2006/relationships/slide" Target="slide286.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335.png"/><Relationship Id="rId1" Type="http://schemas.openxmlformats.org/officeDocument/2006/relationships/slideLayout" Target="../slideLayouts/slideLayout2.xml"/><Relationship Id="rId6" Type="http://schemas.openxmlformats.org/officeDocument/2006/relationships/slide" Target="slide293.xml"/><Relationship Id="rId5" Type="http://schemas.openxmlformats.org/officeDocument/2006/relationships/image" Target="../media/image4.png"/><Relationship Id="rId4" Type="http://schemas.openxmlformats.org/officeDocument/2006/relationships/image" Target="../media/image1.png"/></Relationships>
</file>

<file path=ppt/slides/_rels/slide295.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362.png"/><Relationship Id="rId7" Type="http://schemas.openxmlformats.org/officeDocument/2006/relationships/slide" Target="slide295.xml"/><Relationship Id="rId2" Type="http://schemas.openxmlformats.org/officeDocument/2006/relationships/image" Target="../media/image36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286.xml"/></Relationships>
</file>

<file path=ppt/slides/_rels/slide296.xml.rels><?xml version="1.0" encoding="UTF-8" standalone="yes"?>
<Relationships xmlns="http://schemas.openxmlformats.org/package/2006/relationships"><Relationship Id="rId8" Type="http://schemas.openxmlformats.org/officeDocument/2006/relationships/slide" Target="slide286.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363.png"/><Relationship Id="rId1" Type="http://schemas.openxmlformats.org/officeDocument/2006/relationships/slideLayout" Target="../slideLayouts/slideLayout2.xml"/><Relationship Id="rId6" Type="http://schemas.openxmlformats.org/officeDocument/2006/relationships/slide" Target="slide295.xml"/><Relationship Id="rId5" Type="http://schemas.openxmlformats.org/officeDocument/2006/relationships/image" Target="../media/image4.png"/><Relationship Id="rId4" Type="http://schemas.openxmlformats.org/officeDocument/2006/relationships/image" Target="../media/image1.png"/></Relationships>
</file>

<file path=ppt/slides/_rels/slide297.xml.rels><?xml version="1.0" encoding="UTF-8" standalone="yes"?>
<Relationships xmlns="http://schemas.openxmlformats.org/package/2006/relationships"><Relationship Id="rId8" Type="http://schemas.openxmlformats.org/officeDocument/2006/relationships/slide" Target="slide297.xml"/><Relationship Id="rId3" Type="http://schemas.openxmlformats.org/officeDocument/2006/relationships/slide" Target="slide9.xml"/><Relationship Id="rId7" Type="http://schemas.openxmlformats.org/officeDocument/2006/relationships/image" Target="../media/image354.png"/><Relationship Id="rId2" Type="http://schemas.openxmlformats.org/officeDocument/2006/relationships/image" Target="../media/image35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slide" Target="slide286.xml"/><Relationship Id="rId4" Type="http://schemas.openxmlformats.org/officeDocument/2006/relationships/image" Target="../media/image1.png"/><Relationship Id="rId9" Type="http://schemas.openxmlformats.org/officeDocument/2006/relationships/slide" Target="slide11.xml"/></Relationships>
</file>

<file path=ppt/slides/_rels/slide298.xml.rels><?xml version="1.0" encoding="UTF-8" standalone="yes"?>
<Relationships xmlns="http://schemas.openxmlformats.org/package/2006/relationships"><Relationship Id="rId8" Type="http://schemas.openxmlformats.org/officeDocument/2006/relationships/slide" Target="slide286.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355.png"/><Relationship Id="rId1" Type="http://schemas.openxmlformats.org/officeDocument/2006/relationships/slideLayout" Target="../slideLayouts/slideLayout2.xml"/><Relationship Id="rId6" Type="http://schemas.openxmlformats.org/officeDocument/2006/relationships/slide" Target="slide297.xml"/><Relationship Id="rId5" Type="http://schemas.openxmlformats.org/officeDocument/2006/relationships/image" Target="../media/image4.png"/><Relationship Id="rId4" Type="http://schemas.openxmlformats.org/officeDocument/2006/relationships/image" Target="../media/image1.png"/></Relationships>
</file>

<file path=ppt/slides/_rels/slide299.xml.rels><?xml version="1.0" encoding="UTF-8" standalone="yes"?>
<Relationships xmlns="http://schemas.openxmlformats.org/package/2006/relationships"><Relationship Id="rId8" Type="http://schemas.openxmlformats.org/officeDocument/2006/relationships/slide" Target="slide304.xml"/><Relationship Id="rId3" Type="http://schemas.openxmlformats.org/officeDocument/2006/relationships/slide" Target="slide9.xml"/><Relationship Id="rId7" Type="http://schemas.openxmlformats.org/officeDocument/2006/relationships/slide" Target="slide300.xml"/><Relationship Id="rId12" Type="http://schemas.openxmlformats.org/officeDocument/2006/relationships/slide" Target="slide310.xml"/><Relationship Id="rId2" Type="http://schemas.openxmlformats.org/officeDocument/2006/relationships/slide" Target="slide312.xml"/><Relationship Id="rId1" Type="http://schemas.openxmlformats.org/officeDocument/2006/relationships/slideLayout" Target="../slideLayouts/slideLayout2.xml"/><Relationship Id="rId6" Type="http://schemas.openxmlformats.org/officeDocument/2006/relationships/slide" Target="slide299.xml"/><Relationship Id="rId11" Type="http://schemas.openxmlformats.org/officeDocument/2006/relationships/slide" Target="slide308.xml"/><Relationship Id="rId5" Type="http://schemas.openxmlformats.org/officeDocument/2006/relationships/slide" Target="slide11.xml"/><Relationship Id="rId10" Type="http://schemas.openxmlformats.org/officeDocument/2006/relationships/slide" Target="slide302.xml"/><Relationship Id="rId4" Type="http://schemas.openxmlformats.org/officeDocument/2006/relationships/image" Target="../media/image1.png"/><Relationship Id="rId9" Type="http://schemas.openxmlformats.org/officeDocument/2006/relationships/slide" Target="slide30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9.xml"/><Relationship Id="rId7" Type="http://schemas.openxmlformats.org/officeDocument/2006/relationships/slide" Target="slide13.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300.xml.rels><?xml version="1.0" encoding="UTF-8" standalone="yes"?>
<Relationships xmlns="http://schemas.openxmlformats.org/package/2006/relationships"><Relationship Id="rId8" Type="http://schemas.openxmlformats.org/officeDocument/2006/relationships/slide" Target="slide300.xml"/><Relationship Id="rId3" Type="http://schemas.openxmlformats.org/officeDocument/2006/relationships/slide" Target="slide9.xml"/><Relationship Id="rId7" Type="http://schemas.openxmlformats.org/officeDocument/2006/relationships/slide" Target="slide299.xml"/><Relationship Id="rId2" Type="http://schemas.openxmlformats.org/officeDocument/2006/relationships/image" Target="../media/image364.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365.png"/></Relationships>
</file>

<file path=ppt/slides/_rels/slide301.xml.rels><?xml version="1.0" encoding="UTF-8" standalone="yes"?>
<Relationships xmlns="http://schemas.openxmlformats.org/package/2006/relationships"><Relationship Id="rId8" Type="http://schemas.openxmlformats.org/officeDocument/2006/relationships/slide" Target="slide300.xml"/><Relationship Id="rId3" Type="http://schemas.openxmlformats.org/officeDocument/2006/relationships/slide" Target="slide9.xml"/><Relationship Id="rId7" Type="http://schemas.openxmlformats.org/officeDocument/2006/relationships/slide" Target="slide299.xml"/><Relationship Id="rId2" Type="http://schemas.openxmlformats.org/officeDocument/2006/relationships/image" Target="../media/image366.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302.xml.rels><?xml version="1.0" encoding="UTF-8" standalone="yes"?>
<Relationships xmlns="http://schemas.openxmlformats.org/package/2006/relationships"><Relationship Id="rId8" Type="http://schemas.openxmlformats.org/officeDocument/2006/relationships/slide" Target="slide302.xml"/><Relationship Id="rId3" Type="http://schemas.openxmlformats.org/officeDocument/2006/relationships/slide" Target="slide9.xml"/><Relationship Id="rId7" Type="http://schemas.openxmlformats.org/officeDocument/2006/relationships/slide" Target="slide299.xml"/><Relationship Id="rId2" Type="http://schemas.openxmlformats.org/officeDocument/2006/relationships/image" Target="../media/image367.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303.xml.rels><?xml version="1.0" encoding="UTF-8" standalone="yes"?>
<Relationships xmlns="http://schemas.openxmlformats.org/package/2006/relationships"><Relationship Id="rId8" Type="http://schemas.openxmlformats.org/officeDocument/2006/relationships/slide" Target="slide302.xml"/><Relationship Id="rId3" Type="http://schemas.openxmlformats.org/officeDocument/2006/relationships/slide" Target="slide9.xml"/><Relationship Id="rId7" Type="http://schemas.openxmlformats.org/officeDocument/2006/relationships/slide" Target="slide299.xml"/><Relationship Id="rId2" Type="http://schemas.openxmlformats.org/officeDocument/2006/relationships/image" Target="../media/image368.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304.xml.rels><?xml version="1.0" encoding="UTF-8" standalone="yes"?>
<Relationships xmlns="http://schemas.openxmlformats.org/package/2006/relationships"><Relationship Id="rId8" Type="http://schemas.openxmlformats.org/officeDocument/2006/relationships/slide" Target="slide299.xml"/><Relationship Id="rId3" Type="http://schemas.openxmlformats.org/officeDocument/2006/relationships/image" Target="../media/image357.png"/><Relationship Id="rId7" Type="http://schemas.openxmlformats.org/officeDocument/2006/relationships/slide" Target="slide11.xml"/><Relationship Id="rId2" Type="http://schemas.openxmlformats.org/officeDocument/2006/relationships/image" Target="../media/image35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358.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304.xml"/></Relationships>
</file>

<file path=ppt/slides/_rels/slide305.xml.rels><?xml version="1.0" encoding="UTF-8" standalone="yes"?>
<Relationships xmlns="http://schemas.openxmlformats.org/package/2006/relationships"><Relationship Id="rId8" Type="http://schemas.openxmlformats.org/officeDocument/2006/relationships/slide" Target="slide299.xml"/><Relationship Id="rId3" Type="http://schemas.openxmlformats.org/officeDocument/2006/relationships/image" Target="../media/image360.png"/><Relationship Id="rId7" Type="http://schemas.openxmlformats.org/officeDocument/2006/relationships/slide" Target="slide11.xml"/><Relationship Id="rId2" Type="http://schemas.openxmlformats.org/officeDocument/2006/relationships/image" Target="../media/image35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304.xml"/></Relationships>
</file>

<file path=ppt/slides/_rels/slide306.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22.png"/><Relationship Id="rId7"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306.xml"/><Relationship Id="rId4" Type="http://schemas.openxmlformats.org/officeDocument/2006/relationships/slide" Target="slide9.xml"/><Relationship Id="rId9" Type="http://schemas.openxmlformats.org/officeDocument/2006/relationships/slide" Target="slide299.xml"/></Relationships>
</file>

<file path=ppt/slides/_rels/slide307.xml.rels><?xml version="1.0" encoding="UTF-8" standalone="yes"?>
<Relationships xmlns="http://schemas.openxmlformats.org/package/2006/relationships"><Relationship Id="rId8" Type="http://schemas.openxmlformats.org/officeDocument/2006/relationships/slide" Target="slide306.xml"/><Relationship Id="rId3" Type="http://schemas.openxmlformats.org/officeDocument/2006/relationships/slide" Target="slide9.xml"/><Relationship Id="rId7" Type="http://schemas.openxmlformats.org/officeDocument/2006/relationships/slide" Target="slide299.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308.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343.png"/><Relationship Id="rId7" Type="http://schemas.openxmlformats.org/officeDocument/2006/relationships/image" Target="../media/image10.png"/><Relationship Id="rId2" Type="http://schemas.openxmlformats.org/officeDocument/2006/relationships/image" Target="../media/image34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308.xml"/><Relationship Id="rId4" Type="http://schemas.openxmlformats.org/officeDocument/2006/relationships/slide" Target="slide9.xml"/><Relationship Id="rId9" Type="http://schemas.openxmlformats.org/officeDocument/2006/relationships/slide" Target="slide299.xml"/></Relationships>
</file>

<file path=ppt/slides/_rels/slide309.xml.rels><?xml version="1.0" encoding="UTF-8" standalone="yes"?>
<Relationships xmlns="http://schemas.openxmlformats.org/package/2006/relationships"><Relationship Id="rId8" Type="http://schemas.openxmlformats.org/officeDocument/2006/relationships/slide" Target="slide308.xml"/><Relationship Id="rId3" Type="http://schemas.openxmlformats.org/officeDocument/2006/relationships/slide" Target="slide9.xml"/><Relationship Id="rId7" Type="http://schemas.openxmlformats.org/officeDocument/2006/relationships/slide" Target="slide299.xml"/><Relationship Id="rId2" Type="http://schemas.openxmlformats.org/officeDocument/2006/relationships/image" Target="../media/image344.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1.png"/><Relationship Id="rId7" Type="http://schemas.openxmlformats.org/officeDocument/2006/relationships/slide" Target="slide13.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30.png"/></Relationships>
</file>

<file path=ppt/slides/_rels/slide310.xml.rels><?xml version="1.0" encoding="UTF-8" standalone="yes"?>
<Relationships xmlns="http://schemas.openxmlformats.org/package/2006/relationships"><Relationship Id="rId8" Type="http://schemas.openxmlformats.org/officeDocument/2006/relationships/slide" Target="slide310.xml"/><Relationship Id="rId3" Type="http://schemas.openxmlformats.org/officeDocument/2006/relationships/image" Target="../media/image1.png"/><Relationship Id="rId7" Type="http://schemas.openxmlformats.org/officeDocument/2006/relationships/slide" Target="slide299.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369.png"/></Relationships>
</file>

<file path=ppt/slides/_rels/slide311.xml.rels><?xml version="1.0" encoding="UTF-8" standalone="yes"?>
<Relationships xmlns="http://schemas.openxmlformats.org/package/2006/relationships"><Relationship Id="rId8" Type="http://schemas.openxmlformats.org/officeDocument/2006/relationships/slide" Target="slide310.xml"/><Relationship Id="rId3" Type="http://schemas.openxmlformats.org/officeDocument/2006/relationships/slide" Target="slide9.xml"/><Relationship Id="rId7" Type="http://schemas.openxmlformats.org/officeDocument/2006/relationships/slide" Target="slide299.xml"/><Relationship Id="rId2" Type="http://schemas.openxmlformats.org/officeDocument/2006/relationships/image" Target="../media/image370.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312.xml.rels><?xml version="1.0" encoding="UTF-8" standalone="yes"?>
<Relationships xmlns="http://schemas.openxmlformats.org/package/2006/relationships"><Relationship Id="rId8" Type="http://schemas.openxmlformats.org/officeDocument/2006/relationships/slide" Target="slide312.xml"/><Relationship Id="rId3" Type="http://schemas.openxmlformats.org/officeDocument/2006/relationships/image" Target="../media/image1.png"/><Relationship Id="rId7" Type="http://schemas.openxmlformats.org/officeDocument/2006/relationships/slide" Target="slide299.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371.png"/></Relationships>
</file>

<file path=ppt/slides/_rels/slide313.xml.rels><?xml version="1.0" encoding="UTF-8" standalone="yes"?>
<Relationships xmlns="http://schemas.openxmlformats.org/package/2006/relationships"><Relationship Id="rId8" Type="http://schemas.openxmlformats.org/officeDocument/2006/relationships/slide" Target="slide312.xml"/><Relationship Id="rId3" Type="http://schemas.openxmlformats.org/officeDocument/2006/relationships/slide" Target="slide9.xml"/><Relationship Id="rId7" Type="http://schemas.openxmlformats.org/officeDocument/2006/relationships/slide" Target="slide299.xml"/><Relationship Id="rId2" Type="http://schemas.openxmlformats.org/officeDocument/2006/relationships/image" Target="../media/image372.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314.xml.rels><?xml version="1.0" encoding="UTF-8" standalone="yes"?>
<Relationships xmlns="http://schemas.openxmlformats.org/package/2006/relationships"><Relationship Id="rId8" Type="http://schemas.openxmlformats.org/officeDocument/2006/relationships/slide" Target="slide320.xml"/><Relationship Id="rId3" Type="http://schemas.openxmlformats.org/officeDocument/2006/relationships/image" Target="../media/image1.png"/><Relationship Id="rId7" Type="http://schemas.openxmlformats.org/officeDocument/2006/relationships/slide" Target="slide317.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315.xml"/><Relationship Id="rId5" Type="http://schemas.openxmlformats.org/officeDocument/2006/relationships/slide" Target="slide314.xml"/><Relationship Id="rId4" Type="http://schemas.openxmlformats.org/officeDocument/2006/relationships/slide" Target="slide11.xml"/><Relationship Id="rId9" Type="http://schemas.openxmlformats.org/officeDocument/2006/relationships/slide" Target="slide322.xml"/></Relationships>
</file>

<file path=ppt/slides/_rels/slide315.xml.rels><?xml version="1.0" encoding="UTF-8" standalone="yes"?>
<Relationships xmlns="http://schemas.openxmlformats.org/package/2006/relationships"><Relationship Id="rId8" Type="http://schemas.openxmlformats.org/officeDocument/2006/relationships/slide" Target="slide314.xml"/><Relationship Id="rId3" Type="http://schemas.openxmlformats.org/officeDocument/2006/relationships/image" Target="../media/image310.png"/><Relationship Id="rId7" Type="http://schemas.openxmlformats.org/officeDocument/2006/relationships/slide" Target="slide11.xml"/><Relationship Id="rId2" Type="http://schemas.openxmlformats.org/officeDocument/2006/relationships/image" Target="../media/image309.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311.png"/><Relationship Id="rId4" Type="http://schemas.openxmlformats.org/officeDocument/2006/relationships/slide" Target="slide9.xml"/><Relationship Id="rId9" Type="http://schemas.openxmlformats.org/officeDocument/2006/relationships/slide" Target="slide315.xml"/></Relationships>
</file>

<file path=ppt/slides/_rels/slide316.xml.rels><?xml version="1.0" encoding="UTF-8" standalone="yes"?>
<Relationships xmlns="http://schemas.openxmlformats.org/package/2006/relationships"><Relationship Id="rId8" Type="http://schemas.openxmlformats.org/officeDocument/2006/relationships/slide" Target="slide314.xml"/><Relationship Id="rId3" Type="http://schemas.openxmlformats.org/officeDocument/2006/relationships/image" Target="../media/image313.png"/><Relationship Id="rId7" Type="http://schemas.openxmlformats.org/officeDocument/2006/relationships/slide" Target="slide11.xml"/><Relationship Id="rId2" Type="http://schemas.openxmlformats.org/officeDocument/2006/relationships/image" Target="../media/image31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315.xml"/></Relationships>
</file>

<file path=ppt/slides/_rels/slide317.xml.rels><?xml version="1.0" encoding="UTF-8" standalone="yes"?>
<Relationships xmlns="http://schemas.openxmlformats.org/package/2006/relationships"><Relationship Id="rId8" Type="http://schemas.openxmlformats.org/officeDocument/2006/relationships/slide" Target="slide314.xml"/><Relationship Id="rId3" Type="http://schemas.openxmlformats.org/officeDocument/2006/relationships/image" Target="../media/image374.png"/><Relationship Id="rId7" Type="http://schemas.openxmlformats.org/officeDocument/2006/relationships/slide" Target="slide11.xml"/><Relationship Id="rId2" Type="http://schemas.openxmlformats.org/officeDocument/2006/relationships/image" Target="../media/image373.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375.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317.xml"/></Relationships>
</file>

<file path=ppt/slides/_rels/slide318.xml.rels><?xml version="1.0" encoding="UTF-8" standalone="yes"?>
<Relationships xmlns="http://schemas.openxmlformats.org/package/2006/relationships"><Relationship Id="rId8" Type="http://schemas.openxmlformats.org/officeDocument/2006/relationships/slide" Target="slide314.xml"/><Relationship Id="rId3" Type="http://schemas.openxmlformats.org/officeDocument/2006/relationships/image" Target="../media/image377.png"/><Relationship Id="rId7" Type="http://schemas.openxmlformats.org/officeDocument/2006/relationships/slide" Target="slide11.xml"/><Relationship Id="rId2" Type="http://schemas.openxmlformats.org/officeDocument/2006/relationships/image" Target="../media/image37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slide" Target="slide9.xml"/><Relationship Id="rId9" Type="http://schemas.openxmlformats.org/officeDocument/2006/relationships/slide" Target="slide317.xml"/></Relationships>
</file>

<file path=ppt/slides/_rels/slide319.xml.rels><?xml version="1.0" encoding="UTF-8" standalone="yes"?>
<Relationships xmlns="http://schemas.openxmlformats.org/package/2006/relationships"><Relationship Id="rId8" Type="http://schemas.openxmlformats.org/officeDocument/2006/relationships/slide" Target="slide317.xml"/><Relationship Id="rId3" Type="http://schemas.openxmlformats.org/officeDocument/2006/relationships/slide" Target="slide9.xml"/><Relationship Id="rId7" Type="http://schemas.openxmlformats.org/officeDocument/2006/relationships/slide" Target="slide314.xml"/><Relationship Id="rId2" Type="http://schemas.openxmlformats.org/officeDocument/2006/relationships/image" Target="../media/image378.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 Target="slide9.xml"/><Relationship Id="rId7" Type="http://schemas.openxmlformats.org/officeDocument/2006/relationships/slide" Target="slide13.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320.xml.rels><?xml version="1.0" encoding="UTF-8" standalone="yes"?>
<Relationships xmlns="http://schemas.openxmlformats.org/package/2006/relationships"><Relationship Id="rId8" Type="http://schemas.openxmlformats.org/officeDocument/2006/relationships/slide" Target="slide314.xml"/><Relationship Id="rId3" Type="http://schemas.openxmlformats.org/officeDocument/2006/relationships/image" Target="../media/image380.png"/><Relationship Id="rId7" Type="http://schemas.openxmlformats.org/officeDocument/2006/relationships/slide" Target="slide11.xml"/><Relationship Id="rId2" Type="http://schemas.openxmlformats.org/officeDocument/2006/relationships/image" Target="../media/image379.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381.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320.xml"/></Relationships>
</file>

<file path=ppt/slides/_rels/slide321.xml.rels><?xml version="1.0" encoding="UTF-8" standalone="yes"?>
<Relationships xmlns="http://schemas.openxmlformats.org/package/2006/relationships"><Relationship Id="rId8" Type="http://schemas.openxmlformats.org/officeDocument/2006/relationships/slide" Target="slide320.xml"/><Relationship Id="rId3" Type="http://schemas.openxmlformats.org/officeDocument/2006/relationships/slide" Target="slide9.xml"/><Relationship Id="rId7" Type="http://schemas.openxmlformats.org/officeDocument/2006/relationships/slide" Target="slide314.xml"/><Relationship Id="rId2" Type="http://schemas.openxmlformats.org/officeDocument/2006/relationships/image" Target="../media/image382.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322.xml.rels><?xml version="1.0" encoding="UTF-8" standalone="yes"?>
<Relationships xmlns="http://schemas.openxmlformats.org/package/2006/relationships"><Relationship Id="rId8" Type="http://schemas.openxmlformats.org/officeDocument/2006/relationships/slide" Target="slide314.xml"/><Relationship Id="rId3" Type="http://schemas.openxmlformats.org/officeDocument/2006/relationships/image" Target="../media/image384.png"/><Relationship Id="rId7" Type="http://schemas.openxmlformats.org/officeDocument/2006/relationships/slide" Target="slide11.xml"/><Relationship Id="rId2" Type="http://schemas.openxmlformats.org/officeDocument/2006/relationships/image" Target="../media/image383.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385.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322.xml"/></Relationships>
</file>

<file path=ppt/slides/_rels/slide323.xml.rels><?xml version="1.0" encoding="UTF-8" standalone="yes"?>
<Relationships xmlns="http://schemas.openxmlformats.org/package/2006/relationships"><Relationship Id="rId8" Type="http://schemas.openxmlformats.org/officeDocument/2006/relationships/slide" Target="slide322.xml"/><Relationship Id="rId3" Type="http://schemas.openxmlformats.org/officeDocument/2006/relationships/slide" Target="slide9.xml"/><Relationship Id="rId7" Type="http://schemas.openxmlformats.org/officeDocument/2006/relationships/slide" Target="slide314.xml"/><Relationship Id="rId2" Type="http://schemas.openxmlformats.org/officeDocument/2006/relationships/image" Target="../media/image386.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324.xml.rels><?xml version="1.0" encoding="UTF-8" standalone="yes"?>
<Relationships xmlns="http://schemas.openxmlformats.org/package/2006/relationships"><Relationship Id="rId13" Type="http://schemas.openxmlformats.org/officeDocument/2006/relationships/slide" Target="slide331.xml"/><Relationship Id="rId18" Type="http://schemas.openxmlformats.org/officeDocument/2006/relationships/slide" Target="slide343.xml"/><Relationship Id="rId26" Type="http://schemas.openxmlformats.org/officeDocument/2006/relationships/slide" Target="slide359.xml"/><Relationship Id="rId39" Type="http://schemas.openxmlformats.org/officeDocument/2006/relationships/slide" Target="slide385.xml"/><Relationship Id="rId3" Type="http://schemas.openxmlformats.org/officeDocument/2006/relationships/slide" Target="slide498.xml"/><Relationship Id="rId21" Type="http://schemas.openxmlformats.org/officeDocument/2006/relationships/slide" Target="slide353.xml"/><Relationship Id="rId34" Type="http://schemas.openxmlformats.org/officeDocument/2006/relationships/slide" Target="slide367.xml"/><Relationship Id="rId42" Type="http://schemas.openxmlformats.org/officeDocument/2006/relationships/slide" Target="slide389.xml"/><Relationship Id="rId47" Type="http://schemas.openxmlformats.org/officeDocument/2006/relationships/slide" Target="slide401.xml"/><Relationship Id="rId50" Type="http://schemas.openxmlformats.org/officeDocument/2006/relationships/slide" Target="slide405.xml"/><Relationship Id="rId7" Type="http://schemas.openxmlformats.org/officeDocument/2006/relationships/slide" Target="slide156.xml"/><Relationship Id="rId12" Type="http://schemas.openxmlformats.org/officeDocument/2006/relationships/image" Target="../media/image1.png"/><Relationship Id="rId17" Type="http://schemas.openxmlformats.org/officeDocument/2006/relationships/slide" Target="slide339.xml"/><Relationship Id="rId25" Type="http://schemas.openxmlformats.org/officeDocument/2006/relationships/slide" Target="slide357.xml"/><Relationship Id="rId33" Type="http://schemas.openxmlformats.org/officeDocument/2006/relationships/slide" Target="slide371.xml"/><Relationship Id="rId38" Type="http://schemas.openxmlformats.org/officeDocument/2006/relationships/slide" Target="slide379.xml"/><Relationship Id="rId46" Type="http://schemas.openxmlformats.org/officeDocument/2006/relationships/slide" Target="slide397.xml"/><Relationship Id="rId2" Type="http://schemas.openxmlformats.org/officeDocument/2006/relationships/slide" Target="slide654.xml"/><Relationship Id="rId16" Type="http://schemas.openxmlformats.org/officeDocument/2006/relationships/slide" Target="slide337.xml"/><Relationship Id="rId20" Type="http://schemas.openxmlformats.org/officeDocument/2006/relationships/slide" Target="slide351.xml"/><Relationship Id="rId29" Type="http://schemas.openxmlformats.org/officeDocument/2006/relationships/slide" Target="slide345.xml"/><Relationship Id="rId41" Type="http://schemas.openxmlformats.org/officeDocument/2006/relationships/slide" Target="slide387.xml"/><Relationship Id="rId1" Type="http://schemas.openxmlformats.org/officeDocument/2006/relationships/slideLayout" Target="../slideLayouts/slideLayout2.xml"/><Relationship Id="rId6" Type="http://schemas.openxmlformats.org/officeDocument/2006/relationships/slide" Target="slide324.xml"/><Relationship Id="rId11" Type="http://schemas.openxmlformats.org/officeDocument/2006/relationships/slide" Target="slide9.xml"/><Relationship Id="rId24" Type="http://schemas.openxmlformats.org/officeDocument/2006/relationships/slide" Target="slide363.xml"/><Relationship Id="rId32" Type="http://schemas.openxmlformats.org/officeDocument/2006/relationships/slide" Target="slide369.xml"/><Relationship Id="rId37" Type="http://schemas.openxmlformats.org/officeDocument/2006/relationships/slide" Target="slide377.xml"/><Relationship Id="rId40" Type="http://schemas.openxmlformats.org/officeDocument/2006/relationships/slide" Target="slide383.xml"/><Relationship Id="rId45" Type="http://schemas.openxmlformats.org/officeDocument/2006/relationships/slide" Target="slide395.xml"/><Relationship Id="rId5" Type="http://schemas.openxmlformats.org/officeDocument/2006/relationships/slide" Target="slide325.xml"/><Relationship Id="rId15" Type="http://schemas.openxmlformats.org/officeDocument/2006/relationships/slide" Target="slide335.xml"/><Relationship Id="rId23" Type="http://schemas.openxmlformats.org/officeDocument/2006/relationships/slide" Target="slide349.xml"/><Relationship Id="rId28" Type="http://schemas.openxmlformats.org/officeDocument/2006/relationships/slide" Target="slide327.xml"/><Relationship Id="rId36" Type="http://schemas.openxmlformats.org/officeDocument/2006/relationships/slide" Target="slide381.xml"/><Relationship Id="rId49" Type="http://schemas.openxmlformats.org/officeDocument/2006/relationships/slide" Target="slide403.xml"/><Relationship Id="rId10" Type="http://schemas.openxmlformats.org/officeDocument/2006/relationships/slide" Target="slide806.xml"/><Relationship Id="rId19" Type="http://schemas.openxmlformats.org/officeDocument/2006/relationships/slide" Target="slide341.xml"/><Relationship Id="rId31" Type="http://schemas.openxmlformats.org/officeDocument/2006/relationships/slide" Target="slide373.xml"/><Relationship Id="rId44" Type="http://schemas.openxmlformats.org/officeDocument/2006/relationships/slide" Target="slide393.xml"/><Relationship Id="rId4" Type="http://schemas.openxmlformats.org/officeDocument/2006/relationships/slide" Target="slide428.xml"/><Relationship Id="rId9" Type="http://schemas.openxmlformats.org/officeDocument/2006/relationships/slide" Target="slide708.xml"/><Relationship Id="rId14" Type="http://schemas.openxmlformats.org/officeDocument/2006/relationships/slide" Target="slide333.xml"/><Relationship Id="rId22" Type="http://schemas.openxmlformats.org/officeDocument/2006/relationships/slide" Target="slide355.xml"/><Relationship Id="rId27" Type="http://schemas.openxmlformats.org/officeDocument/2006/relationships/slide" Target="slide365.xml"/><Relationship Id="rId30" Type="http://schemas.openxmlformats.org/officeDocument/2006/relationships/slide" Target="slide361.xml"/><Relationship Id="rId35" Type="http://schemas.openxmlformats.org/officeDocument/2006/relationships/slide" Target="slide375.xml"/><Relationship Id="rId43" Type="http://schemas.openxmlformats.org/officeDocument/2006/relationships/slide" Target="slide391.xml"/><Relationship Id="rId48" Type="http://schemas.openxmlformats.org/officeDocument/2006/relationships/slide" Target="slide399.xml"/><Relationship Id="rId8" Type="http://schemas.openxmlformats.org/officeDocument/2006/relationships/slide" Target="slide723.xml"/><Relationship Id="rId51" Type="http://schemas.openxmlformats.org/officeDocument/2006/relationships/slide" Target="slide407.xml"/></Relationships>
</file>

<file path=ppt/slides/_rels/slide3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87.png"/><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slide" Target="slide325.xml"/><Relationship Id="rId4" Type="http://schemas.openxmlformats.org/officeDocument/2006/relationships/image" Target="../media/image3.png"/></Relationships>
</file>

<file path=ppt/slides/_rels/slide326.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388.png"/><Relationship Id="rId1" Type="http://schemas.openxmlformats.org/officeDocument/2006/relationships/slideLayout" Target="../slideLayouts/slideLayout2.xml"/><Relationship Id="rId6" Type="http://schemas.openxmlformats.org/officeDocument/2006/relationships/slide" Target="slide325.xml"/><Relationship Id="rId5" Type="http://schemas.openxmlformats.org/officeDocument/2006/relationships/image" Target="../media/image4.png"/><Relationship Id="rId4" Type="http://schemas.openxmlformats.org/officeDocument/2006/relationships/image" Target="../media/image1.png"/></Relationships>
</file>

<file path=ppt/slides/_rels/slide327.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slide" Target="slide9.xml"/><Relationship Id="rId7" Type="http://schemas.openxmlformats.org/officeDocument/2006/relationships/slide" Target="slide327.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89.png"/><Relationship Id="rId4" Type="http://schemas.openxmlformats.org/officeDocument/2006/relationships/image" Target="../media/image1.png"/></Relationships>
</file>

<file path=ppt/slides/_rels/slide3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324.xml"/><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slide" Target="slide327.xml"/><Relationship Id="rId5" Type="http://schemas.openxmlformats.org/officeDocument/2006/relationships/image" Target="../media/image1.png"/><Relationship Id="rId4" Type="http://schemas.openxmlformats.org/officeDocument/2006/relationships/slide" Target="slide9.xml"/></Relationships>
</file>

<file path=ppt/slides/_rels/slide329.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slide" Target="slide9.xml"/><Relationship Id="rId7" Type="http://schemas.openxmlformats.org/officeDocument/2006/relationships/slide" Target="slide32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89.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9.xml"/><Relationship Id="rId7" Type="http://schemas.openxmlformats.org/officeDocument/2006/relationships/slide" Target="slide13.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3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324.xml"/><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slide" Target="slide329.xml"/><Relationship Id="rId5" Type="http://schemas.openxmlformats.org/officeDocument/2006/relationships/image" Target="../media/image1.png"/><Relationship Id="rId4" Type="http://schemas.openxmlformats.org/officeDocument/2006/relationships/slide" Target="slide9.xml"/></Relationships>
</file>

<file path=ppt/slides/_rels/slide331.xml.rels><?xml version="1.0" encoding="UTF-8" standalone="yes"?>
<Relationships xmlns="http://schemas.openxmlformats.org/package/2006/relationships"><Relationship Id="rId8" Type="http://schemas.openxmlformats.org/officeDocument/2006/relationships/slide" Target="slide331.xml"/><Relationship Id="rId3" Type="http://schemas.openxmlformats.org/officeDocument/2006/relationships/slide" Target="slide9.xml"/><Relationship Id="rId7" Type="http://schemas.openxmlformats.org/officeDocument/2006/relationships/image" Target="../media/image10.png"/><Relationship Id="rId2" Type="http://schemas.openxmlformats.org/officeDocument/2006/relationships/image" Target="../media/image364.png"/><Relationship Id="rId1" Type="http://schemas.openxmlformats.org/officeDocument/2006/relationships/slideLayout" Target="../slideLayouts/slideLayout2.xml"/><Relationship Id="rId6" Type="http://schemas.openxmlformats.org/officeDocument/2006/relationships/image" Target="../media/image365.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324.xml"/></Relationships>
</file>

<file path=ppt/slides/_rels/slide332.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366.png"/><Relationship Id="rId1" Type="http://schemas.openxmlformats.org/officeDocument/2006/relationships/slideLayout" Target="../slideLayouts/slideLayout2.xml"/><Relationship Id="rId6" Type="http://schemas.openxmlformats.org/officeDocument/2006/relationships/slide" Target="slide331.xml"/><Relationship Id="rId5" Type="http://schemas.openxmlformats.org/officeDocument/2006/relationships/image" Target="../media/image4.png"/><Relationship Id="rId4" Type="http://schemas.openxmlformats.org/officeDocument/2006/relationships/image" Target="../media/image1.png"/></Relationships>
</file>

<file path=ppt/slides/_rels/slide333.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image" Target="../media/image1.png"/><Relationship Id="rId7" Type="http://schemas.openxmlformats.org/officeDocument/2006/relationships/slide" Target="slide333.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image" Target="../media/image3.png"/></Relationships>
</file>

<file path=ppt/slides/_rels/slide334.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slide" Target="slide333.xml"/><Relationship Id="rId5" Type="http://schemas.openxmlformats.org/officeDocument/2006/relationships/image" Target="../media/image4.png"/><Relationship Id="rId4" Type="http://schemas.openxmlformats.org/officeDocument/2006/relationships/image" Target="../media/image1.png"/></Relationships>
</file>

<file path=ppt/slides/_rels/slide335.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image" Target="../media/image1.png"/><Relationship Id="rId7" Type="http://schemas.openxmlformats.org/officeDocument/2006/relationships/slide" Target="slide335.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0.png"/><Relationship Id="rId4" Type="http://schemas.openxmlformats.org/officeDocument/2006/relationships/image" Target="../media/image3.png"/></Relationships>
</file>

<file path=ppt/slides/_rels/slide336.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slide" Target="slide335.xml"/><Relationship Id="rId5" Type="http://schemas.openxmlformats.org/officeDocument/2006/relationships/image" Target="../media/image4.png"/><Relationship Id="rId4" Type="http://schemas.openxmlformats.org/officeDocument/2006/relationships/image" Target="../media/image1.png"/></Relationships>
</file>

<file path=ppt/slides/_rels/slide3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slide" Target="slide324.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337.xml"/><Relationship Id="rId5" Type="http://schemas.openxmlformats.org/officeDocument/2006/relationships/image" Target="../media/image9.png"/><Relationship Id="rId4" Type="http://schemas.openxmlformats.org/officeDocument/2006/relationships/image" Target="../media/image3.png"/></Relationships>
</file>

<file path=ppt/slides/_rels/slide338.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slide" Target="slide337.xml"/><Relationship Id="rId5" Type="http://schemas.openxmlformats.org/officeDocument/2006/relationships/image" Target="../media/image4.png"/><Relationship Id="rId4" Type="http://schemas.openxmlformats.org/officeDocument/2006/relationships/image" Target="../media/image1.png"/></Relationships>
</file>

<file path=ppt/slides/_rels/slide3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391.png"/><Relationship Id="rId1" Type="http://schemas.openxmlformats.org/officeDocument/2006/relationships/slideLayout" Target="../slideLayouts/slideLayout2.xml"/><Relationship Id="rId6" Type="http://schemas.openxmlformats.org/officeDocument/2006/relationships/slide" Target="slide339.xml"/><Relationship Id="rId5" Type="http://schemas.openxmlformats.org/officeDocument/2006/relationships/image" Target="../media/image3.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9.xml"/><Relationship Id="rId7" Type="http://schemas.openxmlformats.org/officeDocument/2006/relationships/slide" Target="slide13.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340.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392.png"/><Relationship Id="rId1" Type="http://schemas.openxmlformats.org/officeDocument/2006/relationships/slideLayout" Target="../slideLayouts/slideLayout2.xml"/><Relationship Id="rId6" Type="http://schemas.openxmlformats.org/officeDocument/2006/relationships/slide" Target="slide339.xml"/><Relationship Id="rId5" Type="http://schemas.openxmlformats.org/officeDocument/2006/relationships/image" Target="../media/image4.png"/><Relationship Id="rId4" Type="http://schemas.openxmlformats.org/officeDocument/2006/relationships/image" Target="../media/image1.png"/></Relationships>
</file>

<file path=ppt/slides/_rels/slide341.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image" Target="../media/image1.png"/><Relationship Id="rId7" Type="http://schemas.openxmlformats.org/officeDocument/2006/relationships/slide" Target="slide341.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37.png"/><Relationship Id="rId4" Type="http://schemas.openxmlformats.org/officeDocument/2006/relationships/image" Target="../media/image3.png"/></Relationships>
</file>

<file path=ppt/slides/_rels/slide342.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slide" Target="slide341.xml"/><Relationship Id="rId5" Type="http://schemas.openxmlformats.org/officeDocument/2006/relationships/image" Target="../media/image4.png"/><Relationship Id="rId4" Type="http://schemas.openxmlformats.org/officeDocument/2006/relationships/image" Target="../media/image1.png"/></Relationships>
</file>

<file path=ppt/slides/_rels/slide343.xml.rels><?xml version="1.0" encoding="UTF-8" standalone="yes"?>
<Relationships xmlns="http://schemas.openxmlformats.org/package/2006/relationships"><Relationship Id="rId8" Type="http://schemas.openxmlformats.org/officeDocument/2006/relationships/slide" Target="slide343.xml"/><Relationship Id="rId3" Type="http://schemas.openxmlformats.org/officeDocument/2006/relationships/slide" Target="slide9.xml"/><Relationship Id="rId7" Type="http://schemas.openxmlformats.org/officeDocument/2006/relationships/image" Target="../media/image394.png"/><Relationship Id="rId2" Type="http://schemas.openxmlformats.org/officeDocument/2006/relationships/image" Target="../media/image39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324.xml"/></Relationships>
</file>

<file path=ppt/slides/_rels/slide344.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395.png"/><Relationship Id="rId1" Type="http://schemas.openxmlformats.org/officeDocument/2006/relationships/slideLayout" Target="../slideLayouts/slideLayout2.xml"/><Relationship Id="rId6" Type="http://schemas.openxmlformats.org/officeDocument/2006/relationships/slide" Target="slide343.xml"/><Relationship Id="rId5" Type="http://schemas.openxmlformats.org/officeDocument/2006/relationships/image" Target="../media/image4.png"/><Relationship Id="rId4" Type="http://schemas.openxmlformats.org/officeDocument/2006/relationships/image" Target="../media/image1.png"/></Relationships>
</file>

<file path=ppt/slides/_rels/slide345.xml.rels><?xml version="1.0" encoding="UTF-8" standalone="yes"?>
<Relationships xmlns="http://schemas.openxmlformats.org/package/2006/relationships"><Relationship Id="rId8" Type="http://schemas.openxmlformats.org/officeDocument/2006/relationships/slide" Target="slide345.xml"/><Relationship Id="rId3" Type="http://schemas.openxmlformats.org/officeDocument/2006/relationships/slide" Target="slide9.xml"/><Relationship Id="rId7" Type="http://schemas.openxmlformats.org/officeDocument/2006/relationships/image" Target="../media/image39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96.png"/><Relationship Id="rId4" Type="http://schemas.openxmlformats.org/officeDocument/2006/relationships/image" Target="../media/image1.png"/><Relationship Id="rId9" Type="http://schemas.openxmlformats.org/officeDocument/2006/relationships/slide" Target="slide324.xml"/></Relationships>
</file>

<file path=ppt/slides/_rels/slide34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324.xml"/><Relationship Id="rId2" Type="http://schemas.openxmlformats.org/officeDocument/2006/relationships/image" Target="../media/image398.png"/><Relationship Id="rId1" Type="http://schemas.openxmlformats.org/officeDocument/2006/relationships/slideLayout" Target="../slideLayouts/slideLayout2.xml"/><Relationship Id="rId6" Type="http://schemas.openxmlformats.org/officeDocument/2006/relationships/slide" Target="slide345.xml"/><Relationship Id="rId5" Type="http://schemas.openxmlformats.org/officeDocument/2006/relationships/image" Target="../media/image1.png"/><Relationship Id="rId4" Type="http://schemas.openxmlformats.org/officeDocument/2006/relationships/slide" Target="slide9.xml"/></Relationships>
</file>

<file path=ppt/slides/_rels/slide347.xml.rels><?xml version="1.0" encoding="UTF-8" standalone="yes"?>
<Relationships xmlns="http://schemas.openxmlformats.org/package/2006/relationships"><Relationship Id="rId8" Type="http://schemas.openxmlformats.org/officeDocument/2006/relationships/slide" Target="slide347.xml"/><Relationship Id="rId3" Type="http://schemas.openxmlformats.org/officeDocument/2006/relationships/slide" Target="slide9.xml"/><Relationship Id="rId7" Type="http://schemas.openxmlformats.org/officeDocument/2006/relationships/image" Target="../media/image39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96.png"/><Relationship Id="rId4" Type="http://schemas.openxmlformats.org/officeDocument/2006/relationships/image" Target="../media/image1.png"/><Relationship Id="rId9" Type="http://schemas.openxmlformats.org/officeDocument/2006/relationships/slide" Target="slide324.xml"/></Relationships>
</file>

<file path=ppt/slides/_rels/slide34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324.xml"/><Relationship Id="rId2" Type="http://schemas.openxmlformats.org/officeDocument/2006/relationships/image" Target="../media/image398.png"/><Relationship Id="rId1" Type="http://schemas.openxmlformats.org/officeDocument/2006/relationships/slideLayout" Target="../slideLayouts/slideLayout2.xml"/><Relationship Id="rId6" Type="http://schemas.openxmlformats.org/officeDocument/2006/relationships/slide" Target="slide347.xml"/><Relationship Id="rId5" Type="http://schemas.openxmlformats.org/officeDocument/2006/relationships/image" Target="../media/image1.png"/><Relationship Id="rId4" Type="http://schemas.openxmlformats.org/officeDocument/2006/relationships/slide" Target="slide9.xml"/></Relationships>
</file>

<file path=ppt/slides/_rels/slide349.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image" Target="../media/image1.png"/><Relationship Id="rId7" Type="http://schemas.openxmlformats.org/officeDocument/2006/relationships/slide" Target="slide349.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99.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35.png"/><Relationship Id="rId7" Type="http://schemas.openxmlformats.org/officeDocument/2006/relationships/slide" Target="slide11.xm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36.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35.xml"/></Relationships>
</file>

<file path=ppt/slides/_rels/slide350.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slide" Target="slide349.xml"/><Relationship Id="rId5" Type="http://schemas.openxmlformats.org/officeDocument/2006/relationships/image" Target="../media/image4.png"/><Relationship Id="rId4" Type="http://schemas.openxmlformats.org/officeDocument/2006/relationships/image" Target="../media/image1.png"/></Relationships>
</file>

<file path=ppt/slides/_rels/slide351.xml.rels><?xml version="1.0" encoding="UTF-8" standalone="yes"?>
<Relationships xmlns="http://schemas.openxmlformats.org/package/2006/relationships"><Relationship Id="rId8" Type="http://schemas.openxmlformats.org/officeDocument/2006/relationships/image" Target="../media/image403.png"/><Relationship Id="rId3" Type="http://schemas.openxmlformats.org/officeDocument/2006/relationships/image" Target="../media/image402.png"/><Relationship Id="rId7" Type="http://schemas.openxmlformats.org/officeDocument/2006/relationships/image" Target="../media/image10.png"/><Relationship Id="rId2" Type="http://schemas.openxmlformats.org/officeDocument/2006/relationships/image" Target="../media/image40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324.xml"/><Relationship Id="rId5" Type="http://schemas.openxmlformats.org/officeDocument/2006/relationships/image" Target="../media/image1.png"/><Relationship Id="rId10" Type="http://schemas.openxmlformats.org/officeDocument/2006/relationships/slide" Target="slide351.xml"/><Relationship Id="rId4" Type="http://schemas.openxmlformats.org/officeDocument/2006/relationships/slide" Target="slide9.xml"/><Relationship Id="rId9" Type="http://schemas.openxmlformats.org/officeDocument/2006/relationships/image" Target="../media/image404.png"/></Relationships>
</file>

<file path=ppt/slides/_rels/slide352.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slide" Target="slide9.xml"/><Relationship Id="rId7" Type="http://schemas.openxmlformats.org/officeDocument/2006/relationships/slide" Target="slide351.xml"/><Relationship Id="rId2" Type="http://schemas.openxmlformats.org/officeDocument/2006/relationships/image" Target="../media/image405.png"/><Relationship Id="rId1" Type="http://schemas.openxmlformats.org/officeDocument/2006/relationships/slideLayout" Target="../slideLayouts/slideLayout2.xml"/><Relationship Id="rId6" Type="http://schemas.openxmlformats.org/officeDocument/2006/relationships/image" Target="../media/image406.png"/><Relationship Id="rId5" Type="http://schemas.openxmlformats.org/officeDocument/2006/relationships/image" Target="../media/image4.png"/><Relationship Id="rId4" Type="http://schemas.openxmlformats.org/officeDocument/2006/relationships/image" Target="../media/image1.png"/></Relationships>
</file>

<file path=ppt/slides/_rels/slide353.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slide" Target="slide9.xml"/><Relationship Id="rId7" Type="http://schemas.openxmlformats.org/officeDocument/2006/relationships/slide" Target="slide353.xml"/><Relationship Id="rId2" Type="http://schemas.openxmlformats.org/officeDocument/2006/relationships/image" Target="../media/image36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s>
</file>

<file path=ppt/slides/_rels/slide354.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368.png"/><Relationship Id="rId1" Type="http://schemas.openxmlformats.org/officeDocument/2006/relationships/slideLayout" Target="../slideLayouts/slideLayout2.xml"/><Relationship Id="rId6" Type="http://schemas.openxmlformats.org/officeDocument/2006/relationships/slide" Target="slide353.xml"/><Relationship Id="rId5" Type="http://schemas.openxmlformats.org/officeDocument/2006/relationships/image" Target="../media/image4.png"/><Relationship Id="rId4" Type="http://schemas.openxmlformats.org/officeDocument/2006/relationships/image" Target="../media/image1.png"/></Relationships>
</file>

<file path=ppt/slides/_rels/slide355.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267.png"/><Relationship Id="rId7" Type="http://schemas.openxmlformats.org/officeDocument/2006/relationships/image" Target="../media/image10.png"/><Relationship Id="rId2" Type="http://schemas.openxmlformats.org/officeDocument/2006/relationships/image" Target="../media/image26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324.xml"/><Relationship Id="rId4" Type="http://schemas.openxmlformats.org/officeDocument/2006/relationships/slide" Target="slide9.xml"/><Relationship Id="rId9" Type="http://schemas.openxmlformats.org/officeDocument/2006/relationships/slide" Target="slide355.xml"/></Relationships>
</file>

<file path=ppt/slides/_rels/slide356.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269.png"/><Relationship Id="rId1" Type="http://schemas.openxmlformats.org/officeDocument/2006/relationships/slideLayout" Target="../slideLayouts/slideLayout2.xml"/><Relationship Id="rId6" Type="http://schemas.openxmlformats.org/officeDocument/2006/relationships/slide" Target="slide355.xml"/><Relationship Id="rId5" Type="http://schemas.openxmlformats.org/officeDocument/2006/relationships/image" Target="../media/image4.png"/><Relationship Id="rId4" Type="http://schemas.openxmlformats.org/officeDocument/2006/relationships/image" Target="../media/image1.png"/></Relationships>
</file>

<file path=ppt/slides/_rels/slide357.xml.rels><?xml version="1.0" encoding="UTF-8" standalone="yes"?>
<Relationships xmlns="http://schemas.openxmlformats.org/package/2006/relationships"><Relationship Id="rId8" Type="http://schemas.openxmlformats.org/officeDocument/2006/relationships/slide" Target="slide357.xml"/><Relationship Id="rId3" Type="http://schemas.openxmlformats.org/officeDocument/2006/relationships/image" Target="../media/image143.png"/><Relationship Id="rId7" Type="http://schemas.openxmlformats.org/officeDocument/2006/relationships/image" Target="../media/image10.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324.xml"/></Relationships>
</file>

<file path=ppt/slides/_rels/slide358.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slide" Target="slide357.xml"/><Relationship Id="rId5" Type="http://schemas.openxmlformats.org/officeDocument/2006/relationships/image" Target="../media/image4.png"/><Relationship Id="rId4" Type="http://schemas.openxmlformats.org/officeDocument/2006/relationships/image" Target="../media/image1.png"/></Relationships>
</file>

<file path=ppt/slides/_rels/slide359.xml.rels><?xml version="1.0" encoding="UTF-8" standalone="yes"?>
<Relationships xmlns="http://schemas.openxmlformats.org/package/2006/relationships"><Relationship Id="rId8" Type="http://schemas.openxmlformats.org/officeDocument/2006/relationships/image" Target="../media/image409.png"/><Relationship Id="rId3" Type="http://schemas.openxmlformats.org/officeDocument/2006/relationships/image" Target="../media/image408.png"/><Relationship Id="rId7" Type="http://schemas.openxmlformats.org/officeDocument/2006/relationships/image" Target="../media/image10.png"/><Relationship Id="rId2" Type="http://schemas.openxmlformats.org/officeDocument/2006/relationships/image" Target="../media/image40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324.xml"/><Relationship Id="rId4" Type="http://schemas.openxmlformats.org/officeDocument/2006/relationships/slide" Target="slide9.xml"/><Relationship Id="rId9" Type="http://schemas.openxmlformats.org/officeDocument/2006/relationships/slide" Target="slide359.xml"/></Relationships>
</file>

<file path=ppt/slides/_rels/slide36.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38.png"/><Relationship Id="rId7" Type="http://schemas.openxmlformats.org/officeDocument/2006/relationships/slide" Target="slide11.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35.xml"/></Relationships>
</file>

<file path=ppt/slides/_rels/slide360.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image" Target="../media/image411.png"/><Relationship Id="rId7" Type="http://schemas.openxmlformats.org/officeDocument/2006/relationships/slide" Target="slide359.xml"/><Relationship Id="rId2" Type="http://schemas.openxmlformats.org/officeDocument/2006/relationships/image" Target="../media/image41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s>
</file>

<file path=ppt/slides/_rels/slide361.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image" Target="../media/image3.png"/><Relationship Id="rId7" Type="http://schemas.openxmlformats.org/officeDocument/2006/relationships/slide" Target="slide361.xml"/><Relationship Id="rId2" Type="http://schemas.openxmlformats.org/officeDocument/2006/relationships/image" Target="../media/image41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slide" Target="slide9.xml"/></Relationships>
</file>

<file path=ppt/slides/_rels/slide36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324.xml"/><Relationship Id="rId2" Type="http://schemas.openxmlformats.org/officeDocument/2006/relationships/image" Target="../media/image413.png"/><Relationship Id="rId1" Type="http://schemas.openxmlformats.org/officeDocument/2006/relationships/slideLayout" Target="../slideLayouts/slideLayout2.xml"/><Relationship Id="rId6" Type="http://schemas.openxmlformats.org/officeDocument/2006/relationships/slide" Target="slide361.xml"/><Relationship Id="rId5" Type="http://schemas.openxmlformats.org/officeDocument/2006/relationships/image" Target="../media/image1.png"/><Relationship Id="rId4" Type="http://schemas.openxmlformats.org/officeDocument/2006/relationships/slide" Target="slide9.xml"/></Relationships>
</file>

<file path=ppt/slides/_rels/slide36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414.png"/><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slide" Target="slide363.xml"/><Relationship Id="rId4" Type="http://schemas.openxmlformats.org/officeDocument/2006/relationships/image" Target="../media/image3.png"/></Relationships>
</file>

<file path=ppt/slides/_rels/slide364.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415.png"/><Relationship Id="rId1" Type="http://schemas.openxmlformats.org/officeDocument/2006/relationships/slideLayout" Target="../slideLayouts/slideLayout2.xml"/><Relationship Id="rId6" Type="http://schemas.openxmlformats.org/officeDocument/2006/relationships/slide" Target="slide363.xml"/><Relationship Id="rId5" Type="http://schemas.openxmlformats.org/officeDocument/2006/relationships/image" Target="../media/image4.png"/><Relationship Id="rId4" Type="http://schemas.openxmlformats.org/officeDocument/2006/relationships/image" Target="../media/image1.png"/></Relationships>
</file>

<file path=ppt/slides/_rels/slide365.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image" Target="../media/image1.png"/><Relationship Id="rId7" Type="http://schemas.openxmlformats.org/officeDocument/2006/relationships/slide" Target="slide365.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3.png"/></Relationships>
</file>

<file path=ppt/slides/_rels/slide366.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slide" Target="slide365.xml"/><Relationship Id="rId5" Type="http://schemas.openxmlformats.org/officeDocument/2006/relationships/image" Target="../media/image4.png"/><Relationship Id="rId4" Type="http://schemas.openxmlformats.org/officeDocument/2006/relationships/image" Target="../media/image1.png"/></Relationships>
</file>

<file path=ppt/slides/_rels/slide36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17.png"/><Relationship Id="rId7" Type="http://schemas.openxmlformats.org/officeDocument/2006/relationships/image" Target="../media/image3.png"/><Relationship Id="rId2" Type="http://schemas.openxmlformats.org/officeDocument/2006/relationships/image" Target="../media/image41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9.xml"/><Relationship Id="rId10" Type="http://schemas.openxmlformats.org/officeDocument/2006/relationships/slide" Target="slide324.xml"/><Relationship Id="rId4" Type="http://schemas.openxmlformats.org/officeDocument/2006/relationships/image" Target="../media/image418.png"/><Relationship Id="rId9" Type="http://schemas.openxmlformats.org/officeDocument/2006/relationships/slide" Target="slide367.xml"/></Relationships>
</file>

<file path=ppt/slides/_rels/slide368.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419.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369.xml.rels><?xml version="1.0" encoding="UTF-8" standalone="yes"?>
<Relationships xmlns="http://schemas.openxmlformats.org/package/2006/relationships"><Relationship Id="rId8" Type="http://schemas.openxmlformats.org/officeDocument/2006/relationships/slide" Target="slide369.xml"/><Relationship Id="rId3" Type="http://schemas.openxmlformats.org/officeDocument/2006/relationships/image" Target="../media/image421.png"/><Relationship Id="rId7" Type="http://schemas.openxmlformats.org/officeDocument/2006/relationships/image" Target="../media/image10.png"/><Relationship Id="rId2" Type="http://schemas.openxmlformats.org/officeDocument/2006/relationships/image" Target="../media/image42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324.xml"/></Relationships>
</file>

<file path=ppt/slides/_rels/slide37.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9.xml"/><Relationship Id="rId7" Type="http://schemas.openxmlformats.org/officeDocument/2006/relationships/slide" Target="slide13.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370.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422.png"/><Relationship Id="rId1" Type="http://schemas.openxmlformats.org/officeDocument/2006/relationships/slideLayout" Target="../slideLayouts/slideLayout2.xml"/><Relationship Id="rId6" Type="http://schemas.openxmlformats.org/officeDocument/2006/relationships/slide" Target="slide369.xml"/><Relationship Id="rId5" Type="http://schemas.openxmlformats.org/officeDocument/2006/relationships/image" Target="../media/image4.png"/><Relationship Id="rId4" Type="http://schemas.openxmlformats.org/officeDocument/2006/relationships/image" Target="../media/image1.png"/></Relationships>
</file>

<file path=ppt/slides/_rels/slide371.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slide" Target="slide9.xml"/><Relationship Id="rId7"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slide" Target="slide324.xml"/><Relationship Id="rId4" Type="http://schemas.openxmlformats.org/officeDocument/2006/relationships/image" Target="../media/image1.png"/><Relationship Id="rId9" Type="http://schemas.openxmlformats.org/officeDocument/2006/relationships/slide" Target="slide371.xml"/></Relationships>
</file>

<file path=ppt/slides/_rels/slide372.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slide" Target="slide9.xml"/><Relationship Id="rId7" Type="http://schemas.openxmlformats.org/officeDocument/2006/relationships/slide" Target="slide371.xml"/><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4.png"/><Relationship Id="rId4" Type="http://schemas.openxmlformats.org/officeDocument/2006/relationships/image" Target="../media/image1.png"/></Relationships>
</file>

<file path=ppt/slides/_rels/slide373.xml.rels><?xml version="1.0" encoding="UTF-8" standalone="yes"?>
<Relationships xmlns="http://schemas.openxmlformats.org/package/2006/relationships"><Relationship Id="rId8" Type="http://schemas.openxmlformats.org/officeDocument/2006/relationships/image" Target="../media/image423.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slide" Target="slide373.xml"/><Relationship Id="rId4" Type="http://schemas.openxmlformats.org/officeDocument/2006/relationships/image" Target="../media/image3.png"/></Relationships>
</file>

<file path=ppt/slides/_rels/slide374.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424.png"/><Relationship Id="rId1" Type="http://schemas.openxmlformats.org/officeDocument/2006/relationships/slideLayout" Target="../slideLayouts/slideLayout2.xml"/><Relationship Id="rId6" Type="http://schemas.openxmlformats.org/officeDocument/2006/relationships/slide" Target="slide373.xml"/><Relationship Id="rId5" Type="http://schemas.openxmlformats.org/officeDocument/2006/relationships/image" Target="../media/image4.png"/><Relationship Id="rId4" Type="http://schemas.openxmlformats.org/officeDocument/2006/relationships/image" Target="../media/image1.png"/></Relationships>
</file>

<file path=ppt/slides/_rels/slide375.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image" Target="../media/image426.png"/><Relationship Id="rId7" Type="http://schemas.openxmlformats.org/officeDocument/2006/relationships/slide" Target="slide375.xml"/><Relationship Id="rId2" Type="http://schemas.openxmlformats.org/officeDocument/2006/relationships/image" Target="../media/image42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image" Target="../media/image10.png"/></Relationships>
</file>

<file path=ppt/slides/_rels/slide376.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image" Target="../media/image428.png"/><Relationship Id="rId7" Type="http://schemas.openxmlformats.org/officeDocument/2006/relationships/slide" Target="slide375.xml"/><Relationship Id="rId2" Type="http://schemas.openxmlformats.org/officeDocument/2006/relationships/image" Target="../media/image42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s>
</file>

<file path=ppt/slides/_rels/slide37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3.png"/><Relationship Id="rId7"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9.xml"/><Relationship Id="rId10" Type="http://schemas.openxmlformats.org/officeDocument/2006/relationships/slide" Target="slide324.xml"/><Relationship Id="rId4" Type="http://schemas.openxmlformats.org/officeDocument/2006/relationships/image" Target="../media/image64.png"/><Relationship Id="rId9" Type="http://schemas.openxmlformats.org/officeDocument/2006/relationships/slide" Target="slide377.xml"/></Relationships>
</file>

<file path=ppt/slides/_rels/slide378.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image" Target="../media/image66.png"/><Relationship Id="rId7" Type="http://schemas.openxmlformats.org/officeDocument/2006/relationships/slide" Target="slide377.xm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s>
</file>

<file path=ppt/slides/_rels/slide379.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slide" Target="slide9.xml"/><Relationship Id="rId7" Type="http://schemas.openxmlformats.org/officeDocument/2006/relationships/slide" Target="slide379.xml"/><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9.xml"/><Relationship Id="rId7" Type="http://schemas.openxmlformats.org/officeDocument/2006/relationships/slide" Target="slide13.xm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380.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slide" Target="slide379.xml"/><Relationship Id="rId5" Type="http://schemas.openxmlformats.org/officeDocument/2006/relationships/image" Target="../media/image4.png"/><Relationship Id="rId4" Type="http://schemas.openxmlformats.org/officeDocument/2006/relationships/image" Target="../media/image1.png"/></Relationships>
</file>

<file path=ppt/slides/_rels/slide381.xml.rels><?xml version="1.0" encoding="UTF-8" standalone="yes"?>
<Relationships xmlns="http://schemas.openxmlformats.org/package/2006/relationships"><Relationship Id="rId8" Type="http://schemas.openxmlformats.org/officeDocument/2006/relationships/slide" Target="slide381.xml"/><Relationship Id="rId3" Type="http://schemas.openxmlformats.org/officeDocument/2006/relationships/image" Target="../media/image3.png"/><Relationship Id="rId7" Type="http://schemas.openxmlformats.org/officeDocument/2006/relationships/image" Target="../media/image430.png"/><Relationship Id="rId2" Type="http://schemas.openxmlformats.org/officeDocument/2006/relationships/image" Target="../media/image429.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324.xml"/></Relationships>
</file>

<file path=ppt/slides/_rels/slide38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324.xml"/><Relationship Id="rId2" Type="http://schemas.openxmlformats.org/officeDocument/2006/relationships/image" Target="../media/image431.png"/><Relationship Id="rId1" Type="http://schemas.openxmlformats.org/officeDocument/2006/relationships/slideLayout" Target="../slideLayouts/slideLayout2.xml"/><Relationship Id="rId6" Type="http://schemas.openxmlformats.org/officeDocument/2006/relationships/slide" Target="slide381.xml"/><Relationship Id="rId5" Type="http://schemas.openxmlformats.org/officeDocument/2006/relationships/image" Target="../media/image1.png"/><Relationship Id="rId4" Type="http://schemas.openxmlformats.org/officeDocument/2006/relationships/slide" Target="slide9.xml"/></Relationships>
</file>

<file path=ppt/slides/_rels/slide383.xml.rels><?xml version="1.0" encoding="UTF-8" standalone="yes"?>
<Relationships xmlns="http://schemas.openxmlformats.org/package/2006/relationships"><Relationship Id="rId8" Type="http://schemas.openxmlformats.org/officeDocument/2006/relationships/image" Target="../media/image434.png"/><Relationship Id="rId3" Type="http://schemas.openxmlformats.org/officeDocument/2006/relationships/image" Target="../media/image433.png"/><Relationship Id="rId7" Type="http://schemas.openxmlformats.org/officeDocument/2006/relationships/image" Target="../media/image10.png"/><Relationship Id="rId2" Type="http://schemas.openxmlformats.org/officeDocument/2006/relationships/image" Target="../media/image43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324.xml"/><Relationship Id="rId4" Type="http://schemas.openxmlformats.org/officeDocument/2006/relationships/slide" Target="slide9.xml"/><Relationship Id="rId9" Type="http://schemas.openxmlformats.org/officeDocument/2006/relationships/slide" Target="slide383.xml"/></Relationships>
</file>

<file path=ppt/slides/_rels/slide384.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slide" Target="slide9.xml"/><Relationship Id="rId7" Type="http://schemas.openxmlformats.org/officeDocument/2006/relationships/slide" Target="slide383.xml"/><Relationship Id="rId2" Type="http://schemas.openxmlformats.org/officeDocument/2006/relationships/image" Target="../media/image435.png"/><Relationship Id="rId1" Type="http://schemas.openxmlformats.org/officeDocument/2006/relationships/slideLayout" Target="../slideLayouts/slideLayout2.xml"/><Relationship Id="rId6" Type="http://schemas.openxmlformats.org/officeDocument/2006/relationships/image" Target="../media/image436.png"/><Relationship Id="rId5" Type="http://schemas.openxmlformats.org/officeDocument/2006/relationships/image" Target="../media/image4.png"/><Relationship Id="rId4" Type="http://schemas.openxmlformats.org/officeDocument/2006/relationships/image" Target="../media/image1.png"/></Relationships>
</file>

<file path=ppt/slides/_rels/slide385.xml.rels><?xml version="1.0" encoding="UTF-8" standalone="yes"?>
<Relationships xmlns="http://schemas.openxmlformats.org/package/2006/relationships"><Relationship Id="rId8" Type="http://schemas.openxmlformats.org/officeDocument/2006/relationships/image" Target="../media/image437.png"/><Relationship Id="rId3" Type="http://schemas.openxmlformats.org/officeDocument/2006/relationships/slide" Target="slide9.xml"/><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slide" Target="slide385.xml"/><Relationship Id="rId4" Type="http://schemas.openxmlformats.org/officeDocument/2006/relationships/image" Target="../media/image1.png"/></Relationships>
</file>

<file path=ppt/slides/_rels/slide38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324.xml"/><Relationship Id="rId2" Type="http://schemas.openxmlformats.org/officeDocument/2006/relationships/image" Target="../media/image438.png"/><Relationship Id="rId1" Type="http://schemas.openxmlformats.org/officeDocument/2006/relationships/slideLayout" Target="../slideLayouts/slideLayout2.xml"/><Relationship Id="rId6" Type="http://schemas.openxmlformats.org/officeDocument/2006/relationships/slide" Target="slide385.xml"/><Relationship Id="rId5" Type="http://schemas.openxmlformats.org/officeDocument/2006/relationships/image" Target="../media/image1.png"/><Relationship Id="rId4" Type="http://schemas.openxmlformats.org/officeDocument/2006/relationships/slide" Target="slide9.xml"/></Relationships>
</file>

<file path=ppt/slides/_rels/slide387.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slide" Target="slide9.xml"/><Relationship Id="rId7" Type="http://schemas.openxmlformats.org/officeDocument/2006/relationships/slide" Target="slide387.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s>
</file>

<file path=ppt/slides/_rels/slide388.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slide" Target="slide387.xml"/><Relationship Id="rId5" Type="http://schemas.openxmlformats.org/officeDocument/2006/relationships/image" Target="../media/image4.png"/><Relationship Id="rId4" Type="http://schemas.openxmlformats.org/officeDocument/2006/relationships/image" Target="../media/image1.png"/></Relationships>
</file>

<file path=ppt/slides/_rels/slide38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3.png"/><Relationship Id="rId7" Type="http://schemas.openxmlformats.org/officeDocument/2006/relationships/image" Target="../media/image1.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324.xml"/><Relationship Id="rId5" Type="http://schemas.openxmlformats.org/officeDocument/2006/relationships/image" Target="../media/image115.png"/><Relationship Id="rId10" Type="http://schemas.openxmlformats.org/officeDocument/2006/relationships/slide" Target="slide389.xml"/><Relationship Id="rId4" Type="http://schemas.openxmlformats.org/officeDocument/2006/relationships/image" Target="../media/image114.png"/><Relationship Id="rId9" Type="http://schemas.openxmlformats.org/officeDocument/2006/relationships/image" Target="../media/image10.png"/></Relationships>
</file>

<file path=ppt/slides/_rels/slide3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2.png"/><Relationship Id="rId7" Type="http://schemas.openxmlformats.org/officeDocument/2006/relationships/image" Target="../media/image10.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39.xml"/><Relationship Id="rId5" Type="http://schemas.openxmlformats.org/officeDocument/2006/relationships/image" Target="../media/image1.png"/><Relationship Id="rId10" Type="http://schemas.openxmlformats.org/officeDocument/2006/relationships/slide" Target="slide13.xml"/><Relationship Id="rId4" Type="http://schemas.openxmlformats.org/officeDocument/2006/relationships/slide" Target="slide9.xml"/><Relationship Id="rId9" Type="http://schemas.openxmlformats.org/officeDocument/2006/relationships/slide" Target="slide11.xml"/></Relationships>
</file>

<file path=ppt/slides/_rels/slide390.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image" Target="../media/image117.png"/><Relationship Id="rId7" Type="http://schemas.openxmlformats.org/officeDocument/2006/relationships/slide" Target="slide389.xml"/><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s>
</file>

<file path=ppt/slides/_rels/slide391.xml.rels><?xml version="1.0" encoding="UTF-8" standalone="yes"?>
<Relationships xmlns="http://schemas.openxmlformats.org/package/2006/relationships"><Relationship Id="rId8" Type="http://schemas.openxmlformats.org/officeDocument/2006/relationships/image" Target="../media/image441.png"/><Relationship Id="rId3" Type="http://schemas.openxmlformats.org/officeDocument/2006/relationships/image" Target="../media/image440.png"/><Relationship Id="rId7" Type="http://schemas.openxmlformats.org/officeDocument/2006/relationships/image" Target="../media/image10.png"/><Relationship Id="rId2" Type="http://schemas.openxmlformats.org/officeDocument/2006/relationships/image" Target="../media/image43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324.xml"/><Relationship Id="rId4" Type="http://schemas.openxmlformats.org/officeDocument/2006/relationships/slide" Target="slide9.xml"/><Relationship Id="rId9" Type="http://schemas.openxmlformats.org/officeDocument/2006/relationships/slide" Target="slide391.xml"/></Relationships>
</file>

<file path=ppt/slides/_rels/slide392.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image" Target="../media/image443.png"/><Relationship Id="rId7" Type="http://schemas.openxmlformats.org/officeDocument/2006/relationships/slide" Target="slide391.xml"/><Relationship Id="rId2" Type="http://schemas.openxmlformats.org/officeDocument/2006/relationships/image" Target="../media/image44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s>
</file>

<file path=ppt/slides/_rels/slide393.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image" Target="../media/image1.png"/><Relationship Id="rId7" Type="http://schemas.openxmlformats.org/officeDocument/2006/relationships/slide" Target="slide393.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369.png"/><Relationship Id="rId5" Type="http://schemas.openxmlformats.org/officeDocument/2006/relationships/image" Target="../media/image10.png"/><Relationship Id="rId4" Type="http://schemas.openxmlformats.org/officeDocument/2006/relationships/image" Target="../media/image3.png"/></Relationships>
</file>

<file path=ppt/slides/_rels/slide394.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370.png"/><Relationship Id="rId1" Type="http://schemas.openxmlformats.org/officeDocument/2006/relationships/slideLayout" Target="../slideLayouts/slideLayout2.xml"/><Relationship Id="rId6" Type="http://schemas.openxmlformats.org/officeDocument/2006/relationships/slide" Target="slide393.xml"/><Relationship Id="rId5" Type="http://schemas.openxmlformats.org/officeDocument/2006/relationships/image" Target="../media/image4.png"/><Relationship Id="rId4" Type="http://schemas.openxmlformats.org/officeDocument/2006/relationships/image" Target="../media/image1.png"/></Relationships>
</file>

<file path=ppt/slides/_rels/slide395.xml.rels><?xml version="1.0" encoding="UTF-8" standalone="yes"?>
<Relationships xmlns="http://schemas.openxmlformats.org/package/2006/relationships"><Relationship Id="rId8" Type="http://schemas.openxmlformats.org/officeDocument/2006/relationships/slide" Target="slide395.xml"/><Relationship Id="rId3" Type="http://schemas.openxmlformats.org/officeDocument/2006/relationships/slide" Target="slide9.xml"/><Relationship Id="rId7" Type="http://schemas.openxmlformats.org/officeDocument/2006/relationships/image" Target="../media/image445.png"/><Relationship Id="rId2" Type="http://schemas.openxmlformats.org/officeDocument/2006/relationships/image" Target="../media/image44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324.xml"/></Relationships>
</file>

<file path=ppt/slides/_rels/slide396.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446.png"/><Relationship Id="rId1" Type="http://schemas.openxmlformats.org/officeDocument/2006/relationships/slideLayout" Target="../slideLayouts/slideLayout2.xml"/><Relationship Id="rId6" Type="http://schemas.openxmlformats.org/officeDocument/2006/relationships/slide" Target="slide395.xml"/><Relationship Id="rId5" Type="http://schemas.openxmlformats.org/officeDocument/2006/relationships/image" Target="../media/image4.png"/><Relationship Id="rId4" Type="http://schemas.openxmlformats.org/officeDocument/2006/relationships/image" Target="../media/image1.png"/></Relationships>
</file>

<file path=ppt/slides/_rels/slide397.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slide" Target="slide9.xml"/><Relationship Id="rId7" Type="http://schemas.openxmlformats.org/officeDocument/2006/relationships/slide" Target="slide397.xml"/><Relationship Id="rId2" Type="http://schemas.openxmlformats.org/officeDocument/2006/relationships/image" Target="../media/image44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s>
</file>

<file path=ppt/slides/_rels/slide398.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image" Target="../media/image449.png"/><Relationship Id="rId7" Type="http://schemas.openxmlformats.org/officeDocument/2006/relationships/slide" Target="slide397.xml"/><Relationship Id="rId2" Type="http://schemas.openxmlformats.org/officeDocument/2006/relationships/image" Target="../media/image44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s>
</file>

<file path=ppt/slides/_rels/slide39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51.png"/><Relationship Id="rId7" Type="http://schemas.openxmlformats.org/officeDocument/2006/relationships/image" Target="../media/image3.png"/><Relationship Id="rId2"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9.xml"/><Relationship Id="rId10" Type="http://schemas.openxmlformats.org/officeDocument/2006/relationships/slide" Target="slide324.xml"/><Relationship Id="rId4" Type="http://schemas.openxmlformats.org/officeDocument/2006/relationships/image" Target="../media/image452.png"/><Relationship Id="rId9" Type="http://schemas.openxmlformats.org/officeDocument/2006/relationships/slide" Target="slide399.xml"/></Relationships>
</file>

<file path=ppt/slides/_rels/slide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9.xml"/><Relationship Id="rId7" Type="http://schemas.openxmlformats.org/officeDocument/2006/relationships/slide" Target="slide13.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400.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453.png"/><Relationship Id="rId1" Type="http://schemas.openxmlformats.org/officeDocument/2006/relationships/slideLayout" Target="../slideLayouts/slideLayout2.xml"/><Relationship Id="rId6" Type="http://schemas.openxmlformats.org/officeDocument/2006/relationships/slide" Target="slide399.xml"/><Relationship Id="rId5" Type="http://schemas.openxmlformats.org/officeDocument/2006/relationships/image" Target="../media/image4.png"/><Relationship Id="rId4" Type="http://schemas.openxmlformats.org/officeDocument/2006/relationships/image" Target="../media/image1.png"/></Relationships>
</file>

<file path=ppt/slides/_rels/slide40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353.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354.png"/></Relationships>
</file>

<file path=ppt/slides/_rels/slide402.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355.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03.xml.rels><?xml version="1.0" encoding="UTF-8" standalone="yes"?>
<Relationships xmlns="http://schemas.openxmlformats.org/package/2006/relationships"><Relationship Id="rId8" Type="http://schemas.openxmlformats.org/officeDocument/2006/relationships/image" Target="../media/image456.png"/><Relationship Id="rId3" Type="http://schemas.openxmlformats.org/officeDocument/2006/relationships/image" Target="../media/image455.png"/><Relationship Id="rId7" Type="http://schemas.openxmlformats.org/officeDocument/2006/relationships/image" Target="../media/image10.png"/><Relationship Id="rId2" Type="http://schemas.openxmlformats.org/officeDocument/2006/relationships/image" Target="../media/image45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324.xml"/><Relationship Id="rId5" Type="http://schemas.openxmlformats.org/officeDocument/2006/relationships/image" Target="../media/image1.png"/><Relationship Id="rId10" Type="http://schemas.openxmlformats.org/officeDocument/2006/relationships/slide" Target="slide403.xml"/><Relationship Id="rId4" Type="http://schemas.openxmlformats.org/officeDocument/2006/relationships/slide" Target="slide9.xml"/><Relationship Id="rId9" Type="http://schemas.openxmlformats.org/officeDocument/2006/relationships/image" Target="../media/image457.png"/></Relationships>
</file>

<file path=ppt/slides/_rels/slide404.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458.png"/><Relationship Id="rId1" Type="http://schemas.openxmlformats.org/officeDocument/2006/relationships/slideLayout" Target="../slideLayouts/slideLayout2.xml"/><Relationship Id="rId6" Type="http://schemas.openxmlformats.org/officeDocument/2006/relationships/slide" Target="slide403.xml"/><Relationship Id="rId5" Type="http://schemas.openxmlformats.org/officeDocument/2006/relationships/image" Target="../media/image4.png"/><Relationship Id="rId4" Type="http://schemas.openxmlformats.org/officeDocument/2006/relationships/image" Target="../media/image1.png"/></Relationships>
</file>

<file path=ppt/slides/_rels/slide405.xml.rels><?xml version="1.0" encoding="UTF-8" standalone="yes"?>
<Relationships xmlns="http://schemas.openxmlformats.org/package/2006/relationships"><Relationship Id="rId8" Type="http://schemas.openxmlformats.org/officeDocument/2006/relationships/slide" Target="slide405.xml"/><Relationship Id="rId3" Type="http://schemas.openxmlformats.org/officeDocument/2006/relationships/image" Target="../media/image460.png"/><Relationship Id="rId7" Type="http://schemas.openxmlformats.org/officeDocument/2006/relationships/image" Target="../media/image10.png"/><Relationship Id="rId2" Type="http://schemas.openxmlformats.org/officeDocument/2006/relationships/image" Target="../media/image45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324.xml"/></Relationships>
</file>

<file path=ppt/slides/_rels/slide406.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461.png"/><Relationship Id="rId1" Type="http://schemas.openxmlformats.org/officeDocument/2006/relationships/slideLayout" Target="../slideLayouts/slideLayout2.xml"/><Relationship Id="rId6" Type="http://schemas.openxmlformats.org/officeDocument/2006/relationships/slide" Target="slide405.xml"/><Relationship Id="rId5" Type="http://schemas.openxmlformats.org/officeDocument/2006/relationships/image" Target="../media/image4.png"/><Relationship Id="rId4" Type="http://schemas.openxmlformats.org/officeDocument/2006/relationships/image" Target="../media/image1.png"/></Relationships>
</file>

<file path=ppt/slides/_rels/slide407.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image" Target="../media/image1.png"/><Relationship Id="rId7" Type="http://schemas.openxmlformats.org/officeDocument/2006/relationships/slide" Target="slide407.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371.png"/><Relationship Id="rId5" Type="http://schemas.openxmlformats.org/officeDocument/2006/relationships/image" Target="../media/image10.png"/><Relationship Id="rId4" Type="http://schemas.openxmlformats.org/officeDocument/2006/relationships/image" Target="../media/image3.png"/></Relationships>
</file>

<file path=ppt/slides/_rels/slide408.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324.xml"/><Relationship Id="rId2" Type="http://schemas.openxmlformats.org/officeDocument/2006/relationships/image" Target="../media/image372.png"/><Relationship Id="rId1" Type="http://schemas.openxmlformats.org/officeDocument/2006/relationships/slideLayout" Target="../slideLayouts/slideLayout2.xml"/><Relationship Id="rId6" Type="http://schemas.openxmlformats.org/officeDocument/2006/relationships/slide" Target="slide407.xml"/><Relationship Id="rId5" Type="http://schemas.openxmlformats.org/officeDocument/2006/relationships/image" Target="../media/image4.png"/><Relationship Id="rId4" Type="http://schemas.openxmlformats.org/officeDocument/2006/relationships/image" Target="../media/image1.png"/></Relationships>
</file>

<file path=ppt/slides/_rels/slide4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9.xml"/><Relationship Id="rId1" Type="http://schemas.openxmlformats.org/officeDocument/2006/relationships/slideLayout" Target="../slideLayouts/slideLayout2.xml"/><Relationship Id="rId4" Type="http://schemas.openxmlformats.org/officeDocument/2006/relationships/slide" Target="slide410.xml"/></Relationships>
</file>

<file path=ppt/slides/_rels/slide41.xml.rels><?xml version="1.0" encoding="UTF-8" standalone="yes"?>
<Relationships xmlns="http://schemas.openxmlformats.org/package/2006/relationships"><Relationship Id="rId8" Type="http://schemas.openxmlformats.org/officeDocument/2006/relationships/slide" Target="slide1030.xml"/><Relationship Id="rId13" Type="http://schemas.openxmlformats.org/officeDocument/2006/relationships/slide" Target="slide50.xml"/><Relationship Id="rId3" Type="http://schemas.openxmlformats.org/officeDocument/2006/relationships/image" Target="../media/image1.png"/><Relationship Id="rId7" Type="http://schemas.openxmlformats.org/officeDocument/2006/relationships/slide" Target="slide42.xml"/><Relationship Id="rId12" Type="http://schemas.openxmlformats.org/officeDocument/2006/relationships/slide" Target="slide48.xml"/><Relationship Id="rId17" Type="http://schemas.openxmlformats.org/officeDocument/2006/relationships/slide" Target="slide59.xml"/><Relationship Id="rId2" Type="http://schemas.openxmlformats.org/officeDocument/2006/relationships/slide" Target="slide9.xml"/><Relationship Id="rId16" Type="http://schemas.openxmlformats.org/officeDocument/2006/relationships/slide" Target="slide56.xml"/><Relationship Id="rId1" Type="http://schemas.openxmlformats.org/officeDocument/2006/relationships/slideLayout" Target="../slideLayouts/slideLayout2.xml"/><Relationship Id="rId6" Type="http://schemas.openxmlformats.org/officeDocument/2006/relationships/slide" Target="slide124.xml"/><Relationship Id="rId11" Type="http://schemas.openxmlformats.org/officeDocument/2006/relationships/slide" Target="slide46.xml"/><Relationship Id="rId5" Type="http://schemas.openxmlformats.org/officeDocument/2006/relationships/slide" Target="slide41.xml"/><Relationship Id="rId15" Type="http://schemas.openxmlformats.org/officeDocument/2006/relationships/slide" Target="slide54.xml"/><Relationship Id="rId10" Type="http://schemas.openxmlformats.org/officeDocument/2006/relationships/slide" Target="slide44.xml"/><Relationship Id="rId4" Type="http://schemas.openxmlformats.org/officeDocument/2006/relationships/slide" Target="slide11.xml"/><Relationship Id="rId9" Type="http://schemas.openxmlformats.org/officeDocument/2006/relationships/slide" Target="slide220.xml"/><Relationship Id="rId14" Type="http://schemas.openxmlformats.org/officeDocument/2006/relationships/slide" Target="slide52.xml"/></Relationships>
</file>

<file path=ppt/slides/_rels/slide410.xml.rels><?xml version="1.0" encoding="UTF-8" standalone="yes"?>
<Relationships xmlns="http://schemas.openxmlformats.org/package/2006/relationships"><Relationship Id="rId8" Type="http://schemas.openxmlformats.org/officeDocument/2006/relationships/slide" Target="slide578.xml"/><Relationship Id="rId13" Type="http://schemas.openxmlformats.org/officeDocument/2006/relationships/slide" Target="slide654.xml"/><Relationship Id="rId18" Type="http://schemas.openxmlformats.org/officeDocument/2006/relationships/slide" Target="slide596.xml"/><Relationship Id="rId3" Type="http://schemas.openxmlformats.org/officeDocument/2006/relationships/slide" Target="slide410.xml"/><Relationship Id="rId7" Type="http://schemas.openxmlformats.org/officeDocument/2006/relationships/slide" Target="slide481.xml"/><Relationship Id="rId12" Type="http://schemas.openxmlformats.org/officeDocument/2006/relationships/slide" Target="slide444.xml"/><Relationship Id="rId17" Type="http://schemas.openxmlformats.org/officeDocument/2006/relationships/slide" Target="slide595.xml"/><Relationship Id="rId2" Type="http://schemas.openxmlformats.org/officeDocument/2006/relationships/slide" Target="slide474.xml"/><Relationship Id="rId16"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 Target="slide607.xml"/><Relationship Id="rId11" Type="http://schemas.openxmlformats.org/officeDocument/2006/relationships/slide" Target="slide558.xml"/><Relationship Id="rId5" Type="http://schemas.openxmlformats.org/officeDocument/2006/relationships/slide" Target="slide511.xml"/><Relationship Id="rId15" Type="http://schemas.openxmlformats.org/officeDocument/2006/relationships/slide" Target="slide9.xml"/><Relationship Id="rId10" Type="http://schemas.openxmlformats.org/officeDocument/2006/relationships/slide" Target="slide428.xml"/><Relationship Id="rId19" Type="http://schemas.openxmlformats.org/officeDocument/2006/relationships/slide" Target="slide463.xml"/><Relationship Id="rId4" Type="http://schemas.openxmlformats.org/officeDocument/2006/relationships/slide" Target="slide498.xml"/><Relationship Id="rId9" Type="http://schemas.openxmlformats.org/officeDocument/2006/relationships/slide" Target="slide413.xml"/><Relationship Id="rId14" Type="http://schemas.openxmlformats.org/officeDocument/2006/relationships/slide" Target="slide409.xml"/></Relationships>
</file>

<file path=ppt/slides/_rels/slide411.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image" Target="../media/image463.png"/><Relationship Id="rId7" Type="http://schemas.openxmlformats.org/officeDocument/2006/relationships/slide" Target="slide411.xml"/><Relationship Id="rId2" Type="http://schemas.openxmlformats.org/officeDocument/2006/relationships/image" Target="../media/image46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image" Target="../media/image464.png"/></Relationships>
</file>

<file path=ppt/slides/_rels/slide412.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465.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1.png"/></Relationships>
</file>

<file path=ppt/slides/_rels/slide413.xml.rels><?xml version="1.0" encoding="UTF-8" standalone="yes"?>
<Relationships xmlns="http://schemas.openxmlformats.org/package/2006/relationships"><Relationship Id="rId8" Type="http://schemas.openxmlformats.org/officeDocument/2006/relationships/slide" Target="slide418.xml"/><Relationship Id="rId3" Type="http://schemas.openxmlformats.org/officeDocument/2006/relationships/image" Target="../media/image1.png"/><Relationship Id="rId7" Type="http://schemas.openxmlformats.org/officeDocument/2006/relationships/slide" Target="slide416.xml"/><Relationship Id="rId12" Type="http://schemas.openxmlformats.org/officeDocument/2006/relationships/slide" Target="slide426.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414.xml"/><Relationship Id="rId11" Type="http://schemas.openxmlformats.org/officeDocument/2006/relationships/slide" Target="slide424.xml"/><Relationship Id="rId5" Type="http://schemas.openxmlformats.org/officeDocument/2006/relationships/slide" Target="slide413.xml"/><Relationship Id="rId10" Type="http://schemas.openxmlformats.org/officeDocument/2006/relationships/slide" Target="slide422.xml"/><Relationship Id="rId4" Type="http://schemas.openxmlformats.org/officeDocument/2006/relationships/slide" Target="slide410.xml"/><Relationship Id="rId9" Type="http://schemas.openxmlformats.org/officeDocument/2006/relationships/slide" Target="slide420.xml"/></Relationships>
</file>

<file path=ppt/slides/_rels/slide414.xml.rels><?xml version="1.0" encoding="UTF-8" standalone="yes"?>
<Relationships xmlns="http://schemas.openxmlformats.org/package/2006/relationships"><Relationship Id="rId8" Type="http://schemas.openxmlformats.org/officeDocument/2006/relationships/slide" Target="slide413.xml"/><Relationship Id="rId3" Type="http://schemas.openxmlformats.org/officeDocument/2006/relationships/image" Target="../media/image467.png"/><Relationship Id="rId7" Type="http://schemas.openxmlformats.org/officeDocument/2006/relationships/slide" Target="slide410.xml"/><Relationship Id="rId2" Type="http://schemas.openxmlformats.org/officeDocument/2006/relationships/image" Target="../media/image46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414.xml"/></Relationships>
</file>

<file path=ppt/slides/_rels/slide415.xml.rels><?xml version="1.0" encoding="UTF-8" standalone="yes"?>
<Relationships xmlns="http://schemas.openxmlformats.org/package/2006/relationships"><Relationship Id="rId8" Type="http://schemas.openxmlformats.org/officeDocument/2006/relationships/slide" Target="slide414.xml"/><Relationship Id="rId3" Type="http://schemas.openxmlformats.org/officeDocument/2006/relationships/slide" Target="slide9.xml"/><Relationship Id="rId7" Type="http://schemas.openxmlformats.org/officeDocument/2006/relationships/slide" Target="slide413.xml"/><Relationship Id="rId2" Type="http://schemas.openxmlformats.org/officeDocument/2006/relationships/image" Target="../media/image468.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416.xml.rels><?xml version="1.0" encoding="UTF-8" standalone="yes"?>
<Relationships xmlns="http://schemas.openxmlformats.org/package/2006/relationships"><Relationship Id="rId8" Type="http://schemas.openxmlformats.org/officeDocument/2006/relationships/slide" Target="slide413.xml"/><Relationship Id="rId3" Type="http://schemas.openxmlformats.org/officeDocument/2006/relationships/image" Target="../media/image470.png"/><Relationship Id="rId7" Type="http://schemas.openxmlformats.org/officeDocument/2006/relationships/slide" Target="slide410.xml"/><Relationship Id="rId2" Type="http://schemas.openxmlformats.org/officeDocument/2006/relationships/image" Target="../media/image469.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471.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416.xml"/></Relationships>
</file>

<file path=ppt/slides/_rels/slide417.xml.rels><?xml version="1.0" encoding="UTF-8" standalone="yes"?>
<Relationships xmlns="http://schemas.openxmlformats.org/package/2006/relationships"><Relationship Id="rId8" Type="http://schemas.openxmlformats.org/officeDocument/2006/relationships/slide" Target="slide413.xml"/><Relationship Id="rId3" Type="http://schemas.openxmlformats.org/officeDocument/2006/relationships/image" Target="../media/image473.png"/><Relationship Id="rId7" Type="http://schemas.openxmlformats.org/officeDocument/2006/relationships/slide" Target="slide410.xml"/><Relationship Id="rId2" Type="http://schemas.openxmlformats.org/officeDocument/2006/relationships/image" Target="../media/image47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416.xml"/></Relationships>
</file>

<file path=ppt/slides/_rels/slide4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75.png"/><Relationship Id="rId7" Type="http://schemas.openxmlformats.org/officeDocument/2006/relationships/image" Target="../media/image3.png"/><Relationship Id="rId12" Type="http://schemas.openxmlformats.org/officeDocument/2006/relationships/slide" Target="slide418.xml"/><Relationship Id="rId2" Type="http://schemas.openxmlformats.org/officeDocument/2006/relationships/image" Target="../media/image474.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413.xml"/><Relationship Id="rId5" Type="http://schemas.openxmlformats.org/officeDocument/2006/relationships/slide" Target="slide9.xml"/><Relationship Id="rId10" Type="http://schemas.openxmlformats.org/officeDocument/2006/relationships/slide" Target="slide410.xml"/><Relationship Id="rId4" Type="http://schemas.openxmlformats.org/officeDocument/2006/relationships/image" Target="../media/image476.png"/><Relationship Id="rId9" Type="http://schemas.openxmlformats.org/officeDocument/2006/relationships/image" Target="../media/image477.png"/></Relationships>
</file>

<file path=ppt/slides/_rels/slide419.xml.rels><?xml version="1.0" encoding="UTF-8" standalone="yes"?>
<Relationships xmlns="http://schemas.openxmlformats.org/package/2006/relationships"><Relationship Id="rId8" Type="http://schemas.openxmlformats.org/officeDocument/2006/relationships/slide" Target="slide418.xml"/><Relationship Id="rId3" Type="http://schemas.openxmlformats.org/officeDocument/2006/relationships/slide" Target="slide9.xml"/><Relationship Id="rId7" Type="http://schemas.openxmlformats.org/officeDocument/2006/relationships/slide" Target="slide413.xml"/><Relationship Id="rId2" Type="http://schemas.openxmlformats.org/officeDocument/2006/relationships/image" Target="../media/image478.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slide" Target="slide42.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41.xml"/><Relationship Id="rId5" Type="http://schemas.openxmlformats.org/officeDocument/2006/relationships/slide" Target="slide11.xml"/><Relationship Id="rId4" Type="http://schemas.openxmlformats.org/officeDocument/2006/relationships/image" Target="../media/image3.png"/><Relationship Id="rId9" Type="http://schemas.openxmlformats.org/officeDocument/2006/relationships/image" Target="../media/image10.png"/></Relationships>
</file>

<file path=ppt/slides/_rels/slide4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80.png"/><Relationship Id="rId7" Type="http://schemas.openxmlformats.org/officeDocument/2006/relationships/image" Target="../media/image3.png"/><Relationship Id="rId12" Type="http://schemas.openxmlformats.org/officeDocument/2006/relationships/image" Target="../media/image482.png"/><Relationship Id="rId2" Type="http://schemas.openxmlformats.org/officeDocument/2006/relationships/image" Target="../media/image479.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420.xml"/><Relationship Id="rId5" Type="http://schemas.openxmlformats.org/officeDocument/2006/relationships/slide" Target="slide9.xml"/><Relationship Id="rId10" Type="http://schemas.openxmlformats.org/officeDocument/2006/relationships/slide" Target="slide413.xml"/><Relationship Id="rId4" Type="http://schemas.openxmlformats.org/officeDocument/2006/relationships/image" Target="../media/image481.png"/><Relationship Id="rId9" Type="http://schemas.openxmlformats.org/officeDocument/2006/relationships/slide" Target="slide410.xml"/></Relationships>
</file>

<file path=ppt/slides/_rels/slide421.xml.rels><?xml version="1.0" encoding="UTF-8" standalone="yes"?>
<Relationships xmlns="http://schemas.openxmlformats.org/package/2006/relationships"><Relationship Id="rId8" Type="http://schemas.openxmlformats.org/officeDocument/2006/relationships/slide" Target="slide413.xml"/><Relationship Id="rId3" Type="http://schemas.openxmlformats.org/officeDocument/2006/relationships/image" Target="../media/image484.png"/><Relationship Id="rId7" Type="http://schemas.openxmlformats.org/officeDocument/2006/relationships/slide" Target="slide410.xml"/><Relationship Id="rId2" Type="http://schemas.openxmlformats.org/officeDocument/2006/relationships/image" Target="../media/image48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420.xml"/></Relationships>
</file>

<file path=ppt/slides/_rels/slide422.xml.rels><?xml version="1.0" encoding="UTF-8" standalone="yes"?>
<Relationships xmlns="http://schemas.openxmlformats.org/package/2006/relationships"><Relationship Id="rId8" Type="http://schemas.openxmlformats.org/officeDocument/2006/relationships/image" Target="../media/image487.png"/><Relationship Id="rId3" Type="http://schemas.openxmlformats.org/officeDocument/2006/relationships/image" Target="../media/image486.png"/><Relationship Id="rId7" Type="http://schemas.openxmlformats.org/officeDocument/2006/relationships/image" Target="../media/image10.png"/><Relationship Id="rId2" Type="http://schemas.openxmlformats.org/officeDocument/2006/relationships/image" Target="../media/image485.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422.xml"/><Relationship Id="rId5" Type="http://schemas.openxmlformats.org/officeDocument/2006/relationships/image" Target="../media/image1.png"/><Relationship Id="rId10" Type="http://schemas.openxmlformats.org/officeDocument/2006/relationships/slide" Target="slide413.xml"/><Relationship Id="rId4" Type="http://schemas.openxmlformats.org/officeDocument/2006/relationships/slide" Target="slide9.xml"/><Relationship Id="rId9" Type="http://schemas.openxmlformats.org/officeDocument/2006/relationships/slide" Target="slide410.xml"/></Relationships>
</file>

<file path=ppt/slides/_rels/slide423.xml.rels><?xml version="1.0" encoding="UTF-8" standalone="yes"?>
<Relationships xmlns="http://schemas.openxmlformats.org/package/2006/relationships"><Relationship Id="rId8" Type="http://schemas.openxmlformats.org/officeDocument/2006/relationships/slide" Target="slide422.xml"/><Relationship Id="rId3" Type="http://schemas.openxmlformats.org/officeDocument/2006/relationships/slide" Target="slide9.xml"/><Relationship Id="rId7" Type="http://schemas.openxmlformats.org/officeDocument/2006/relationships/slide" Target="slide413.xml"/><Relationship Id="rId2" Type="http://schemas.openxmlformats.org/officeDocument/2006/relationships/image" Target="../media/image488.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424.xml.rels><?xml version="1.0" encoding="UTF-8" standalone="yes"?>
<Relationships xmlns="http://schemas.openxmlformats.org/package/2006/relationships"><Relationship Id="rId8" Type="http://schemas.openxmlformats.org/officeDocument/2006/relationships/slide" Target="slide413.xml"/><Relationship Id="rId3" Type="http://schemas.openxmlformats.org/officeDocument/2006/relationships/image" Target="../media/image42.png"/><Relationship Id="rId7" Type="http://schemas.openxmlformats.org/officeDocument/2006/relationships/slide" Target="slide410.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4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424.xml"/></Relationships>
</file>

<file path=ppt/slides/_rels/slide425.xml.rels><?xml version="1.0" encoding="UTF-8" standalone="yes"?>
<Relationships xmlns="http://schemas.openxmlformats.org/package/2006/relationships"><Relationship Id="rId8" Type="http://schemas.openxmlformats.org/officeDocument/2006/relationships/slide" Target="slide424.xml"/><Relationship Id="rId3" Type="http://schemas.openxmlformats.org/officeDocument/2006/relationships/slide" Target="slide9.xml"/><Relationship Id="rId7" Type="http://schemas.openxmlformats.org/officeDocument/2006/relationships/slide" Target="slide413.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426.xml.rels><?xml version="1.0" encoding="UTF-8" standalone="yes"?>
<Relationships xmlns="http://schemas.openxmlformats.org/package/2006/relationships"><Relationship Id="rId8" Type="http://schemas.openxmlformats.org/officeDocument/2006/relationships/slide" Target="slide426.xml"/><Relationship Id="rId3" Type="http://schemas.openxmlformats.org/officeDocument/2006/relationships/slide" Target="slide9.xml"/><Relationship Id="rId7" Type="http://schemas.openxmlformats.org/officeDocument/2006/relationships/slide" Target="slide413.xml"/><Relationship Id="rId2" Type="http://schemas.openxmlformats.org/officeDocument/2006/relationships/image" Target="../media/image489.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10" Type="http://schemas.openxmlformats.org/officeDocument/2006/relationships/image" Target="../media/image490.png"/><Relationship Id="rId4" Type="http://schemas.openxmlformats.org/officeDocument/2006/relationships/image" Target="../media/image1.png"/><Relationship Id="rId9" Type="http://schemas.openxmlformats.org/officeDocument/2006/relationships/image" Target="../media/image10.png"/></Relationships>
</file>

<file path=ppt/slides/_rels/slide427.xml.rels><?xml version="1.0" encoding="UTF-8" standalone="yes"?>
<Relationships xmlns="http://schemas.openxmlformats.org/package/2006/relationships"><Relationship Id="rId8" Type="http://schemas.openxmlformats.org/officeDocument/2006/relationships/slide" Target="slide426.xml"/><Relationship Id="rId3" Type="http://schemas.openxmlformats.org/officeDocument/2006/relationships/slide" Target="slide9.xml"/><Relationship Id="rId7" Type="http://schemas.openxmlformats.org/officeDocument/2006/relationships/slide" Target="slide413.xml"/><Relationship Id="rId2" Type="http://schemas.openxmlformats.org/officeDocument/2006/relationships/image" Target="../media/image491.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428.xml.rels><?xml version="1.0" encoding="UTF-8" standalone="yes"?>
<Relationships xmlns="http://schemas.openxmlformats.org/package/2006/relationships"><Relationship Id="rId8" Type="http://schemas.openxmlformats.org/officeDocument/2006/relationships/slide" Target="slide846.xml"/><Relationship Id="rId13" Type="http://schemas.openxmlformats.org/officeDocument/2006/relationships/slide" Target="slide442.xml"/><Relationship Id="rId3" Type="http://schemas.openxmlformats.org/officeDocument/2006/relationships/slide" Target="slide9.xml"/><Relationship Id="rId7" Type="http://schemas.openxmlformats.org/officeDocument/2006/relationships/slide" Target="slide429.xml"/><Relationship Id="rId12" Type="http://schemas.openxmlformats.org/officeDocument/2006/relationships/slide" Target="slide440.xml"/><Relationship Id="rId2" Type="http://schemas.openxmlformats.org/officeDocument/2006/relationships/slide" Target="slide433.xml"/><Relationship Id="rId1" Type="http://schemas.openxmlformats.org/officeDocument/2006/relationships/slideLayout" Target="../slideLayouts/slideLayout2.xml"/><Relationship Id="rId6" Type="http://schemas.openxmlformats.org/officeDocument/2006/relationships/slide" Target="slide428.xml"/><Relationship Id="rId11" Type="http://schemas.openxmlformats.org/officeDocument/2006/relationships/slide" Target="slide438.xml"/><Relationship Id="rId5" Type="http://schemas.openxmlformats.org/officeDocument/2006/relationships/slide" Target="slide410.xml"/><Relationship Id="rId10" Type="http://schemas.openxmlformats.org/officeDocument/2006/relationships/slide" Target="slide435.xml"/><Relationship Id="rId4" Type="http://schemas.openxmlformats.org/officeDocument/2006/relationships/image" Target="../media/image1.png"/><Relationship Id="rId9" Type="http://schemas.openxmlformats.org/officeDocument/2006/relationships/slide" Target="slide431.xml"/><Relationship Id="rId14" Type="http://schemas.openxmlformats.org/officeDocument/2006/relationships/slide" Target="slide243.xml"/></Relationships>
</file>

<file path=ppt/slides/_rels/slide429.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slide" Target="slide9.xml"/><Relationship Id="rId7" Type="http://schemas.openxmlformats.org/officeDocument/2006/relationships/slide" Target="slide429.xml"/><Relationship Id="rId2" Type="http://schemas.openxmlformats.org/officeDocument/2006/relationships/image" Target="../media/image492.png"/><Relationship Id="rId1" Type="http://schemas.openxmlformats.org/officeDocument/2006/relationships/slideLayout" Target="../slideLayouts/slideLayout2.xml"/><Relationship Id="rId6" Type="http://schemas.openxmlformats.org/officeDocument/2006/relationships/slide" Target="slide428.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43.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 Target="slide9.xml"/><Relationship Id="rId7" Type="http://schemas.openxmlformats.org/officeDocument/2006/relationships/slide" Target="slide41.xm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430.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slide" Target="slide9.xml"/><Relationship Id="rId7" Type="http://schemas.openxmlformats.org/officeDocument/2006/relationships/slide" Target="slide429.xml"/><Relationship Id="rId2" Type="http://schemas.openxmlformats.org/officeDocument/2006/relationships/image" Target="../media/image493.png"/><Relationship Id="rId1" Type="http://schemas.openxmlformats.org/officeDocument/2006/relationships/slideLayout" Target="../slideLayouts/slideLayout2.xml"/><Relationship Id="rId6" Type="http://schemas.openxmlformats.org/officeDocument/2006/relationships/slide" Target="slide428.xml"/><Relationship Id="rId5" Type="http://schemas.openxmlformats.org/officeDocument/2006/relationships/image" Target="../media/image4.png"/><Relationship Id="rId4" Type="http://schemas.openxmlformats.org/officeDocument/2006/relationships/image" Target="../media/image1.png"/></Relationships>
</file>

<file path=ppt/slides/_rels/slide431.xml.rels><?xml version="1.0" encoding="UTF-8" standalone="yes"?>
<Relationships xmlns="http://schemas.openxmlformats.org/package/2006/relationships"><Relationship Id="rId8" Type="http://schemas.openxmlformats.org/officeDocument/2006/relationships/slide" Target="slide431.xml"/><Relationship Id="rId3" Type="http://schemas.openxmlformats.org/officeDocument/2006/relationships/image" Target="../media/image495.png"/><Relationship Id="rId7" Type="http://schemas.openxmlformats.org/officeDocument/2006/relationships/slide" Target="slide428.xml"/><Relationship Id="rId2" Type="http://schemas.openxmlformats.org/officeDocument/2006/relationships/image" Target="../media/image49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496.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410.xml"/></Relationships>
</file>

<file path=ppt/slides/_rels/slide432.xml.rels><?xml version="1.0" encoding="UTF-8" standalone="yes"?>
<Relationships xmlns="http://schemas.openxmlformats.org/package/2006/relationships"><Relationship Id="rId8" Type="http://schemas.openxmlformats.org/officeDocument/2006/relationships/image" Target="../media/image497.png"/><Relationship Id="rId3" Type="http://schemas.openxmlformats.org/officeDocument/2006/relationships/image" Target="../media/image1.png"/><Relationship Id="rId7" Type="http://schemas.openxmlformats.org/officeDocument/2006/relationships/slide" Target="slide410.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431.xml"/><Relationship Id="rId5" Type="http://schemas.openxmlformats.org/officeDocument/2006/relationships/slide" Target="slide428.xml"/><Relationship Id="rId4" Type="http://schemas.openxmlformats.org/officeDocument/2006/relationships/image" Target="../media/image4.png"/></Relationships>
</file>

<file path=ppt/slides/_rels/slide433.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slide" Target="slide9.xml"/><Relationship Id="rId7" Type="http://schemas.openxmlformats.org/officeDocument/2006/relationships/slide" Target="slide433.xml"/><Relationship Id="rId2" Type="http://schemas.openxmlformats.org/officeDocument/2006/relationships/image" Target="../media/image498.png"/><Relationship Id="rId1" Type="http://schemas.openxmlformats.org/officeDocument/2006/relationships/slideLayout" Target="../slideLayouts/slideLayout2.xml"/><Relationship Id="rId6" Type="http://schemas.openxmlformats.org/officeDocument/2006/relationships/slide" Target="slide428.xml"/><Relationship Id="rId5" Type="http://schemas.openxmlformats.org/officeDocument/2006/relationships/image" Target="../media/image3.png"/><Relationship Id="rId10" Type="http://schemas.openxmlformats.org/officeDocument/2006/relationships/image" Target="../media/image499.png"/><Relationship Id="rId4" Type="http://schemas.openxmlformats.org/officeDocument/2006/relationships/image" Target="../media/image1.png"/><Relationship Id="rId9" Type="http://schemas.openxmlformats.org/officeDocument/2006/relationships/image" Target="../media/image10.png"/></Relationships>
</file>

<file path=ppt/slides/_rels/slide434.xml.rels><?xml version="1.0" encoding="UTF-8" standalone="yes"?>
<Relationships xmlns="http://schemas.openxmlformats.org/package/2006/relationships"><Relationship Id="rId8" Type="http://schemas.openxmlformats.org/officeDocument/2006/relationships/slide" Target="slide433.xml"/><Relationship Id="rId3" Type="http://schemas.openxmlformats.org/officeDocument/2006/relationships/image" Target="../media/image501.png"/><Relationship Id="rId7" Type="http://schemas.openxmlformats.org/officeDocument/2006/relationships/slide" Target="slide428.xml"/><Relationship Id="rId2" Type="http://schemas.openxmlformats.org/officeDocument/2006/relationships/image" Target="../media/image50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410.xml"/></Relationships>
</file>

<file path=ppt/slides/_rels/slide435.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slide" Target="slide9.xml"/><Relationship Id="rId7" Type="http://schemas.openxmlformats.org/officeDocument/2006/relationships/slide" Target="slide435.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slide" Target="slide428.xml"/><Relationship Id="rId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0.png"/></Relationships>
</file>

<file path=ppt/slides/_rels/slide436.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slide" Target="slide9.xml"/><Relationship Id="rId7" Type="http://schemas.openxmlformats.org/officeDocument/2006/relationships/slide" Target="slide435.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428.xml"/><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9.png"/></Relationships>
</file>

<file path=ppt/slides/_rels/slide437.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slide" Target="slide9.xml"/><Relationship Id="rId7" Type="http://schemas.openxmlformats.org/officeDocument/2006/relationships/slide" Target="slide435.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slide" Target="slide428.xml"/><Relationship Id="rId5" Type="http://schemas.openxmlformats.org/officeDocument/2006/relationships/image" Target="../media/image4.png"/><Relationship Id="rId4" Type="http://schemas.openxmlformats.org/officeDocument/2006/relationships/image" Target="../media/image1.png"/></Relationships>
</file>

<file path=ppt/slides/_rels/slide4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slide" Target="slide410.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438.xml"/><Relationship Id="rId5" Type="http://schemas.openxmlformats.org/officeDocument/2006/relationships/slide" Target="slide428.xml"/><Relationship Id="rId4" Type="http://schemas.openxmlformats.org/officeDocument/2006/relationships/image" Target="../media/image3.png"/><Relationship Id="rId9" Type="http://schemas.openxmlformats.org/officeDocument/2006/relationships/image" Target="../media/image502.png"/></Relationships>
</file>

<file path=ppt/slides/_rels/slide439.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slide" Target="slide9.xml"/><Relationship Id="rId7" Type="http://schemas.openxmlformats.org/officeDocument/2006/relationships/slide" Target="slide438.xml"/><Relationship Id="rId2" Type="http://schemas.openxmlformats.org/officeDocument/2006/relationships/image" Target="../media/image503.png"/><Relationship Id="rId1" Type="http://schemas.openxmlformats.org/officeDocument/2006/relationships/slideLayout" Target="../slideLayouts/slideLayout2.xml"/><Relationship Id="rId6" Type="http://schemas.openxmlformats.org/officeDocument/2006/relationships/slide" Target="slide428.xml"/><Relationship Id="rId5" Type="http://schemas.openxmlformats.org/officeDocument/2006/relationships/image" Target="../media/image4.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image" Target="../media/image48.png"/><Relationship Id="rId7" Type="http://schemas.openxmlformats.org/officeDocument/2006/relationships/slide" Target="slide11.xm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44.xml"/></Relationships>
</file>

<file path=ppt/slides/_rels/slide440.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slide" Target="slide9.xml"/><Relationship Id="rId7" Type="http://schemas.openxmlformats.org/officeDocument/2006/relationships/slide" Target="slide440.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slide" Target="slide428.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441.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slide" Target="slide9.xml"/><Relationship Id="rId7" Type="http://schemas.openxmlformats.org/officeDocument/2006/relationships/slide" Target="slide440.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slide" Target="slide428.xml"/><Relationship Id="rId5" Type="http://schemas.openxmlformats.org/officeDocument/2006/relationships/image" Target="../media/image4.png"/><Relationship Id="rId4" Type="http://schemas.openxmlformats.org/officeDocument/2006/relationships/image" Target="../media/image1.png"/></Relationships>
</file>

<file path=ppt/slides/_rels/slide4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png"/><Relationship Id="rId7" Type="http://schemas.openxmlformats.org/officeDocument/2006/relationships/image" Target="../media/image10.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410.xml"/><Relationship Id="rId5" Type="http://schemas.openxmlformats.org/officeDocument/2006/relationships/image" Target="../media/image1.png"/><Relationship Id="rId10" Type="http://schemas.openxmlformats.org/officeDocument/2006/relationships/slide" Target="slide442.xml"/><Relationship Id="rId4" Type="http://schemas.openxmlformats.org/officeDocument/2006/relationships/slide" Target="slide9.xml"/><Relationship Id="rId9" Type="http://schemas.openxmlformats.org/officeDocument/2006/relationships/slide" Target="slide428.xml"/></Relationships>
</file>

<file path=ppt/slides/_rels/slide443.xml.rels><?xml version="1.0" encoding="UTF-8" standalone="yes"?>
<Relationships xmlns="http://schemas.openxmlformats.org/package/2006/relationships"><Relationship Id="rId8" Type="http://schemas.openxmlformats.org/officeDocument/2006/relationships/slide" Target="slide442.xml"/><Relationship Id="rId3" Type="http://schemas.openxmlformats.org/officeDocument/2006/relationships/image" Target="../media/image38.png"/><Relationship Id="rId7" Type="http://schemas.openxmlformats.org/officeDocument/2006/relationships/slide" Target="slide428.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410.xml"/></Relationships>
</file>

<file path=ppt/slides/_rels/slide444.xml.rels><?xml version="1.0" encoding="UTF-8" standalone="yes"?>
<Relationships xmlns="http://schemas.openxmlformats.org/package/2006/relationships"><Relationship Id="rId8" Type="http://schemas.openxmlformats.org/officeDocument/2006/relationships/slide" Target="slide324.xml"/><Relationship Id="rId13" Type="http://schemas.openxmlformats.org/officeDocument/2006/relationships/slide" Target="slide455.xml"/><Relationship Id="rId3" Type="http://schemas.openxmlformats.org/officeDocument/2006/relationships/slide" Target="slide444.xml"/><Relationship Id="rId7" Type="http://schemas.openxmlformats.org/officeDocument/2006/relationships/slide" Target="slide960.xml"/><Relationship Id="rId12" Type="http://schemas.openxmlformats.org/officeDocument/2006/relationships/slide" Target="slide453.xml"/><Relationship Id="rId2" Type="http://schemas.openxmlformats.org/officeDocument/2006/relationships/slide" Target="slide410.xml"/><Relationship Id="rId16" Type="http://schemas.openxmlformats.org/officeDocument/2006/relationships/slide" Target="slide461.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451.xml"/><Relationship Id="rId5" Type="http://schemas.openxmlformats.org/officeDocument/2006/relationships/slide" Target="slide9.xml"/><Relationship Id="rId15" Type="http://schemas.openxmlformats.org/officeDocument/2006/relationships/slide" Target="slide459.xml"/><Relationship Id="rId10" Type="http://schemas.openxmlformats.org/officeDocument/2006/relationships/slide" Target="slide449.xml"/><Relationship Id="rId4" Type="http://schemas.openxmlformats.org/officeDocument/2006/relationships/slide" Target="slide445.xml"/><Relationship Id="rId9" Type="http://schemas.openxmlformats.org/officeDocument/2006/relationships/slide" Target="slide447.xml"/><Relationship Id="rId14" Type="http://schemas.openxmlformats.org/officeDocument/2006/relationships/slide" Target="slide457.xml"/></Relationships>
</file>

<file path=ppt/slides/_rels/slide445.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image" Target="../media/image1.png"/><Relationship Id="rId7" Type="http://schemas.openxmlformats.org/officeDocument/2006/relationships/slide" Target="slide445.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87.png"/><Relationship Id="rId4" Type="http://schemas.openxmlformats.org/officeDocument/2006/relationships/image" Target="../media/image3.png"/><Relationship Id="rId9" Type="http://schemas.openxmlformats.org/officeDocument/2006/relationships/slide" Target="slide444.xml"/></Relationships>
</file>

<file path=ppt/slides/_rels/slide446.xml.rels><?xml version="1.0" encoding="UTF-8" standalone="yes"?>
<Relationships xmlns="http://schemas.openxmlformats.org/package/2006/relationships"><Relationship Id="rId8" Type="http://schemas.openxmlformats.org/officeDocument/2006/relationships/slide" Target="slide444.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388.png"/><Relationship Id="rId1" Type="http://schemas.openxmlformats.org/officeDocument/2006/relationships/slideLayout" Target="../slideLayouts/slideLayout2.xml"/><Relationship Id="rId6" Type="http://schemas.openxmlformats.org/officeDocument/2006/relationships/slide" Target="slide445.xml"/><Relationship Id="rId5" Type="http://schemas.openxmlformats.org/officeDocument/2006/relationships/image" Target="../media/image4.png"/><Relationship Id="rId4" Type="http://schemas.openxmlformats.org/officeDocument/2006/relationships/image" Target="../media/image1.png"/></Relationships>
</file>

<file path=ppt/slides/_rels/slide447.xml.rels><?xml version="1.0" encoding="UTF-8" standalone="yes"?>
<Relationships xmlns="http://schemas.openxmlformats.org/package/2006/relationships"><Relationship Id="rId8" Type="http://schemas.openxmlformats.org/officeDocument/2006/relationships/image" Target="../media/image504.png"/><Relationship Id="rId3" Type="http://schemas.openxmlformats.org/officeDocument/2006/relationships/image" Target="../media/image1.png"/><Relationship Id="rId7" Type="http://schemas.openxmlformats.org/officeDocument/2006/relationships/slide" Target="slide444.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slide" Target="slide447.xml"/><Relationship Id="rId4" Type="http://schemas.openxmlformats.org/officeDocument/2006/relationships/image" Target="../media/image3.png"/><Relationship Id="rId9" Type="http://schemas.openxmlformats.org/officeDocument/2006/relationships/image" Target="../media/image10.png"/></Relationships>
</file>

<file path=ppt/slides/_rels/slide448.xml.rels><?xml version="1.0" encoding="UTF-8" standalone="yes"?>
<Relationships xmlns="http://schemas.openxmlformats.org/package/2006/relationships"><Relationship Id="rId8" Type="http://schemas.openxmlformats.org/officeDocument/2006/relationships/slide" Target="slide444.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505.png"/><Relationship Id="rId1" Type="http://schemas.openxmlformats.org/officeDocument/2006/relationships/slideLayout" Target="../slideLayouts/slideLayout2.xml"/><Relationship Id="rId6" Type="http://schemas.openxmlformats.org/officeDocument/2006/relationships/slide" Target="slide447.xml"/><Relationship Id="rId5" Type="http://schemas.openxmlformats.org/officeDocument/2006/relationships/image" Target="../media/image4.png"/><Relationship Id="rId4" Type="http://schemas.openxmlformats.org/officeDocument/2006/relationships/image" Target="../media/image1.png"/></Relationships>
</file>

<file path=ppt/slides/_rels/slide44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slide" Target="slide444.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slide" Target="slide449.xml"/><Relationship Id="rId4" Type="http://schemas.openxmlformats.org/officeDocument/2006/relationships/image" Target="../media/image3.png"/><Relationship Id="rId9" Type="http://schemas.openxmlformats.org/officeDocument/2006/relationships/image" Target="../media/image130.png"/></Relationships>
</file>

<file path=ppt/slides/_rels/slide45.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9.xml"/><Relationship Id="rId7" Type="http://schemas.openxmlformats.org/officeDocument/2006/relationships/slide" Target="slide41.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450.xml.rels><?xml version="1.0" encoding="UTF-8" standalone="yes"?>
<Relationships xmlns="http://schemas.openxmlformats.org/package/2006/relationships"><Relationship Id="rId8" Type="http://schemas.openxmlformats.org/officeDocument/2006/relationships/slide" Target="slide444.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slide" Target="slide449.xml"/><Relationship Id="rId5" Type="http://schemas.openxmlformats.org/officeDocument/2006/relationships/image" Target="../media/image4.png"/><Relationship Id="rId4" Type="http://schemas.openxmlformats.org/officeDocument/2006/relationships/image" Target="../media/image1.png"/></Relationships>
</file>

<file path=ppt/slides/_rels/slide451.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3.png"/><Relationship Id="rId7" Type="http://schemas.openxmlformats.org/officeDocument/2006/relationships/image" Target="../media/image195.png"/><Relationship Id="rId12" Type="http://schemas.openxmlformats.org/officeDocument/2006/relationships/slide" Target="slide444.xml"/><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410.xml"/><Relationship Id="rId5" Type="http://schemas.openxmlformats.org/officeDocument/2006/relationships/image" Target="../media/image1.png"/><Relationship Id="rId10" Type="http://schemas.openxmlformats.org/officeDocument/2006/relationships/slide" Target="slide451.xml"/><Relationship Id="rId4" Type="http://schemas.openxmlformats.org/officeDocument/2006/relationships/slide" Target="slide9.xml"/><Relationship Id="rId9" Type="http://schemas.openxmlformats.org/officeDocument/2006/relationships/image" Target="../media/image197.png"/></Relationships>
</file>

<file path=ppt/slides/_rels/slide452.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image" Target="../media/image199.png"/><Relationship Id="rId7" Type="http://schemas.openxmlformats.org/officeDocument/2006/relationships/slide" Target="slide451.xml"/><Relationship Id="rId2" Type="http://schemas.openxmlformats.org/officeDocument/2006/relationships/image" Target="../media/image19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444.xml"/></Relationships>
</file>

<file path=ppt/slides/_rels/slide453.xml.rels><?xml version="1.0" encoding="UTF-8" standalone="yes"?>
<Relationships xmlns="http://schemas.openxmlformats.org/package/2006/relationships"><Relationship Id="rId8" Type="http://schemas.openxmlformats.org/officeDocument/2006/relationships/slide" Target="slide453.xml"/><Relationship Id="rId3" Type="http://schemas.openxmlformats.org/officeDocument/2006/relationships/image" Target="../media/image507.png"/><Relationship Id="rId7" Type="http://schemas.openxmlformats.org/officeDocument/2006/relationships/image" Target="../media/image10.png"/><Relationship Id="rId2" Type="http://schemas.openxmlformats.org/officeDocument/2006/relationships/image" Target="../media/image506.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508.png"/><Relationship Id="rId5" Type="http://schemas.openxmlformats.org/officeDocument/2006/relationships/slide" Target="slide9.xml"/><Relationship Id="rId10" Type="http://schemas.openxmlformats.org/officeDocument/2006/relationships/slide" Target="slide444.xml"/><Relationship Id="rId4" Type="http://schemas.openxmlformats.org/officeDocument/2006/relationships/image" Target="../media/image3.png"/><Relationship Id="rId9" Type="http://schemas.openxmlformats.org/officeDocument/2006/relationships/slide" Target="slide410.xml"/></Relationships>
</file>

<file path=ppt/slides/_rels/slide454.xml.rels><?xml version="1.0" encoding="UTF-8" standalone="yes"?>
<Relationships xmlns="http://schemas.openxmlformats.org/package/2006/relationships"><Relationship Id="rId8" Type="http://schemas.openxmlformats.org/officeDocument/2006/relationships/slide" Target="slide444.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509.png"/><Relationship Id="rId1" Type="http://schemas.openxmlformats.org/officeDocument/2006/relationships/slideLayout" Target="../slideLayouts/slideLayout2.xml"/><Relationship Id="rId6" Type="http://schemas.openxmlformats.org/officeDocument/2006/relationships/slide" Target="slide453.xml"/><Relationship Id="rId5" Type="http://schemas.openxmlformats.org/officeDocument/2006/relationships/image" Target="../media/image4.png"/><Relationship Id="rId4" Type="http://schemas.openxmlformats.org/officeDocument/2006/relationships/image" Target="../media/image1.png"/></Relationships>
</file>

<file path=ppt/slides/_rels/slide455.xml.rels><?xml version="1.0" encoding="UTF-8" standalone="yes"?>
<Relationships xmlns="http://schemas.openxmlformats.org/package/2006/relationships"><Relationship Id="rId8" Type="http://schemas.openxmlformats.org/officeDocument/2006/relationships/slide" Target="slide444.xml"/><Relationship Id="rId3" Type="http://schemas.openxmlformats.org/officeDocument/2006/relationships/image" Target="../media/image3.png"/><Relationship Id="rId7" Type="http://schemas.openxmlformats.org/officeDocument/2006/relationships/slide" Target="slide410.xml"/><Relationship Id="rId2" Type="http://schemas.openxmlformats.org/officeDocument/2006/relationships/image" Target="../media/image510.png"/><Relationship Id="rId1" Type="http://schemas.openxmlformats.org/officeDocument/2006/relationships/slideLayout" Target="../slideLayouts/slideLayout2.xml"/><Relationship Id="rId6" Type="http://schemas.openxmlformats.org/officeDocument/2006/relationships/slide" Target="slide455.xml"/><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image" Target="../media/image511.png"/></Relationships>
</file>

<file path=ppt/slides/_rels/slide456.xml.rels><?xml version="1.0" encoding="UTF-8" standalone="yes"?>
<Relationships xmlns="http://schemas.openxmlformats.org/package/2006/relationships"><Relationship Id="rId8" Type="http://schemas.openxmlformats.org/officeDocument/2006/relationships/slide" Target="slide444.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512.png"/><Relationship Id="rId1" Type="http://schemas.openxmlformats.org/officeDocument/2006/relationships/slideLayout" Target="../slideLayouts/slideLayout2.xml"/><Relationship Id="rId6" Type="http://schemas.openxmlformats.org/officeDocument/2006/relationships/slide" Target="slide455.xml"/><Relationship Id="rId5" Type="http://schemas.openxmlformats.org/officeDocument/2006/relationships/image" Target="../media/image4.png"/><Relationship Id="rId4" Type="http://schemas.openxmlformats.org/officeDocument/2006/relationships/image" Target="../media/image1.png"/></Relationships>
</file>

<file path=ppt/slides/_rels/slide457.xml.rels><?xml version="1.0" encoding="UTF-8" standalone="yes"?>
<Relationships xmlns="http://schemas.openxmlformats.org/package/2006/relationships"><Relationship Id="rId8" Type="http://schemas.openxmlformats.org/officeDocument/2006/relationships/slide" Target="slide444.xml"/><Relationship Id="rId3" Type="http://schemas.openxmlformats.org/officeDocument/2006/relationships/image" Target="../media/image3.png"/><Relationship Id="rId7" Type="http://schemas.openxmlformats.org/officeDocument/2006/relationships/slide" Target="slide410.xml"/><Relationship Id="rId2" Type="http://schemas.openxmlformats.org/officeDocument/2006/relationships/image" Target="../media/image513.png"/><Relationship Id="rId1" Type="http://schemas.openxmlformats.org/officeDocument/2006/relationships/slideLayout" Target="../slideLayouts/slideLayout2.xml"/><Relationship Id="rId6" Type="http://schemas.openxmlformats.org/officeDocument/2006/relationships/slide" Target="slide457.xml"/><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image" Target="../media/image10.png"/></Relationships>
</file>

<file path=ppt/slides/_rels/slide458.xml.rels><?xml version="1.0" encoding="UTF-8" standalone="yes"?>
<Relationships xmlns="http://schemas.openxmlformats.org/package/2006/relationships"><Relationship Id="rId8" Type="http://schemas.openxmlformats.org/officeDocument/2006/relationships/slide" Target="slide444.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514.png"/><Relationship Id="rId1" Type="http://schemas.openxmlformats.org/officeDocument/2006/relationships/slideLayout" Target="../slideLayouts/slideLayout2.xml"/><Relationship Id="rId6" Type="http://schemas.openxmlformats.org/officeDocument/2006/relationships/slide" Target="slide457.xml"/><Relationship Id="rId5" Type="http://schemas.openxmlformats.org/officeDocument/2006/relationships/image" Target="../media/image4.png"/><Relationship Id="rId4" Type="http://schemas.openxmlformats.org/officeDocument/2006/relationships/image" Target="../media/image1.png"/></Relationships>
</file>

<file path=ppt/slides/_rels/slide459.xml.rels><?xml version="1.0" encoding="UTF-8" standalone="yes"?>
<Relationships xmlns="http://schemas.openxmlformats.org/package/2006/relationships"><Relationship Id="rId8" Type="http://schemas.openxmlformats.org/officeDocument/2006/relationships/slide" Target="slide459.xml"/><Relationship Id="rId3" Type="http://schemas.openxmlformats.org/officeDocument/2006/relationships/image" Target="../media/image516.png"/><Relationship Id="rId7" Type="http://schemas.openxmlformats.org/officeDocument/2006/relationships/image" Target="../media/image1.png"/><Relationship Id="rId12" Type="http://schemas.openxmlformats.org/officeDocument/2006/relationships/image" Target="../media/image518.png"/><Relationship Id="rId2" Type="http://schemas.openxmlformats.org/officeDocument/2006/relationships/image" Target="../media/image515.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slide" Target="slide444.xml"/><Relationship Id="rId4" Type="http://schemas.openxmlformats.org/officeDocument/2006/relationships/image" Target="../media/image517.png"/><Relationship Id="rId9" Type="http://schemas.openxmlformats.org/officeDocument/2006/relationships/slide" Target="slide410.xml"/></Relationships>
</file>

<file path=ppt/slides/_rels/slide4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1.png"/><Relationship Id="rId7" Type="http://schemas.openxmlformats.org/officeDocument/2006/relationships/image" Target="../media/image10.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46.xml"/><Relationship Id="rId5" Type="http://schemas.openxmlformats.org/officeDocument/2006/relationships/image" Target="../media/image1.png"/><Relationship Id="rId10" Type="http://schemas.openxmlformats.org/officeDocument/2006/relationships/slide" Target="slide41.xml"/><Relationship Id="rId4" Type="http://schemas.openxmlformats.org/officeDocument/2006/relationships/slide" Target="slide9.xml"/><Relationship Id="rId9" Type="http://schemas.openxmlformats.org/officeDocument/2006/relationships/slide" Target="slide11.xml"/></Relationships>
</file>

<file path=ppt/slides/_rels/slide460.xml.rels><?xml version="1.0" encoding="UTF-8" standalone="yes"?>
<Relationships xmlns="http://schemas.openxmlformats.org/package/2006/relationships"><Relationship Id="rId8" Type="http://schemas.openxmlformats.org/officeDocument/2006/relationships/slide" Target="slide444.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519.png"/><Relationship Id="rId1" Type="http://schemas.openxmlformats.org/officeDocument/2006/relationships/slideLayout" Target="../slideLayouts/slideLayout2.xml"/><Relationship Id="rId6" Type="http://schemas.openxmlformats.org/officeDocument/2006/relationships/slide" Target="slide459.xml"/><Relationship Id="rId5" Type="http://schemas.openxmlformats.org/officeDocument/2006/relationships/image" Target="../media/image4.png"/><Relationship Id="rId4" Type="http://schemas.openxmlformats.org/officeDocument/2006/relationships/image" Target="../media/image1.png"/></Relationships>
</file>

<file path=ppt/slides/_rels/slide461.xml.rels><?xml version="1.0" encoding="UTF-8" standalone="yes"?>
<Relationships xmlns="http://schemas.openxmlformats.org/package/2006/relationships"><Relationship Id="rId8" Type="http://schemas.openxmlformats.org/officeDocument/2006/relationships/slide" Target="slide410.xml"/><Relationship Id="rId13" Type="http://schemas.openxmlformats.org/officeDocument/2006/relationships/image" Target="../media/image524.png"/><Relationship Id="rId3" Type="http://schemas.openxmlformats.org/officeDocument/2006/relationships/image" Target="../media/image521.png"/><Relationship Id="rId7" Type="http://schemas.openxmlformats.org/officeDocument/2006/relationships/slide" Target="slide461.xml"/><Relationship Id="rId12" Type="http://schemas.openxmlformats.org/officeDocument/2006/relationships/image" Target="../media/image523.png"/><Relationship Id="rId2" Type="http://schemas.openxmlformats.org/officeDocument/2006/relationships/image" Target="../media/image520.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522.png"/><Relationship Id="rId5" Type="http://schemas.openxmlformats.org/officeDocument/2006/relationships/slide" Target="slide9.xml"/><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slide" Target="slide444.xml"/></Relationships>
</file>

<file path=ppt/slides/_rels/slide462.xml.rels><?xml version="1.0" encoding="UTF-8" standalone="yes"?>
<Relationships xmlns="http://schemas.openxmlformats.org/package/2006/relationships"><Relationship Id="rId8" Type="http://schemas.openxmlformats.org/officeDocument/2006/relationships/slide" Target="slide444.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525.png"/><Relationship Id="rId1" Type="http://schemas.openxmlformats.org/officeDocument/2006/relationships/slideLayout" Target="../slideLayouts/slideLayout2.xml"/><Relationship Id="rId6" Type="http://schemas.openxmlformats.org/officeDocument/2006/relationships/slide" Target="slide461.xml"/><Relationship Id="rId5" Type="http://schemas.openxmlformats.org/officeDocument/2006/relationships/image" Target="../media/image4.png"/><Relationship Id="rId4" Type="http://schemas.openxmlformats.org/officeDocument/2006/relationships/image" Target="../media/image1.png"/></Relationships>
</file>

<file path=ppt/slides/_rels/slide463.xml.rels><?xml version="1.0" encoding="UTF-8" standalone="yes"?>
<Relationships xmlns="http://schemas.openxmlformats.org/package/2006/relationships"><Relationship Id="rId8" Type="http://schemas.openxmlformats.org/officeDocument/2006/relationships/slide" Target="slide468.xml"/><Relationship Id="rId3" Type="http://schemas.openxmlformats.org/officeDocument/2006/relationships/slide" Target="slide463.xml"/><Relationship Id="rId7" Type="http://schemas.openxmlformats.org/officeDocument/2006/relationships/slide" Target="slide466.xml"/><Relationship Id="rId2" Type="http://schemas.openxmlformats.org/officeDocument/2006/relationships/slide" Target="slide41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9.xml"/><Relationship Id="rId10" Type="http://schemas.openxmlformats.org/officeDocument/2006/relationships/slide" Target="slide472.xml"/><Relationship Id="rId4" Type="http://schemas.openxmlformats.org/officeDocument/2006/relationships/slide" Target="slide464.xml"/><Relationship Id="rId9" Type="http://schemas.openxmlformats.org/officeDocument/2006/relationships/slide" Target="slide470.xml"/></Relationships>
</file>

<file path=ppt/slides/_rels/slide464.xml.rels><?xml version="1.0" encoding="UTF-8" standalone="yes"?>
<Relationships xmlns="http://schemas.openxmlformats.org/package/2006/relationships"><Relationship Id="rId8" Type="http://schemas.openxmlformats.org/officeDocument/2006/relationships/image" Target="../media/image389.png"/><Relationship Id="rId3" Type="http://schemas.openxmlformats.org/officeDocument/2006/relationships/slide" Target="slide464.xml"/><Relationship Id="rId7" Type="http://schemas.openxmlformats.org/officeDocument/2006/relationships/slide" Target="slide46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image" Target="../media/image10.png"/></Relationships>
</file>

<file path=ppt/slides/_rels/slide465.xml.rels><?xml version="1.0" encoding="UTF-8" standalone="yes"?>
<Relationships xmlns="http://schemas.openxmlformats.org/package/2006/relationships"><Relationship Id="rId8" Type="http://schemas.openxmlformats.org/officeDocument/2006/relationships/slide" Target="slide463.xml"/><Relationship Id="rId3" Type="http://schemas.openxmlformats.org/officeDocument/2006/relationships/image" Target="../media/image4.png"/><Relationship Id="rId7" Type="http://schemas.openxmlformats.org/officeDocument/2006/relationships/slide" Target="slide410.xml"/><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slide" Target="slide464.xml"/><Relationship Id="rId5" Type="http://schemas.openxmlformats.org/officeDocument/2006/relationships/image" Target="../media/image1.png"/><Relationship Id="rId4" Type="http://schemas.openxmlformats.org/officeDocument/2006/relationships/slide" Target="slide9.xml"/></Relationships>
</file>

<file path=ppt/slides/_rels/slide466.xml.rels><?xml version="1.0" encoding="UTF-8" standalone="yes"?>
<Relationships xmlns="http://schemas.openxmlformats.org/package/2006/relationships"><Relationship Id="rId8" Type="http://schemas.openxmlformats.org/officeDocument/2006/relationships/image" Target="../media/image396.png"/><Relationship Id="rId3" Type="http://schemas.openxmlformats.org/officeDocument/2006/relationships/slide" Target="slide466.xml"/><Relationship Id="rId7" Type="http://schemas.openxmlformats.org/officeDocument/2006/relationships/slide" Target="slide46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1.png"/><Relationship Id="rId10" Type="http://schemas.openxmlformats.org/officeDocument/2006/relationships/image" Target="../media/image397.png"/><Relationship Id="rId4" Type="http://schemas.openxmlformats.org/officeDocument/2006/relationships/slide" Target="slide9.xml"/><Relationship Id="rId9" Type="http://schemas.openxmlformats.org/officeDocument/2006/relationships/image" Target="../media/image10.png"/></Relationships>
</file>

<file path=ppt/slides/_rels/slide467.xml.rels><?xml version="1.0" encoding="UTF-8" standalone="yes"?>
<Relationships xmlns="http://schemas.openxmlformats.org/package/2006/relationships"><Relationship Id="rId8" Type="http://schemas.openxmlformats.org/officeDocument/2006/relationships/slide" Target="slide463.xml"/><Relationship Id="rId3" Type="http://schemas.openxmlformats.org/officeDocument/2006/relationships/image" Target="../media/image4.png"/><Relationship Id="rId7" Type="http://schemas.openxmlformats.org/officeDocument/2006/relationships/slide" Target="slide410.xml"/><Relationship Id="rId2" Type="http://schemas.openxmlformats.org/officeDocument/2006/relationships/image" Target="../media/image398.png"/><Relationship Id="rId1" Type="http://schemas.openxmlformats.org/officeDocument/2006/relationships/slideLayout" Target="../slideLayouts/slideLayout2.xml"/><Relationship Id="rId6" Type="http://schemas.openxmlformats.org/officeDocument/2006/relationships/slide" Target="slide466.xml"/><Relationship Id="rId5" Type="http://schemas.openxmlformats.org/officeDocument/2006/relationships/image" Target="../media/image1.png"/><Relationship Id="rId4" Type="http://schemas.openxmlformats.org/officeDocument/2006/relationships/slide" Target="slide9.xml"/></Relationships>
</file>

<file path=ppt/slides/_rels/slide468.xml.rels><?xml version="1.0" encoding="UTF-8" standalone="yes"?>
<Relationships xmlns="http://schemas.openxmlformats.org/package/2006/relationships"><Relationship Id="rId8" Type="http://schemas.openxmlformats.org/officeDocument/2006/relationships/slide" Target="slide463.xml"/><Relationship Id="rId3" Type="http://schemas.openxmlformats.org/officeDocument/2006/relationships/image" Target="../media/image3.png"/><Relationship Id="rId7" Type="http://schemas.openxmlformats.org/officeDocument/2006/relationships/slide" Target="slide410.xml"/><Relationship Id="rId2" Type="http://schemas.openxmlformats.org/officeDocument/2006/relationships/image" Target="../media/image41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9.xml"/><Relationship Id="rId4" Type="http://schemas.openxmlformats.org/officeDocument/2006/relationships/slide" Target="slide468.xml"/><Relationship Id="rId9" Type="http://schemas.openxmlformats.org/officeDocument/2006/relationships/image" Target="../media/image10.png"/></Relationships>
</file>

<file path=ppt/slides/_rels/slide469.xml.rels><?xml version="1.0" encoding="UTF-8" standalone="yes"?>
<Relationships xmlns="http://schemas.openxmlformats.org/package/2006/relationships"><Relationship Id="rId8" Type="http://schemas.openxmlformats.org/officeDocument/2006/relationships/slide" Target="slide463.xml"/><Relationship Id="rId3" Type="http://schemas.openxmlformats.org/officeDocument/2006/relationships/image" Target="../media/image4.png"/><Relationship Id="rId7" Type="http://schemas.openxmlformats.org/officeDocument/2006/relationships/slide" Target="slide410.xml"/><Relationship Id="rId2" Type="http://schemas.openxmlformats.org/officeDocument/2006/relationships/image" Target="../media/image413.png"/><Relationship Id="rId1" Type="http://schemas.openxmlformats.org/officeDocument/2006/relationships/slideLayout" Target="../slideLayouts/slideLayout2.xml"/><Relationship Id="rId6" Type="http://schemas.openxmlformats.org/officeDocument/2006/relationships/slide" Target="slide468.xml"/><Relationship Id="rId5" Type="http://schemas.openxmlformats.org/officeDocument/2006/relationships/image" Target="../media/image1.png"/><Relationship Id="rId4" Type="http://schemas.openxmlformats.org/officeDocument/2006/relationships/slide" Target="slide9.xml"/></Relationships>
</file>

<file path=ppt/slides/_rels/slide47.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image" Target="../media/image54.png"/><Relationship Id="rId7" Type="http://schemas.openxmlformats.org/officeDocument/2006/relationships/slide" Target="slide11.xm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46.xml"/></Relationships>
</file>

<file path=ppt/slides/_rels/slide47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27.png"/><Relationship Id="rId7" Type="http://schemas.openxmlformats.org/officeDocument/2006/relationships/slide" Target="slide9.xml"/><Relationship Id="rId2" Type="http://schemas.openxmlformats.org/officeDocument/2006/relationships/image" Target="../media/image526.png"/><Relationship Id="rId1" Type="http://schemas.openxmlformats.org/officeDocument/2006/relationships/slideLayout" Target="../slideLayouts/slideLayout2.xml"/><Relationship Id="rId6" Type="http://schemas.openxmlformats.org/officeDocument/2006/relationships/slide" Target="slide470.xml"/><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slide" Target="slide463.xml"/><Relationship Id="rId4" Type="http://schemas.openxmlformats.org/officeDocument/2006/relationships/image" Target="../media/image528.png"/><Relationship Id="rId9" Type="http://schemas.openxmlformats.org/officeDocument/2006/relationships/slide" Target="slide410.xml"/></Relationships>
</file>

<file path=ppt/slides/_rels/slide471.xml.rels><?xml version="1.0" encoding="UTF-8" standalone="yes"?>
<Relationships xmlns="http://schemas.openxmlformats.org/package/2006/relationships"><Relationship Id="rId8" Type="http://schemas.openxmlformats.org/officeDocument/2006/relationships/slide" Target="slide463.xml"/><Relationship Id="rId3" Type="http://schemas.openxmlformats.org/officeDocument/2006/relationships/image" Target="../media/image4.png"/><Relationship Id="rId7" Type="http://schemas.openxmlformats.org/officeDocument/2006/relationships/slide" Target="slide410.xml"/><Relationship Id="rId2" Type="http://schemas.openxmlformats.org/officeDocument/2006/relationships/image" Target="../media/image529.png"/><Relationship Id="rId1" Type="http://schemas.openxmlformats.org/officeDocument/2006/relationships/slideLayout" Target="../slideLayouts/slideLayout2.xml"/><Relationship Id="rId6" Type="http://schemas.openxmlformats.org/officeDocument/2006/relationships/slide" Target="slide470.xml"/><Relationship Id="rId5" Type="http://schemas.openxmlformats.org/officeDocument/2006/relationships/image" Target="../media/image1.png"/><Relationship Id="rId4" Type="http://schemas.openxmlformats.org/officeDocument/2006/relationships/slide" Target="slide9.xml"/></Relationships>
</file>

<file path=ppt/slides/_rels/slide472.xml.rels><?xml version="1.0" encoding="UTF-8" standalone="yes"?>
<Relationships xmlns="http://schemas.openxmlformats.org/package/2006/relationships"><Relationship Id="rId8" Type="http://schemas.openxmlformats.org/officeDocument/2006/relationships/slide" Target="slide463.xml"/><Relationship Id="rId3" Type="http://schemas.openxmlformats.org/officeDocument/2006/relationships/image" Target="../media/image3.png"/><Relationship Id="rId7" Type="http://schemas.openxmlformats.org/officeDocument/2006/relationships/slide" Target="slide410.xml"/><Relationship Id="rId2" Type="http://schemas.openxmlformats.org/officeDocument/2006/relationships/image" Target="../media/image42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9.xml"/><Relationship Id="rId10" Type="http://schemas.openxmlformats.org/officeDocument/2006/relationships/image" Target="../media/image430.png"/><Relationship Id="rId4" Type="http://schemas.openxmlformats.org/officeDocument/2006/relationships/slide" Target="slide472.xml"/><Relationship Id="rId9" Type="http://schemas.openxmlformats.org/officeDocument/2006/relationships/image" Target="../media/image10.png"/></Relationships>
</file>

<file path=ppt/slides/_rels/slide473.xml.rels><?xml version="1.0" encoding="UTF-8" standalone="yes"?>
<Relationships xmlns="http://schemas.openxmlformats.org/package/2006/relationships"><Relationship Id="rId8" Type="http://schemas.openxmlformats.org/officeDocument/2006/relationships/slide" Target="slide463.xml"/><Relationship Id="rId3" Type="http://schemas.openxmlformats.org/officeDocument/2006/relationships/image" Target="../media/image4.png"/><Relationship Id="rId7" Type="http://schemas.openxmlformats.org/officeDocument/2006/relationships/slide" Target="slide410.xml"/><Relationship Id="rId2" Type="http://schemas.openxmlformats.org/officeDocument/2006/relationships/image" Target="../media/image431.png"/><Relationship Id="rId1" Type="http://schemas.openxmlformats.org/officeDocument/2006/relationships/slideLayout" Target="../slideLayouts/slideLayout2.xml"/><Relationship Id="rId6" Type="http://schemas.openxmlformats.org/officeDocument/2006/relationships/slide" Target="slide472.xml"/><Relationship Id="rId5" Type="http://schemas.openxmlformats.org/officeDocument/2006/relationships/image" Target="../media/image1.png"/><Relationship Id="rId4" Type="http://schemas.openxmlformats.org/officeDocument/2006/relationships/slide" Target="slide9.xml"/></Relationships>
</file>

<file path=ppt/slides/_rels/slide474.xml.rels><?xml version="1.0" encoding="UTF-8" standalone="yes"?>
<Relationships xmlns="http://schemas.openxmlformats.org/package/2006/relationships"><Relationship Id="rId8" Type="http://schemas.openxmlformats.org/officeDocument/2006/relationships/slide" Target="slide479.xml"/><Relationship Id="rId3" Type="http://schemas.openxmlformats.org/officeDocument/2006/relationships/image" Target="../media/image1.png"/><Relationship Id="rId7" Type="http://schemas.openxmlformats.org/officeDocument/2006/relationships/slide" Target="slide477.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475.xml"/><Relationship Id="rId5" Type="http://schemas.openxmlformats.org/officeDocument/2006/relationships/slide" Target="slide474.xml"/><Relationship Id="rId4" Type="http://schemas.openxmlformats.org/officeDocument/2006/relationships/slide" Target="slide410.xml"/></Relationships>
</file>

<file path=ppt/slides/_rels/slide475.xml.rels><?xml version="1.0" encoding="UTF-8" standalone="yes"?>
<Relationships xmlns="http://schemas.openxmlformats.org/package/2006/relationships"><Relationship Id="rId8" Type="http://schemas.openxmlformats.org/officeDocument/2006/relationships/slide" Target="slide474.xml"/><Relationship Id="rId3" Type="http://schemas.openxmlformats.org/officeDocument/2006/relationships/image" Target="../media/image1.png"/><Relationship Id="rId7" Type="http://schemas.openxmlformats.org/officeDocument/2006/relationships/slide" Target="slide410.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99.png"/><Relationship Id="rId4" Type="http://schemas.openxmlformats.org/officeDocument/2006/relationships/image" Target="../media/image3.png"/><Relationship Id="rId9" Type="http://schemas.openxmlformats.org/officeDocument/2006/relationships/slide" Target="slide475.xml"/></Relationships>
</file>

<file path=ppt/slides/_rels/slide476.xml.rels><?xml version="1.0" encoding="UTF-8" standalone="yes"?>
<Relationships xmlns="http://schemas.openxmlformats.org/package/2006/relationships"><Relationship Id="rId8" Type="http://schemas.openxmlformats.org/officeDocument/2006/relationships/slide" Target="slide475.xml"/><Relationship Id="rId3" Type="http://schemas.openxmlformats.org/officeDocument/2006/relationships/slide" Target="slide9.xml"/><Relationship Id="rId7" Type="http://schemas.openxmlformats.org/officeDocument/2006/relationships/slide" Target="slide474.xml"/><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477.xml.rels><?xml version="1.0" encoding="UTF-8" standalone="yes"?>
<Relationships xmlns="http://schemas.openxmlformats.org/package/2006/relationships"><Relationship Id="rId8" Type="http://schemas.openxmlformats.org/officeDocument/2006/relationships/slide" Target="slide474.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530.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477.xml"/></Relationships>
</file>

<file path=ppt/slides/_rels/slide478.xml.rels><?xml version="1.0" encoding="UTF-8" standalone="yes"?>
<Relationships xmlns="http://schemas.openxmlformats.org/package/2006/relationships"><Relationship Id="rId8" Type="http://schemas.openxmlformats.org/officeDocument/2006/relationships/slide" Target="slide477.xml"/><Relationship Id="rId3" Type="http://schemas.openxmlformats.org/officeDocument/2006/relationships/slide" Target="slide9.xml"/><Relationship Id="rId7" Type="http://schemas.openxmlformats.org/officeDocument/2006/relationships/slide" Target="slide474.xml"/><Relationship Id="rId2" Type="http://schemas.openxmlformats.org/officeDocument/2006/relationships/image" Target="../media/image531.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479.xml.rels><?xml version="1.0" encoding="UTF-8" standalone="yes"?>
<Relationships xmlns="http://schemas.openxmlformats.org/package/2006/relationships"><Relationship Id="rId8" Type="http://schemas.openxmlformats.org/officeDocument/2006/relationships/slide" Target="slide479.xml"/><Relationship Id="rId3" Type="http://schemas.openxmlformats.org/officeDocument/2006/relationships/slide" Target="slide9.xml"/><Relationship Id="rId7" Type="http://schemas.openxmlformats.org/officeDocument/2006/relationships/slide" Target="slide474.xml"/><Relationship Id="rId2" Type="http://schemas.openxmlformats.org/officeDocument/2006/relationships/image" Target="../media/image532.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48.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56.png"/><Relationship Id="rId7" Type="http://schemas.openxmlformats.org/officeDocument/2006/relationships/image" Target="../media/image1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57.png"/><Relationship Id="rId5" Type="http://schemas.openxmlformats.org/officeDocument/2006/relationships/image" Target="../media/image1.png"/><Relationship Id="rId10" Type="http://schemas.openxmlformats.org/officeDocument/2006/relationships/slide" Target="slide48.xml"/><Relationship Id="rId4" Type="http://schemas.openxmlformats.org/officeDocument/2006/relationships/slide" Target="slide9.xml"/><Relationship Id="rId9" Type="http://schemas.openxmlformats.org/officeDocument/2006/relationships/slide" Target="slide41.xml"/></Relationships>
</file>

<file path=ppt/slides/_rels/slide480.xml.rels><?xml version="1.0" encoding="UTF-8" standalone="yes"?>
<Relationships xmlns="http://schemas.openxmlformats.org/package/2006/relationships"><Relationship Id="rId8" Type="http://schemas.openxmlformats.org/officeDocument/2006/relationships/slide" Target="slide479.xml"/><Relationship Id="rId3" Type="http://schemas.openxmlformats.org/officeDocument/2006/relationships/slide" Target="slide9.xml"/><Relationship Id="rId7" Type="http://schemas.openxmlformats.org/officeDocument/2006/relationships/slide" Target="slide474.xml"/><Relationship Id="rId2" Type="http://schemas.openxmlformats.org/officeDocument/2006/relationships/image" Target="../media/image533.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481.xml.rels><?xml version="1.0" encoding="UTF-8" standalone="yes"?>
<Relationships xmlns="http://schemas.openxmlformats.org/package/2006/relationships"><Relationship Id="rId8" Type="http://schemas.openxmlformats.org/officeDocument/2006/relationships/slide" Target="slide486.xml"/><Relationship Id="rId13" Type="http://schemas.openxmlformats.org/officeDocument/2006/relationships/slide" Target="slide496.xml"/><Relationship Id="rId3" Type="http://schemas.openxmlformats.org/officeDocument/2006/relationships/image" Target="../media/image1.png"/><Relationship Id="rId7" Type="http://schemas.openxmlformats.org/officeDocument/2006/relationships/slide" Target="slide484.xml"/><Relationship Id="rId12" Type="http://schemas.openxmlformats.org/officeDocument/2006/relationships/slide" Target="slide494.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482.xml"/><Relationship Id="rId11" Type="http://schemas.openxmlformats.org/officeDocument/2006/relationships/slide" Target="slide492.xml"/><Relationship Id="rId5" Type="http://schemas.openxmlformats.org/officeDocument/2006/relationships/slide" Target="slide481.xml"/><Relationship Id="rId10" Type="http://schemas.openxmlformats.org/officeDocument/2006/relationships/slide" Target="slide490.xml"/><Relationship Id="rId4" Type="http://schemas.openxmlformats.org/officeDocument/2006/relationships/slide" Target="slide410.xml"/><Relationship Id="rId9" Type="http://schemas.openxmlformats.org/officeDocument/2006/relationships/slide" Target="slide488.xml"/></Relationships>
</file>

<file path=ppt/slides/_rels/slide482.xml.rels><?xml version="1.0" encoding="UTF-8" standalone="yes"?>
<Relationships xmlns="http://schemas.openxmlformats.org/package/2006/relationships"><Relationship Id="rId8" Type="http://schemas.openxmlformats.org/officeDocument/2006/relationships/image" Target="../media/image534.png"/><Relationship Id="rId3" Type="http://schemas.openxmlformats.org/officeDocument/2006/relationships/image" Target="../media/image1.png"/><Relationship Id="rId7" Type="http://schemas.openxmlformats.org/officeDocument/2006/relationships/slide" Target="slide482.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slide" Target="slide410.xml"/><Relationship Id="rId4" Type="http://schemas.openxmlformats.org/officeDocument/2006/relationships/image" Target="../media/image3.png"/><Relationship Id="rId9" Type="http://schemas.openxmlformats.org/officeDocument/2006/relationships/image" Target="../media/image10.png"/></Relationships>
</file>

<file path=ppt/slides/_rels/slide483.xml.rels><?xml version="1.0" encoding="UTF-8" standalone="yes"?>
<Relationships xmlns="http://schemas.openxmlformats.org/package/2006/relationships"><Relationship Id="rId8" Type="http://schemas.openxmlformats.org/officeDocument/2006/relationships/slide" Target="slide482.xml"/><Relationship Id="rId3" Type="http://schemas.openxmlformats.org/officeDocument/2006/relationships/slide" Target="slide9.xml"/><Relationship Id="rId7" Type="http://schemas.openxmlformats.org/officeDocument/2006/relationships/slide" Target="slide481.xml"/><Relationship Id="rId2" Type="http://schemas.openxmlformats.org/officeDocument/2006/relationships/image" Target="../media/image535.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48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37.png"/><Relationship Id="rId7" Type="http://schemas.openxmlformats.org/officeDocument/2006/relationships/image" Target="../media/image1.png"/><Relationship Id="rId12" Type="http://schemas.openxmlformats.org/officeDocument/2006/relationships/image" Target="../media/image10.png"/><Relationship Id="rId2" Type="http://schemas.openxmlformats.org/officeDocument/2006/relationships/image" Target="../media/image536.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484.xml"/><Relationship Id="rId5" Type="http://schemas.openxmlformats.org/officeDocument/2006/relationships/image" Target="../media/image539.png"/><Relationship Id="rId10" Type="http://schemas.openxmlformats.org/officeDocument/2006/relationships/slide" Target="slide481.xml"/><Relationship Id="rId4" Type="http://schemas.openxmlformats.org/officeDocument/2006/relationships/image" Target="../media/image538.png"/><Relationship Id="rId9" Type="http://schemas.openxmlformats.org/officeDocument/2006/relationships/slide" Target="slide410.xml"/></Relationships>
</file>

<file path=ppt/slides/_rels/slide485.xml.rels><?xml version="1.0" encoding="UTF-8" standalone="yes"?>
<Relationships xmlns="http://schemas.openxmlformats.org/package/2006/relationships"><Relationship Id="rId8" Type="http://schemas.openxmlformats.org/officeDocument/2006/relationships/slide" Target="slide484.xml"/><Relationship Id="rId3" Type="http://schemas.openxmlformats.org/officeDocument/2006/relationships/slide" Target="slide9.xml"/><Relationship Id="rId7" Type="http://schemas.openxmlformats.org/officeDocument/2006/relationships/slide" Target="slide481.xml"/><Relationship Id="rId2" Type="http://schemas.openxmlformats.org/officeDocument/2006/relationships/image" Target="../media/image540.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486.xml.rels><?xml version="1.0" encoding="UTF-8" standalone="yes"?>
<Relationships xmlns="http://schemas.openxmlformats.org/package/2006/relationships"><Relationship Id="rId8" Type="http://schemas.openxmlformats.org/officeDocument/2006/relationships/slide" Target="slide486.xml"/><Relationship Id="rId3" Type="http://schemas.openxmlformats.org/officeDocument/2006/relationships/slide" Target="slide9.xml"/><Relationship Id="rId7" Type="http://schemas.openxmlformats.org/officeDocument/2006/relationships/slide" Target="slide481.xml"/><Relationship Id="rId2" Type="http://schemas.openxmlformats.org/officeDocument/2006/relationships/image" Target="../media/image541.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487.xml.rels><?xml version="1.0" encoding="UTF-8" standalone="yes"?>
<Relationships xmlns="http://schemas.openxmlformats.org/package/2006/relationships"><Relationship Id="rId8" Type="http://schemas.openxmlformats.org/officeDocument/2006/relationships/slide" Target="slide486.xml"/><Relationship Id="rId3" Type="http://schemas.openxmlformats.org/officeDocument/2006/relationships/slide" Target="slide9.xml"/><Relationship Id="rId7" Type="http://schemas.openxmlformats.org/officeDocument/2006/relationships/slide" Target="slide481.xml"/><Relationship Id="rId2" Type="http://schemas.openxmlformats.org/officeDocument/2006/relationships/image" Target="../media/image542.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488.xml.rels><?xml version="1.0" encoding="UTF-8" standalone="yes"?>
<Relationships xmlns="http://schemas.openxmlformats.org/package/2006/relationships"><Relationship Id="rId8" Type="http://schemas.openxmlformats.org/officeDocument/2006/relationships/slide" Target="slide488.xml"/><Relationship Id="rId3" Type="http://schemas.openxmlformats.org/officeDocument/2006/relationships/slide" Target="slide9.xml"/><Relationship Id="rId7" Type="http://schemas.openxmlformats.org/officeDocument/2006/relationships/slide" Target="slide481.xml"/><Relationship Id="rId2" Type="http://schemas.openxmlformats.org/officeDocument/2006/relationships/image" Target="../media/image543.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489.xml.rels><?xml version="1.0" encoding="UTF-8" standalone="yes"?>
<Relationships xmlns="http://schemas.openxmlformats.org/package/2006/relationships"><Relationship Id="rId8" Type="http://schemas.openxmlformats.org/officeDocument/2006/relationships/slide" Target="slide488.xml"/><Relationship Id="rId3" Type="http://schemas.openxmlformats.org/officeDocument/2006/relationships/slide" Target="slide9.xml"/><Relationship Id="rId7" Type="http://schemas.openxmlformats.org/officeDocument/2006/relationships/slide" Target="slide481.xml"/><Relationship Id="rId2" Type="http://schemas.openxmlformats.org/officeDocument/2006/relationships/image" Target="../media/image544.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slide" Target="slide9.xml"/><Relationship Id="rId7" Type="http://schemas.openxmlformats.org/officeDocument/2006/relationships/slide" Target="slide41.xm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490.xml.rels><?xml version="1.0" encoding="UTF-8" standalone="yes"?>
<Relationships xmlns="http://schemas.openxmlformats.org/package/2006/relationships"><Relationship Id="rId8" Type="http://schemas.openxmlformats.org/officeDocument/2006/relationships/slide" Target="slide490.xml"/><Relationship Id="rId3" Type="http://schemas.openxmlformats.org/officeDocument/2006/relationships/slide" Target="slide9.xml"/><Relationship Id="rId7" Type="http://schemas.openxmlformats.org/officeDocument/2006/relationships/slide" Target="slide481.xml"/><Relationship Id="rId2" Type="http://schemas.openxmlformats.org/officeDocument/2006/relationships/image" Target="../media/image545.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491.xml.rels><?xml version="1.0" encoding="UTF-8" standalone="yes"?>
<Relationships xmlns="http://schemas.openxmlformats.org/package/2006/relationships"><Relationship Id="rId8" Type="http://schemas.openxmlformats.org/officeDocument/2006/relationships/slide" Target="slide490.xml"/><Relationship Id="rId3" Type="http://schemas.openxmlformats.org/officeDocument/2006/relationships/slide" Target="slide9.xml"/><Relationship Id="rId7" Type="http://schemas.openxmlformats.org/officeDocument/2006/relationships/slide" Target="slide481.xml"/><Relationship Id="rId2" Type="http://schemas.openxmlformats.org/officeDocument/2006/relationships/image" Target="../media/image546.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492.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440.png"/><Relationship Id="rId7" Type="http://schemas.openxmlformats.org/officeDocument/2006/relationships/slide" Target="slide410.xml"/><Relationship Id="rId2" Type="http://schemas.openxmlformats.org/officeDocument/2006/relationships/image" Target="../media/image439.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441.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492.xml"/></Relationships>
</file>

<file path=ppt/slides/_rels/slide49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3.png"/><Relationship Id="rId7" Type="http://schemas.openxmlformats.org/officeDocument/2006/relationships/slide" Target="slide9.xml"/><Relationship Id="rId2" Type="http://schemas.openxmlformats.org/officeDocument/2006/relationships/image" Target="../media/image442.png"/><Relationship Id="rId1" Type="http://schemas.openxmlformats.org/officeDocument/2006/relationships/slideLayout" Target="../slideLayouts/slideLayout2.xml"/><Relationship Id="rId6" Type="http://schemas.openxmlformats.org/officeDocument/2006/relationships/slide" Target="slide492.xml"/><Relationship Id="rId5" Type="http://schemas.openxmlformats.org/officeDocument/2006/relationships/slide" Target="slide481.xml"/><Relationship Id="rId4" Type="http://schemas.openxmlformats.org/officeDocument/2006/relationships/slide" Target="slide410.xml"/><Relationship Id="rId9" Type="http://schemas.openxmlformats.org/officeDocument/2006/relationships/image" Target="../media/image4.png"/></Relationships>
</file>

<file path=ppt/slides/_rels/slide49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slide" Target="slide494.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slide" Target="slide410.xml"/><Relationship Id="rId4" Type="http://schemas.openxmlformats.org/officeDocument/2006/relationships/image" Target="../media/image3.png"/><Relationship Id="rId9" Type="http://schemas.openxmlformats.org/officeDocument/2006/relationships/image" Target="../media/image547.png"/></Relationships>
</file>

<file path=ppt/slides/_rels/slide495.xml.rels><?xml version="1.0" encoding="UTF-8" standalone="yes"?>
<Relationships xmlns="http://schemas.openxmlformats.org/package/2006/relationships"><Relationship Id="rId8" Type="http://schemas.openxmlformats.org/officeDocument/2006/relationships/slide" Target="slide494.xml"/><Relationship Id="rId3" Type="http://schemas.openxmlformats.org/officeDocument/2006/relationships/slide" Target="slide9.xml"/><Relationship Id="rId7" Type="http://schemas.openxmlformats.org/officeDocument/2006/relationships/slide" Target="slide481.xml"/><Relationship Id="rId2" Type="http://schemas.openxmlformats.org/officeDocument/2006/relationships/image" Target="../media/image548.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496.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460.png"/><Relationship Id="rId7" Type="http://schemas.openxmlformats.org/officeDocument/2006/relationships/slide" Target="slide410.xml"/><Relationship Id="rId2" Type="http://schemas.openxmlformats.org/officeDocument/2006/relationships/image" Target="../media/image45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496.xml"/></Relationships>
</file>

<file path=ppt/slides/_rels/slide497.xml.rels><?xml version="1.0" encoding="UTF-8" standalone="yes"?>
<Relationships xmlns="http://schemas.openxmlformats.org/package/2006/relationships"><Relationship Id="rId8" Type="http://schemas.openxmlformats.org/officeDocument/2006/relationships/slide" Target="slide496.xml"/><Relationship Id="rId3" Type="http://schemas.openxmlformats.org/officeDocument/2006/relationships/slide" Target="slide9.xml"/><Relationship Id="rId7" Type="http://schemas.openxmlformats.org/officeDocument/2006/relationships/slide" Target="slide481.xml"/><Relationship Id="rId2" Type="http://schemas.openxmlformats.org/officeDocument/2006/relationships/image" Target="../media/image461.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498.xml.rels><?xml version="1.0" encoding="UTF-8" standalone="yes"?>
<Relationships xmlns="http://schemas.openxmlformats.org/package/2006/relationships"><Relationship Id="rId8" Type="http://schemas.openxmlformats.org/officeDocument/2006/relationships/slide" Target="slide911.xml"/><Relationship Id="rId13" Type="http://schemas.openxmlformats.org/officeDocument/2006/relationships/slide" Target="slide505.xml"/><Relationship Id="rId3" Type="http://schemas.openxmlformats.org/officeDocument/2006/relationships/image" Target="../media/image1.png"/><Relationship Id="rId7" Type="http://schemas.openxmlformats.org/officeDocument/2006/relationships/slide" Target="slide596.xml"/><Relationship Id="rId12" Type="http://schemas.openxmlformats.org/officeDocument/2006/relationships/slide" Target="slide503.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499.xml"/><Relationship Id="rId11" Type="http://schemas.openxmlformats.org/officeDocument/2006/relationships/slide" Target="slide501.xml"/><Relationship Id="rId5" Type="http://schemas.openxmlformats.org/officeDocument/2006/relationships/slide" Target="slide498.xml"/><Relationship Id="rId15" Type="http://schemas.openxmlformats.org/officeDocument/2006/relationships/slide" Target="slide509.xml"/><Relationship Id="rId10" Type="http://schemas.openxmlformats.org/officeDocument/2006/relationships/slide" Target="slide953.xml"/><Relationship Id="rId4" Type="http://schemas.openxmlformats.org/officeDocument/2006/relationships/slide" Target="slide410.xml"/><Relationship Id="rId9" Type="http://schemas.openxmlformats.org/officeDocument/2006/relationships/slide" Target="slide932.xml"/><Relationship Id="rId14" Type="http://schemas.openxmlformats.org/officeDocument/2006/relationships/slide" Target="slide507.xml"/></Relationships>
</file>

<file path=ppt/slides/_rels/slide499.xml.rels><?xml version="1.0" encoding="UTF-8" standalone="yes"?>
<Relationships xmlns="http://schemas.openxmlformats.org/package/2006/relationships"><Relationship Id="rId8" Type="http://schemas.openxmlformats.org/officeDocument/2006/relationships/slide" Target="slide499.xml"/><Relationship Id="rId3" Type="http://schemas.openxmlformats.org/officeDocument/2006/relationships/slide" Target="slide9.xml"/><Relationship Id="rId7" Type="http://schemas.openxmlformats.org/officeDocument/2006/relationships/slide" Target="slide498.xml"/><Relationship Id="rId2" Type="http://schemas.openxmlformats.org/officeDocument/2006/relationships/image" Target="../media/image549.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9.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1.png"/><Relationship Id="rId7" Type="http://schemas.openxmlformats.org/officeDocument/2006/relationships/slide" Target="slide41.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59.png"/></Relationships>
</file>

<file path=ppt/slides/_rels/slide500.xml.rels><?xml version="1.0" encoding="UTF-8" standalone="yes"?>
<Relationships xmlns="http://schemas.openxmlformats.org/package/2006/relationships"><Relationship Id="rId8" Type="http://schemas.openxmlformats.org/officeDocument/2006/relationships/slide" Target="slide499.xml"/><Relationship Id="rId3" Type="http://schemas.openxmlformats.org/officeDocument/2006/relationships/slide" Target="slide9.xml"/><Relationship Id="rId7" Type="http://schemas.openxmlformats.org/officeDocument/2006/relationships/slide" Target="slide498.xml"/><Relationship Id="rId2" Type="http://schemas.openxmlformats.org/officeDocument/2006/relationships/image" Target="../media/image550.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01.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image" Target="../media/image552.png"/><Relationship Id="rId7" Type="http://schemas.openxmlformats.org/officeDocument/2006/relationships/image" Target="../media/image3.png"/><Relationship Id="rId12" Type="http://schemas.openxmlformats.org/officeDocument/2006/relationships/image" Target="../media/image554.png"/><Relationship Id="rId2" Type="http://schemas.openxmlformats.org/officeDocument/2006/relationships/image" Target="../media/image551.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slide" Target="slide9.xml"/><Relationship Id="rId10" Type="http://schemas.openxmlformats.org/officeDocument/2006/relationships/slide" Target="slide501.xml"/><Relationship Id="rId4" Type="http://schemas.openxmlformats.org/officeDocument/2006/relationships/image" Target="../media/image553.png"/><Relationship Id="rId9" Type="http://schemas.openxmlformats.org/officeDocument/2006/relationships/slide" Target="slide498.xml"/></Relationships>
</file>

<file path=ppt/slides/_rels/slide502.xml.rels><?xml version="1.0" encoding="UTF-8" standalone="yes"?>
<Relationships xmlns="http://schemas.openxmlformats.org/package/2006/relationships"><Relationship Id="rId8" Type="http://schemas.openxmlformats.org/officeDocument/2006/relationships/slide" Target="slide501.xml"/><Relationship Id="rId3" Type="http://schemas.openxmlformats.org/officeDocument/2006/relationships/slide" Target="slide9.xml"/><Relationship Id="rId7" Type="http://schemas.openxmlformats.org/officeDocument/2006/relationships/slide" Target="slide498.xml"/><Relationship Id="rId2" Type="http://schemas.openxmlformats.org/officeDocument/2006/relationships/image" Target="../media/image555.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03.xml.rels><?xml version="1.0" encoding="UTF-8" standalone="yes"?>
<Relationships xmlns="http://schemas.openxmlformats.org/package/2006/relationships"><Relationship Id="rId8" Type="http://schemas.openxmlformats.org/officeDocument/2006/relationships/slide" Target="slide498.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503.xml"/></Relationships>
</file>

<file path=ppt/slides/_rels/slide504.xml.rels><?xml version="1.0" encoding="UTF-8" standalone="yes"?>
<Relationships xmlns="http://schemas.openxmlformats.org/package/2006/relationships"><Relationship Id="rId8" Type="http://schemas.openxmlformats.org/officeDocument/2006/relationships/slide" Target="slide503.xml"/><Relationship Id="rId3" Type="http://schemas.openxmlformats.org/officeDocument/2006/relationships/slide" Target="slide9.xml"/><Relationship Id="rId7" Type="http://schemas.openxmlformats.org/officeDocument/2006/relationships/slide" Target="slide498.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0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slide" Target="slide505.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498.xml"/><Relationship Id="rId5" Type="http://schemas.openxmlformats.org/officeDocument/2006/relationships/slide" Target="slide410.xml"/><Relationship Id="rId4" Type="http://schemas.openxmlformats.org/officeDocument/2006/relationships/image" Target="../media/image3.png"/><Relationship Id="rId9" Type="http://schemas.openxmlformats.org/officeDocument/2006/relationships/image" Target="../media/image556.png"/></Relationships>
</file>

<file path=ppt/slides/_rels/slide506.xml.rels><?xml version="1.0" encoding="UTF-8" standalone="yes"?>
<Relationships xmlns="http://schemas.openxmlformats.org/package/2006/relationships"><Relationship Id="rId8" Type="http://schemas.openxmlformats.org/officeDocument/2006/relationships/slide" Target="slide505.xml"/><Relationship Id="rId3" Type="http://schemas.openxmlformats.org/officeDocument/2006/relationships/slide" Target="slide9.xml"/><Relationship Id="rId7" Type="http://schemas.openxmlformats.org/officeDocument/2006/relationships/slide" Target="slide498.xml"/><Relationship Id="rId2" Type="http://schemas.openxmlformats.org/officeDocument/2006/relationships/image" Target="../media/image557.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07.xml.rels><?xml version="1.0" encoding="UTF-8" standalone="yes"?>
<Relationships xmlns="http://schemas.openxmlformats.org/package/2006/relationships"><Relationship Id="rId8" Type="http://schemas.openxmlformats.org/officeDocument/2006/relationships/slide" Target="slide498.xml"/><Relationship Id="rId3" Type="http://schemas.openxmlformats.org/officeDocument/2006/relationships/image" Target="../media/image486.png"/><Relationship Id="rId7" Type="http://schemas.openxmlformats.org/officeDocument/2006/relationships/slide" Target="slide410.xml"/><Relationship Id="rId2" Type="http://schemas.openxmlformats.org/officeDocument/2006/relationships/image" Target="../media/image485.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487.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507.xml"/></Relationships>
</file>

<file path=ppt/slides/_rels/slide508.xml.rels><?xml version="1.0" encoding="UTF-8" standalone="yes"?>
<Relationships xmlns="http://schemas.openxmlformats.org/package/2006/relationships"><Relationship Id="rId8" Type="http://schemas.openxmlformats.org/officeDocument/2006/relationships/slide" Target="slide507.xml"/><Relationship Id="rId3" Type="http://schemas.openxmlformats.org/officeDocument/2006/relationships/slide" Target="slide9.xml"/><Relationship Id="rId7" Type="http://schemas.openxmlformats.org/officeDocument/2006/relationships/slide" Target="slide498.xml"/><Relationship Id="rId2" Type="http://schemas.openxmlformats.org/officeDocument/2006/relationships/image" Target="../media/image488.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09.xml.rels><?xml version="1.0" encoding="UTF-8" standalone="yes"?>
<Relationships xmlns="http://schemas.openxmlformats.org/package/2006/relationships"><Relationship Id="rId8" Type="http://schemas.openxmlformats.org/officeDocument/2006/relationships/slide" Target="slide498.xml"/><Relationship Id="rId3" Type="http://schemas.openxmlformats.org/officeDocument/2006/relationships/image" Target="../media/image559.png"/><Relationship Id="rId7" Type="http://schemas.openxmlformats.org/officeDocument/2006/relationships/slide" Target="slide410.xml"/><Relationship Id="rId2" Type="http://schemas.openxmlformats.org/officeDocument/2006/relationships/image" Target="../media/image55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509.xml"/></Relationships>
</file>

<file path=ppt/slides/_rels/slide51.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9.xml"/><Relationship Id="rId7" Type="http://schemas.openxmlformats.org/officeDocument/2006/relationships/slide" Target="slide41.xm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61.png"/></Relationships>
</file>

<file path=ppt/slides/_rels/slide510.xml.rels><?xml version="1.0" encoding="UTF-8" standalone="yes"?>
<Relationships xmlns="http://schemas.openxmlformats.org/package/2006/relationships"><Relationship Id="rId8" Type="http://schemas.openxmlformats.org/officeDocument/2006/relationships/slide" Target="slide509.xml"/><Relationship Id="rId3" Type="http://schemas.openxmlformats.org/officeDocument/2006/relationships/slide" Target="slide9.xml"/><Relationship Id="rId7" Type="http://schemas.openxmlformats.org/officeDocument/2006/relationships/slide" Target="slide498.xml"/><Relationship Id="rId2" Type="http://schemas.openxmlformats.org/officeDocument/2006/relationships/image" Target="../media/image560.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11.xml.rels><?xml version="1.0" encoding="UTF-8" standalone="yes"?>
<Relationships xmlns="http://schemas.openxmlformats.org/package/2006/relationships"><Relationship Id="rId8" Type="http://schemas.openxmlformats.org/officeDocument/2006/relationships/slide" Target="slide596.xml"/><Relationship Id="rId13" Type="http://schemas.openxmlformats.org/officeDocument/2006/relationships/slide" Target="slide520.xml"/><Relationship Id="rId18" Type="http://schemas.openxmlformats.org/officeDocument/2006/relationships/slide" Target="slide530.xml"/><Relationship Id="rId26" Type="http://schemas.openxmlformats.org/officeDocument/2006/relationships/slide" Target="slide547.xml"/><Relationship Id="rId3" Type="http://schemas.openxmlformats.org/officeDocument/2006/relationships/slide" Target="slide9.xml"/><Relationship Id="rId21" Type="http://schemas.openxmlformats.org/officeDocument/2006/relationships/slide" Target="slide537.xml"/><Relationship Id="rId7" Type="http://schemas.openxmlformats.org/officeDocument/2006/relationships/slide" Target="slide512.xml"/><Relationship Id="rId12" Type="http://schemas.openxmlformats.org/officeDocument/2006/relationships/slide" Target="slide518.xml"/><Relationship Id="rId17" Type="http://schemas.openxmlformats.org/officeDocument/2006/relationships/slide" Target="slide528.xml"/><Relationship Id="rId25" Type="http://schemas.openxmlformats.org/officeDocument/2006/relationships/slide" Target="slide545.xml"/><Relationship Id="rId2" Type="http://schemas.openxmlformats.org/officeDocument/2006/relationships/notesSlide" Target="../notesSlides/notesSlide1.xml"/><Relationship Id="rId16" Type="http://schemas.openxmlformats.org/officeDocument/2006/relationships/slide" Target="slide526.xml"/><Relationship Id="rId20" Type="http://schemas.openxmlformats.org/officeDocument/2006/relationships/slide" Target="slide535.xml"/><Relationship Id="rId29" Type="http://schemas.openxmlformats.org/officeDocument/2006/relationships/slide" Target="slide552.xml"/><Relationship Id="rId1" Type="http://schemas.openxmlformats.org/officeDocument/2006/relationships/slideLayout" Target="../slideLayouts/slideLayout2.xml"/><Relationship Id="rId6" Type="http://schemas.openxmlformats.org/officeDocument/2006/relationships/slide" Target="slide511.xml"/><Relationship Id="rId11" Type="http://schemas.openxmlformats.org/officeDocument/2006/relationships/slide" Target="slide516.xml"/><Relationship Id="rId24" Type="http://schemas.openxmlformats.org/officeDocument/2006/relationships/slide" Target="slide543.xml"/><Relationship Id="rId5" Type="http://schemas.openxmlformats.org/officeDocument/2006/relationships/slide" Target="slide410.xml"/><Relationship Id="rId15" Type="http://schemas.openxmlformats.org/officeDocument/2006/relationships/slide" Target="slide524.xml"/><Relationship Id="rId23" Type="http://schemas.openxmlformats.org/officeDocument/2006/relationships/slide" Target="slide541.xml"/><Relationship Id="rId28" Type="http://schemas.openxmlformats.org/officeDocument/2006/relationships/slide" Target="slide550.xml"/><Relationship Id="rId10" Type="http://schemas.openxmlformats.org/officeDocument/2006/relationships/slide" Target="slide514.xml"/><Relationship Id="rId19" Type="http://schemas.openxmlformats.org/officeDocument/2006/relationships/slide" Target="slide533.xml"/><Relationship Id="rId31" Type="http://schemas.openxmlformats.org/officeDocument/2006/relationships/slide" Target="slide556.xml"/><Relationship Id="rId4" Type="http://schemas.openxmlformats.org/officeDocument/2006/relationships/image" Target="../media/image1.png"/><Relationship Id="rId9" Type="http://schemas.openxmlformats.org/officeDocument/2006/relationships/slide" Target="slide1051.xml"/><Relationship Id="rId14" Type="http://schemas.openxmlformats.org/officeDocument/2006/relationships/slide" Target="slide522.xml"/><Relationship Id="rId22" Type="http://schemas.openxmlformats.org/officeDocument/2006/relationships/slide" Target="slide539.xml"/><Relationship Id="rId27" Type="http://schemas.openxmlformats.org/officeDocument/2006/relationships/slide" Target="slide723.xml"/><Relationship Id="rId30" Type="http://schemas.openxmlformats.org/officeDocument/2006/relationships/slide" Target="slide554.xml"/></Relationships>
</file>

<file path=ppt/slides/_rels/slide512.xml.rels><?xml version="1.0" encoding="UTF-8" standalone="yes"?>
<Relationships xmlns="http://schemas.openxmlformats.org/package/2006/relationships"><Relationship Id="rId8" Type="http://schemas.openxmlformats.org/officeDocument/2006/relationships/image" Target="../media/image561.png"/><Relationship Id="rId3" Type="http://schemas.openxmlformats.org/officeDocument/2006/relationships/image" Target="../media/image1.png"/><Relationship Id="rId7" Type="http://schemas.openxmlformats.org/officeDocument/2006/relationships/slide" Target="slide512.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511.xml"/><Relationship Id="rId5" Type="http://schemas.openxmlformats.org/officeDocument/2006/relationships/slide" Target="slide410.xml"/><Relationship Id="rId4" Type="http://schemas.openxmlformats.org/officeDocument/2006/relationships/image" Target="../media/image3.png"/><Relationship Id="rId9" Type="http://schemas.openxmlformats.org/officeDocument/2006/relationships/image" Target="../media/image10.png"/></Relationships>
</file>

<file path=ppt/slides/_rels/slide513.xml.rels><?xml version="1.0" encoding="UTF-8" standalone="yes"?>
<Relationships xmlns="http://schemas.openxmlformats.org/package/2006/relationships"><Relationship Id="rId8" Type="http://schemas.openxmlformats.org/officeDocument/2006/relationships/slide" Target="slide512.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562.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3.png"/><Relationship Id="rId7" Type="http://schemas.openxmlformats.org/officeDocument/2006/relationships/image" Target="../media/image1.png"/><Relationship Id="rId12" Type="http://schemas.openxmlformats.org/officeDocument/2006/relationships/image" Target="../media/image10.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514.xml"/><Relationship Id="rId5" Type="http://schemas.openxmlformats.org/officeDocument/2006/relationships/image" Target="../media/image85.png"/><Relationship Id="rId10" Type="http://schemas.openxmlformats.org/officeDocument/2006/relationships/slide" Target="slide511.xml"/><Relationship Id="rId4" Type="http://schemas.openxmlformats.org/officeDocument/2006/relationships/image" Target="../media/image84.png"/><Relationship Id="rId9" Type="http://schemas.openxmlformats.org/officeDocument/2006/relationships/slide" Target="slide410.xml"/></Relationships>
</file>

<file path=ppt/slides/_rels/slide515.xml.rels><?xml version="1.0" encoding="UTF-8" standalone="yes"?>
<Relationships xmlns="http://schemas.openxmlformats.org/package/2006/relationships"><Relationship Id="rId8" Type="http://schemas.openxmlformats.org/officeDocument/2006/relationships/slide" Target="slide511.xml"/><Relationship Id="rId3" Type="http://schemas.openxmlformats.org/officeDocument/2006/relationships/image" Target="../media/image87.png"/><Relationship Id="rId7" Type="http://schemas.openxmlformats.org/officeDocument/2006/relationships/slide" Target="slide410.xml"/><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514.xml"/></Relationships>
</file>

<file path=ppt/slides/_rels/slide516.xml.rels><?xml version="1.0" encoding="UTF-8" standalone="yes"?>
<Relationships xmlns="http://schemas.openxmlformats.org/package/2006/relationships"><Relationship Id="rId8" Type="http://schemas.openxmlformats.org/officeDocument/2006/relationships/slide" Target="slide516.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563.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10" Type="http://schemas.openxmlformats.org/officeDocument/2006/relationships/image" Target="../media/image564.png"/><Relationship Id="rId4" Type="http://schemas.openxmlformats.org/officeDocument/2006/relationships/image" Target="../media/image1.png"/><Relationship Id="rId9" Type="http://schemas.openxmlformats.org/officeDocument/2006/relationships/image" Target="../media/image10.png"/></Relationships>
</file>

<file path=ppt/slides/_rels/slide517.xml.rels><?xml version="1.0" encoding="UTF-8" standalone="yes"?>
<Relationships xmlns="http://schemas.openxmlformats.org/package/2006/relationships"><Relationship Id="rId8" Type="http://schemas.openxmlformats.org/officeDocument/2006/relationships/slide" Target="slide516.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565.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18.xml.rels><?xml version="1.0" encoding="UTF-8" standalone="yes"?>
<Relationships xmlns="http://schemas.openxmlformats.org/package/2006/relationships"><Relationship Id="rId8" Type="http://schemas.openxmlformats.org/officeDocument/2006/relationships/slide" Target="slide511.xml"/><Relationship Id="rId3" Type="http://schemas.openxmlformats.org/officeDocument/2006/relationships/image" Target="../media/image567.png"/><Relationship Id="rId7" Type="http://schemas.openxmlformats.org/officeDocument/2006/relationships/slide" Target="slide410.xml"/><Relationship Id="rId2" Type="http://schemas.openxmlformats.org/officeDocument/2006/relationships/image" Target="../media/image56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568.png"/><Relationship Id="rId4" Type="http://schemas.openxmlformats.org/officeDocument/2006/relationships/slide" Target="slide9.xml"/><Relationship Id="rId9" Type="http://schemas.openxmlformats.org/officeDocument/2006/relationships/slide" Target="slide518.xml"/></Relationships>
</file>

<file path=ppt/slides/_rels/slide519.xml.rels><?xml version="1.0" encoding="UTF-8" standalone="yes"?>
<Relationships xmlns="http://schemas.openxmlformats.org/package/2006/relationships"><Relationship Id="rId8" Type="http://schemas.openxmlformats.org/officeDocument/2006/relationships/slide" Target="slide518.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569.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3.png"/><Relationship Id="rId7"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52.xml"/><Relationship Id="rId5" Type="http://schemas.openxmlformats.org/officeDocument/2006/relationships/slide" Target="slide9.xml"/><Relationship Id="rId10" Type="http://schemas.openxmlformats.org/officeDocument/2006/relationships/slide" Target="slide41.xml"/><Relationship Id="rId4" Type="http://schemas.openxmlformats.org/officeDocument/2006/relationships/image" Target="../media/image64.png"/><Relationship Id="rId9" Type="http://schemas.openxmlformats.org/officeDocument/2006/relationships/slide" Target="slide11.xml"/></Relationships>
</file>

<file path=ppt/slides/_rels/slide520.xml.rels><?xml version="1.0" encoding="UTF-8" standalone="yes"?>
<Relationships xmlns="http://schemas.openxmlformats.org/package/2006/relationships"><Relationship Id="rId8" Type="http://schemas.openxmlformats.org/officeDocument/2006/relationships/slide" Target="slide511.xml"/><Relationship Id="rId3" Type="http://schemas.openxmlformats.org/officeDocument/2006/relationships/image" Target="../media/image571.png"/><Relationship Id="rId7" Type="http://schemas.openxmlformats.org/officeDocument/2006/relationships/slide" Target="slide410.xml"/><Relationship Id="rId2" Type="http://schemas.openxmlformats.org/officeDocument/2006/relationships/image" Target="../media/image570.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572.png"/><Relationship Id="rId4" Type="http://schemas.openxmlformats.org/officeDocument/2006/relationships/slide" Target="slide9.xml"/><Relationship Id="rId9" Type="http://schemas.openxmlformats.org/officeDocument/2006/relationships/slide" Target="slide520.xml"/></Relationships>
</file>

<file path=ppt/slides/_rels/slide521.xml.rels><?xml version="1.0" encoding="UTF-8" standalone="yes"?>
<Relationships xmlns="http://schemas.openxmlformats.org/package/2006/relationships"><Relationship Id="rId8" Type="http://schemas.openxmlformats.org/officeDocument/2006/relationships/slide" Target="slide520.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573.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22.xml.rels><?xml version="1.0" encoding="UTF-8" standalone="yes"?>
<Relationships xmlns="http://schemas.openxmlformats.org/package/2006/relationships"><Relationship Id="rId8" Type="http://schemas.openxmlformats.org/officeDocument/2006/relationships/slide" Target="slide522.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10" Type="http://schemas.openxmlformats.org/officeDocument/2006/relationships/image" Target="../media/image253.png"/><Relationship Id="rId4" Type="http://schemas.openxmlformats.org/officeDocument/2006/relationships/image" Target="../media/image1.png"/><Relationship Id="rId9" Type="http://schemas.openxmlformats.org/officeDocument/2006/relationships/image" Target="../media/image10.png"/></Relationships>
</file>

<file path=ppt/slides/_rels/slide523.xml.rels><?xml version="1.0" encoding="UTF-8" standalone="yes"?>
<Relationships xmlns="http://schemas.openxmlformats.org/package/2006/relationships"><Relationship Id="rId8" Type="http://schemas.openxmlformats.org/officeDocument/2006/relationships/slide" Target="slide522.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254.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24.xml.rels><?xml version="1.0" encoding="UTF-8" standalone="yes"?>
<Relationships xmlns="http://schemas.openxmlformats.org/package/2006/relationships"><Relationship Id="rId8" Type="http://schemas.openxmlformats.org/officeDocument/2006/relationships/slide" Target="slide524.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574.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525.xml.rels><?xml version="1.0" encoding="UTF-8" standalone="yes"?>
<Relationships xmlns="http://schemas.openxmlformats.org/package/2006/relationships"><Relationship Id="rId8" Type="http://schemas.openxmlformats.org/officeDocument/2006/relationships/slide" Target="slide524.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575.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26.xml.rels><?xml version="1.0" encoding="UTF-8" standalone="yes"?>
<Relationships xmlns="http://schemas.openxmlformats.org/package/2006/relationships"><Relationship Id="rId8" Type="http://schemas.openxmlformats.org/officeDocument/2006/relationships/slide" Target="slide511.xml"/><Relationship Id="rId3" Type="http://schemas.openxmlformats.org/officeDocument/2006/relationships/image" Target="../media/image577.png"/><Relationship Id="rId7" Type="http://schemas.openxmlformats.org/officeDocument/2006/relationships/slide" Target="slide410.xml"/><Relationship Id="rId12" Type="http://schemas.openxmlformats.org/officeDocument/2006/relationships/image" Target="../media/image579.png"/><Relationship Id="rId2" Type="http://schemas.openxmlformats.org/officeDocument/2006/relationships/image" Target="../media/image57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578.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526.xml"/></Relationships>
</file>

<file path=ppt/slides/_rels/slide527.xml.rels><?xml version="1.0" encoding="UTF-8" standalone="yes"?>
<Relationships xmlns="http://schemas.openxmlformats.org/package/2006/relationships"><Relationship Id="rId8" Type="http://schemas.openxmlformats.org/officeDocument/2006/relationships/slide" Target="slide526.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580.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28.xml.rels><?xml version="1.0" encoding="UTF-8" standalone="yes"?>
<Relationships xmlns="http://schemas.openxmlformats.org/package/2006/relationships"><Relationship Id="rId8" Type="http://schemas.openxmlformats.org/officeDocument/2006/relationships/slide" Target="slide528.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581.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529.xml.rels><?xml version="1.0" encoding="UTF-8" standalone="yes"?>
<Relationships xmlns="http://schemas.openxmlformats.org/package/2006/relationships"><Relationship Id="rId8" Type="http://schemas.openxmlformats.org/officeDocument/2006/relationships/slide" Target="slide528.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582.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image" Target="../media/image66.png"/><Relationship Id="rId7" Type="http://schemas.openxmlformats.org/officeDocument/2006/relationships/slide" Target="slide11.xm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52.xml"/></Relationships>
</file>

<file path=ppt/slides/_rels/slide530.xml.rels><?xml version="1.0" encoding="UTF-8" standalone="yes"?>
<Relationships xmlns="http://schemas.openxmlformats.org/package/2006/relationships"><Relationship Id="rId8" Type="http://schemas.openxmlformats.org/officeDocument/2006/relationships/slide" Target="slide530.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583.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531.xml.rels><?xml version="1.0" encoding="UTF-8" standalone="yes"?>
<Relationships xmlns="http://schemas.openxmlformats.org/package/2006/relationships"><Relationship Id="rId8" Type="http://schemas.openxmlformats.org/officeDocument/2006/relationships/slide" Target="slide530.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584.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532.xml.rels><?xml version="1.0" encoding="UTF-8" standalone="yes"?>
<Relationships xmlns="http://schemas.openxmlformats.org/package/2006/relationships"><Relationship Id="rId8" Type="http://schemas.openxmlformats.org/officeDocument/2006/relationships/slide" Target="slide530.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585.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33.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image" Target="../media/image587.png"/><Relationship Id="rId7" Type="http://schemas.openxmlformats.org/officeDocument/2006/relationships/image" Target="../media/image10.png"/><Relationship Id="rId2" Type="http://schemas.openxmlformats.org/officeDocument/2006/relationships/image" Target="../media/image58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588.png"/><Relationship Id="rId5" Type="http://schemas.openxmlformats.org/officeDocument/2006/relationships/image" Target="../media/image1.png"/><Relationship Id="rId10" Type="http://schemas.openxmlformats.org/officeDocument/2006/relationships/slide" Target="slide533.xml"/><Relationship Id="rId4" Type="http://schemas.openxmlformats.org/officeDocument/2006/relationships/slide" Target="slide9.xml"/><Relationship Id="rId9" Type="http://schemas.openxmlformats.org/officeDocument/2006/relationships/slide" Target="slide511.xml"/></Relationships>
</file>

<file path=ppt/slides/_rels/slide534.xml.rels><?xml version="1.0" encoding="UTF-8" standalone="yes"?>
<Relationships xmlns="http://schemas.openxmlformats.org/package/2006/relationships"><Relationship Id="rId8" Type="http://schemas.openxmlformats.org/officeDocument/2006/relationships/slide" Target="slide533.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589.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35.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slide" Target="slide9.xml"/><Relationship Id="rId7" Type="http://schemas.openxmlformats.org/officeDocument/2006/relationships/image" Target="../media/image591.png"/><Relationship Id="rId2" Type="http://schemas.openxmlformats.org/officeDocument/2006/relationships/image" Target="../media/image590.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slide" Target="slide535.xml"/><Relationship Id="rId4" Type="http://schemas.openxmlformats.org/officeDocument/2006/relationships/image" Target="../media/image1.png"/><Relationship Id="rId9" Type="http://schemas.openxmlformats.org/officeDocument/2006/relationships/slide" Target="slide511.xml"/></Relationships>
</file>

<file path=ppt/slides/_rels/slide536.xml.rels><?xml version="1.0" encoding="UTF-8" standalone="yes"?>
<Relationships xmlns="http://schemas.openxmlformats.org/package/2006/relationships"><Relationship Id="rId8" Type="http://schemas.openxmlformats.org/officeDocument/2006/relationships/slide" Target="slide511.xml"/><Relationship Id="rId3" Type="http://schemas.openxmlformats.org/officeDocument/2006/relationships/image" Target="../media/image593.png"/><Relationship Id="rId7" Type="http://schemas.openxmlformats.org/officeDocument/2006/relationships/slide" Target="slide410.xml"/><Relationship Id="rId2" Type="http://schemas.openxmlformats.org/officeDocument/2006/relationships/image" Target="../media/image59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535.xml"/></Relationships>
</file>

<file path=ppt/slides/_rels/slide537.xml.rels><?xml version="1.0" encoding="UTF-8" standalone="yes"?>
<Relationships xmlns="http://schemas.openxmlformats.org/package/2006/relationships"><Relationship Id="rId8" Type="http://schemas.openxmlformats.org/officeDocument/2006/relationships/slide" Target="slide511.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59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595.png"/><Relationship Id="rId4" Type="http://schemas.openxmlformats.org/officeDocument/2006/relationships/image" Target="../media/image1.png"/><Relationship Id="rId9" Type="http://schemas.openxmlformats.org/officeDocument/2006/relationships/slide" Target="slide537.xml"/></Relationships>
</file>

<file path=ppt/slides/_rels/slide538.xml.rels><?xml version="1.0" encoding="UTF-8" standalone="yes"?>
<Relationships xmlns="http://schemas.openxmlformats.org/package/2006/relationships"><Relationship Id="rId8" Type="http://schemas.openxmlformats.org/officeDocument/2006/relationships/slide" Target="slide511.xml"/><Relationship Id="rId3" Type="http://schemas.openxmlformats.org/officeDocument/2006/relationships/image" Target="../media/image597.png"/><Relationship Id="rId7" Type="http://schemas.openxmlformats.org/officeDocument/2006/relationships/slide" Target="slide410.xml"/><Relationship Id="rId2" Type="http://schemas.openxmlformats.org/officeDocument/2006/relationships/image" Target="../media/image59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537.xml"/></Relationships>
</file>

<file path=ppt/slides/_rels/slide539.xml.rels><?xml version="1.0" encoding="UTF-8" standalone="yes"?>
<Relationships xmlns="http://schemas.openxmlformats.org/package/2006/relationships"><Relationship Id="rId8" Type="http://schemas.openxmlformats.org/officeDocument/2006/relationships/slide" Target="slide511.xml"/><Relationship Id="rId3" Type="http://schemas.openxmlformats.org/officeDocument/2006/relationships/image" Target="../media/image421.png"/><Relationship Id="rId7" Type="http://schemas.openxmlformats.org/officeDocument/2006/relationships/slide" Target="slide410.xml"/><Relationship Id="rId2" Type="http://schemas.openxmlformats.org/officeDocument/2006/relationships/image" Target="../media/image42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539.xml"/></Relationships>
</file>

<file path=ppt/slides/_rels/slide54.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image" Target="../media/image68.png"/><Relationship Id="rId7" Type="http://schemas.openxmlformats.org/officeDocument/2006/relationships/slide" Target="slide11.xm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54.xml"/></Relationships>
</file>

<file path=ppt/slides/_rels/slide540.xml.rels><?xml version="1.0" encoding="UTF-8" standalone="yes"?>
<Relationships xmlns="http://schemas.openxmlformats.org/package/2006/relationships"><Relationship Id="rId8" Type="http://schemas.openxmlformats.org/officeDocument/2006/relationships/slide" Target="slide539.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422.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41.xml.rels><?xml version="1.0" encoding="UTF-8" standalone="yes"?>
<Relationships xmlns="http://schemas.openxmlformats.org/package/2006/relationships"><Relationship Id="rId8" Type="http://schemas.openxmlformats.org/officeDocument/2006/relationships/slide" Target="slide541.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598.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542.xml.rels><?xml version="1.0" encoding="UTF-8" standalone="yes"?>
<Relationships xmlns="http://schemas.openxmlformats.org/package/2006/relationships"><Relationship Id="rId8" Type="http://schemas.openxmlformats.org/officeDocument/2006/relationships/slide" Target="slide541.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599.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43.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image" Target="../media/image601.png"/><Relationship Id="rId7" Type="http://schemas.openxmlformats.org/officeDocument/2006/relationships/image" Target="../media/image3.png"/><Relationship Id="rId2" Type="http://schemas.openxmlformats.org/officeDocument/2006/relationships/image" Target="../media/image600.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slide" Target="slide9.xml"/><Relationship Id="rId10" Type="http://schemas.openxmlformats.org/officeDocument/2006/relationships/slide" Target="slide543.xml"/><Relationship Id="rId4" Type="http://schemas.openxmlformats.org/officeDocument/2006/relationships/image" Target="../media/image602.png"/><Relationship Id="rId9" Type="http://schemas.openxmlformats.org/officeDocument/2006/relationships/slide" Target="slide511.xml"/></Relationships>
</file>

<file path=ppt/slides/_rels/slide544.xml.rels><?xml version="1.0" encoding="UTF-8" standalone="yes"?>
<Relationships xmlns="http://schemas.openxmlformats.org/package/2006/relationships"><Relationship Id="rId8" Type="http://schemas.openxmlformats.org/officeDocument/2006/relationships/slide" Target="slide543.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603.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604.png"/></Relationships>
</file>

<file path=ppt/slides/_rels/slide545.xml.rels><?xml version="1.0" encoding="UTF-8" standalone="yes"?>
<Relationships xmlns="http://schemas.openxmlformats.org/package/2006/relationships"><Relationship Id="rId8" Type="http://schemas.openxmlformats.org/officeDocument/2006/relationships/slide" Target="slide511.xml"/><Relationship Id="rId3" Type="http://schemas.openxmlformats.org/officeDocument/2006/relationships/image" Target="../media/image606.png"/><Relationship Id="rId7" Type="http://schemas.openxmlformats.org/officeDocument/2006/relationships/slide" Target="slide410.xml"/><Relationship Id="rId2" Type="http://schemas.openxmlformats.org/officeDocument/2006/relationships/image" Target="../media/image605.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607.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545.xml"/></Relationships>
</file>

<file path=ppt/slides/_rels/slide546.xml.rels><?xml version="1.0" encoding="UTF-8" standalone="yes"?>
<Relationships xmlns="http://schemas.openxmlformats.org/package/2006/relationships"><Relationship Id="rId8" Type="http://schemas.openxmlformats.org/officeDocument/2006/relationships/slide" Target="slide545.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608.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47.xml.rels><?xml version="1.0" encoding="UTF-8" standalone="yes"?>
<Relationships xmlns="http://schemas.openxmlformats.org/package/2006/relationships"><Relationship Id="rId8" Type="http://schemas.openxmlformats.org/officeDocument/2006/relationships/slide" Target="slide547.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609.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10" Type="http://schemas.openxmlformats.org/officeDocument/2006/relationships/image" Target="../media/image610.png"/><Relationship Id="rId4" Type="http://schemas.openxmlformats.org/officeDocument/2006/relationships/image" Target="../media/image1.png"/><Relationship Id="rId9" Type="http://schemas.openxmlformats.org/officeDocument/2006/relationships/image" Target="../media/image10.png"/></Relationships>
</file>

<file path=ppt/slides/_rels/slide548.xml.rels><?xml version="1.0" encoding="UTF-8" standalone="yes"?>
<Relationships xmlns="http://schemas.openxmlformats.org/package/2006/relationships"><Relationship Id="rId8" Type="http://schemas.openxmlformats.org/officeDocument/2006/relationships/slide" Target="slide547.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611.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549.xml.rels><?xml version="1.0" encoding="UTF-8" standalone="yes"?>
<Relationships xmlns="http://schemas.openxmlformats.org/package/2006/relationships"><Relationship Id="rId8" Type="http://schemas.openxmlformats.org/officeDocument/2006/relationships/slide" Target="slide547.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612.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70.png"/><Relationship Id="rId7"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9.xml"/><Relationship Id="rId10" Type="http://schemas.openxmlformats.org/officeDocument/2006/relationships/slide" Target="slide54.xml"/><Relationship Id="rId4" Type="http://schemas.openxmlformats.org/officeDocument/2006/relationships/image" Target="../media/image71.png"/><Relationship Id="rId9" Type="http://schemas.openxmlformats.org/officeDocument/2006/relationships/slide" Target="slide41.xml"/></Relationships>
</file>

<file path=ppt/slides/_rels/slide550.xml.rels><?xml version="1.0" encoding="UTF-8" standalone="yes"?>
<Relationships xmlns="http://schemas.openxmlformats.org/package/2006/relationships"><Relationship Id="rId8" Type="http://schemas.openxmlformats.org/officeDocument/2006/relationships/slide" Target="slide511.xml"/><Relationship Id="rId3" Type="http://schemas.openxmlformats.org/officeDocument/2006/relationships/image" Target="../media/image455.png"/><Relationship Id="rId7" Type="http://schemas.openxmlformats.org/officeDocument/2006/relationships/slide" Target="slide410.xml"/><Relationship Id="rId12" Type="http://schemas.openxmlformats.org/officeDocument/2006/relationships/image" Target="../media/image457.png"/><Relationship Id="rId2" Type="http://schemas.openxmlformats.org/officeDocument/2006/relationships/image" Target="../media/image45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456.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550.xml"/></Relationships>
</file>

<file path=ppt/slides/_rels/slide551.xml.rels><?xml version="1.0" encoding="UTF-8" standalone="yes"?>
<Relationships xmlns="http://schemas.openxmlformats.org/package/2006/relationships"><Relationship Id="rId8" Type="http://schemas.openxmlformats.org/officeDocument/2006/relationships/slide" Target="slide550.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458.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52.xml.rels><?xml version="1.0" encoding="UTF-8" standalone="yes"?>
<Relationships xmlns="http://schemas.openxmlformats.org/package/2006/relationships"><Relationship Id="rId8" Type="http://schemas.openxmlformats.org/officeDocument/2006/relationships/slide" Target="slide511.xml"/><Relationship Id="rId3" Type="http://schemas.openxmlformats.org/officeDocument/2006/relationships/image" Target="../media/image614.png"/><Relationship Id="rId7" Type="http://schemas.openxmlformats.org/officeDocument/2006/relationships/slide" Target="slide410.xml"/><Relationship Id="rId2" Type="http://schemas.openxmlformats.org/officeDocument/2006/relationships/image" Target="../media/image61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552.xml"/></Relationships>
</file>

<file path=ppt/slides/_rels/slide553.xml.rels><?xml version="1.0" encoding="UTF-8" standalone="yes"?>
<Relationships xmlns="http://schemas.openxmlformats.org/package/2006/relationships"><Relationship Id="rId8" Type="http://schemas.openxmlformats.org/officeDocument/2006/relationships/slide" Target="slide552.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615.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5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slide" Target="slide554.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511.xml"/><Relationship Id="rId5" Type="http://schemas.openxmlformats.org/officeDocument/2006/relationships/slide" Target="slide410.xml"/><Relationship Id="rId4" Type="http://schemas.openxmlformats.org/officeDocument/2006/relationships/image" Target="../media/image3.png"/><Relationship Id="rId9" Type="http://schemas.openxmlformats.org/officeDocument/2006/relationships/image" Target="../media/image616.png"/></Relationships>
</file>

<file path=ppt/slides/_rels/slide555.xml.rels><?xml version="1.0" encoding="UTF-8" standalone="yes"?>
<Relationships xmlns="http://schemas.openxmlformats.org/package/2006/relationships"><Relationship Id="rId8" Type="http://schemas.openxmlformats.org/officeDocument/2006/relationships/slide" Target="slide554.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617.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5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slide" Target="slide556.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511.xml"/><Relationship Id="rId5" Type="http://schemas.openxmlformats.org/officeDocument/2006/relationships/slide" Target="slide410.xml"/><Relationship Id="rId4" Type="http://schemas.openxmlformats.org/officeDocument/2006/relationships/image" Target="../media/image3.png"/><Relationship Id="rId9" Type="http://schemas.openxmlformats.org/officeDocument/2006/relationships/image" Target="../media/image124.png"/></Relationships>
</file>

<file path=ppt/slides/_rels/slide557.xml.rels><?xml version="1.0" encoding="UTF-8" standalone="yes"?>
<Relationships xmlns="http://schemas.openxmlformats.org/package/2006/relationships"><Relationship Id="rId8" Type="http://schemas.openxmlformats.org/officeDocument/2006/relationships/slide" Target="slide556.xml"/><Relationship Id="rId3" Type="http://schemas.openxmlformats.org/officeDocument/2006/relationships/slide" Target="slide9.xml"/><Relationship Id="rId7" Type="http://schemas.openxmlformats.org/officeDocument/2006/relationships/slide" Target="slide511.xml"/><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58.xml.rels><?xml version="1.0" encoding="UTF-8" standalone="yes"?>
<Relationships xmlns="http://schemas.openxmlformats.org/package/2006/relationships"><Relationship Id="rId8" Type="http://schemas.openxmlformats.org/officeDocument/2006/relationships/slide" Target="slide561.xml"/><Relationship Id="rId13" Type="http://schemas.openxmlformats.org/officeDocument/2006/relationships/slide" Target="slide572.xml"/><Relationship Id="rId3" Type="http://schemas.openxmlformats.org/officeDocument/2006/relationships/image" Target="../media/image1.png"/><Relationship Id="rId7" Type="http://schemas.openxmlformats.org/officeDocument/2006/relationships/slide" Target="slide559.xml"/><Relationship Id="rId12" Type="http://schemas.openxmlformats.org/officeDocument/2006/relationships/slide" Target="slide569.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030.xml"/><Relationship Id="rId11" Type="http://schemas.openxmlformats.org/officeDocument/2006/relationships/slide" Target="slide567.xml"/><Relationship Id="rId5" Type="http://schemas.openxmlformats.org/officeDocument/2006/relationships/slide" Target="slide558.xml"/><Relationship Id="rId15" Type="http://schemas.openxmlformats.org/officeDocument/2006/relationships/slide" Target="slide576.xml"/><Relationship Id="rId10" Type="http://schemas.openxmlformats.org/officeDocument/2006/relationships/slide" Target="slide565.xml"/><Relationship Id="rId4" Type="http://schemas.openxmlformats.org/officeDocument/2006/relationships/slide" Target="slide410.xml"/><Relationship Id="rId9" Type="http://schemas.openxmlformats.org/officeDocument/2006/relationships/slide" Target="slide563.xml"/><Relationship Id="rId14" Type="http://schemas.openxmlformats.org/officeDocument/2006/relationships/slide" Target="slide574.xml"/></Relationships>
</file>

<file path=ppt/slides/_rels/slide559.xml.rels><?xml version="1.0" encoding="UTF-8" standalone="yes"?>
<Relationships xmlns="http://schemas.openxmlformats.org/package/2006/relationships"><Relationship Id="rId8" Type="http://schemas.openxmlformats.org/officeDocument/2006/relationships/slide" Target="slide559.xml"/><Relationship Id="rId3" Type="http://schemas.openxmlformats.org/officeDocument/2006/relationships/slide" Target="slide9.xml"/><Relationship Id="rId7" Type="http://schemas.openxmlformats.org/officeDocument/2006/relationships/slide" Target="slide558.xml"/><Relationship Id="rId2" Type="http://schemas.openxmlformats.org/officeDocument/2006/relationships/image" Target="../media/image618.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619.png"/></Relationships>
</file>

<file path=ppt/slides/_rels/slide5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76.png"/><Relationship Id="rId3" Type="http://schemas.openxmlformats.org/officeDocument/2006/relationships/image" Target="../media/image73.png"/><Relationship Id="rId7" Type="http://schemas.openxmlformats.org/officeDocument/2006/relationships/image" Target="../media/image3.png"/><Relationship Id="rId12"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slide" Target="slide9.xml"/><Relationship Id="rId10" Type="http://schemas.openxmlformats.org/officeDocument/2006/relationships/slide" Target="slide56.xml"/><Relationship Id="rId4" Type="http://schemas.openxmlformats.org/officeDocument/2006/relationships/image" Target="../media/image74.png"/><Relationship Id="rId9" Type="http://schemas.openxmlformats.org/officeDocument/2006/relationships/slide" Target="slide41.xml"/></Relationships>
</file>

<file path=ppt/slides/_rels/slide560.xml.rels><?xml version="1.0" encoding="UTF-8" standalone="yes"?>
<Relationships xmlns="http://schemas.openxmlformats.org/package/2006/relationships"><Relationship Id="rId8" Type="http://schemas.openxmlformats.org/officeDocument/2006/relationships/slide" Target="slide559.xml"/><Relationship Id="rId3" Type="http://schemas.openxmlformats.org/officeDocument/2006/relationships/slide" Target="slide9.xml"/><Relationship Id="rId7" Type="http://schemas.openxmlformats.org/officeDocument/2006/relationships/slide" Target="slide558.xml"/><Relationship Id="rId2" Type="http://schemas.openxmlformats.org/officeDocument/2006/relationships/image" Target="../media/image620.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61.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image" Target="../media/image622.png"/><Relationship Id="rId7" Type="http://schemas.openxmlformats.org/officeDocument/2006/relationships/image" Target="../media/image3.png"/><Relationship Id="rId2" Type="http://schemas.openxmlformats.org/officeDocument/2006/relationships/image" Target="../media/image621.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slide" Target="slide9.xml"/><Relationship Id="rId10" Type="http://schemas.openxmlformats.org/officeDocument/2006/relationships/slide" Target="slide561.xml"/><Relationship Id="rId4" Type="http://schemas.openxmlformats.org/officeDocument/2006/relationships/image" Target="../media/image623.png"/><Relationship Id="rId9" Type="http://schemas.openxmlformats.org/officeDocument/2006/relationships/slide" Target="slide558.xml"/></Relationships>
</file>

<file path=ppt/slides/_rels/slide562.xml.rels><?xml version="1.0" encoding="UTF-8" standalone="yes"?>
<Relationships xmlns="http://schemas.openxmlformats.org/package/2006/relationships"><Relationship Id="rId8" Type="http://schemas.openxmlformats.org/officeDocument/2006/relationships/slide" Target="slide561.xml"/><Relationship Id="rId3" Type="http://schemas.openxmlformats.org/officeDocument/2006/relationships/slide" Target="slide9.xml"/><Relationship Id="rId7" Type="http://schemas.openxmlformats.org/officeDocument/2006/relationships/slide" Target="slide558.xml"/><Relationship Id="rId2" Type="http://schemas.openxmlformats.org/officeDocument/2006/relationships/image" Target="../media/image624.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63.xml.rels><?xml version="1.0" encoding="UTF-8" standalone="yes"?>
<Relationships xmlns="http://schemas.openxmlformats.org/package/2006/relationships"><Relationship Id="rId8" Type="http://schemas.openxmlformats.org/officeDocument/2006/relationships/image" Target="../media/image399.png"/><Relationship Id="rId3" Type="http://schemas.openxmlformats.org/officeDocument/2006/relationships/image" Target="../media/image1.png"/><Relationship Id="rId7" Type="http://schemas.openxmlformats.org/officeDocument/2006/relationships/slide" Target="slide563.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558.xml"/><Relationship Id="rId5" Type="http://schemas.openxmlformats.org/officeDocument/2006/relationships/slide" Target="slide410.xml"/><Relationship Id="rId4" Type="http://schemas.openxmlformats.org/officeDocument/2006/relationships/image" Target="../media/image3.png"/><Relationship Id="rId9" Type="http://schemas.openxmlformats.org/officeDocument/2006/relationships/image" Target="../media/image10.png"/></Relationships>
</file>

<file path=ppt/slides/_rels/slide564.xml.rels><?xml version="1.0" encoding="UTF-8" standalone="yes"?>
<Relationships xmlns="http://schemas.openxmlformats.org/package/2006/relationships"><Relationship Id="rId8" Type="http://schemas.openxmlformats.org/officeDocument/2006/relationships/slide" Target="slide563.xml"/><Relationship Id="rId3" Type="http://schemas.openxmlformats.org/officeDocument/2006/relationships/slide" Target="slide9.xml"/><Relationship Id="rId7" Type="http://schemas.openxmlformats.org/officeDocument/2006/relationships/slide" Target="slide558.xml"/><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65.xml.rels><?xml version="1.0" encoding="UTF-8" standalone="yes"?>
<Relationships xmlns="http://schemas.openxmlformats.org/package/2006/relationships"><Relationship Id="rId8" Type="http://schemas.openxmlformats.org/officeDocument/2006/relationships/slide" Target="slide558.xml"/><Relationship Id="rId3" Type="http://schemas.openxmlformats.org/officeDocument/2006/relationships/image" Target="../media/image626.png"/><Relationship Id="rId7" Type="http://schemas.openxmlformats.org/officeDocument/2006/relationships/slide" Target="slide410.xml"/><Relationship Id="rId12" Type="http://schemas.openxmlformats.org/officeDocument/2006/relationships/image" Target="../media/image628.png"/><Relationship Id="rId2" Type="http://schemas.openxmlformats.org/officeDocument/2006/relationships/image" Target="../media/image625.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627.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565.xml"/></Relationships>
</file>

<file path=ppt/slides/_rels/slide566.xml.rels><?xml version="1.0" encoding="UTF-8" standalone="yes"?>
<Relationships xmlns="http://schemas.openxmlformats.org/package/2006/relationships"><Relationship Id="rId8" Type="http://schemas.openxmlformats.org/officeDocument/2006/relationships/slide" Target="slide565.xml"/><Relationship Id="rId3" Type="http://schemas.openxmlformats.org/officeDocument/2006/relationships/slide" Target="slide9.xml"/><Relationship Id="rId7" Type="http://schemas.openxmlformats.org/officeDocument/2006/relationships/slide" Target="slide558.xml"/><Relationship Id="rId2" Type="http://schemas.openxmlformats.org/officeDocument/2006/relationships/image" Target="../media/image629.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67.xml.rels><?xml version="1.0" encoding="UTF-8" standalone="yes"?>
<Relationships xmlns="http://schemas.openxmlformats.org/package/2006/relationships"><Relationship Id="rId8" Type="http://schemas.openxmlformats.org/officeDocument/2006/relationships/slide" Target="slide558.xml"/><Relationship Id="rId3" Type="http://schemas.openxmlformats.org/officeDocument/2006/relationships/image" Target="../media/image631.png"/><Relationship Id="rId7" Type="http://schemas.openxmlformats.org/officeDocument/2006/relationships/slide" Target="slide410.xml"/><Relationship Id="rId2" Type="http://schemas.openxmlformats.org/officeDocument/2006/relationships/image" Target="../media/image63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567.xml"/></Relationships>
</file>

<file path=ppt/slides/_rels/slide568.xml.rels><?xml version="1.0" encoding="UTF-8" standalone="yes"?>
<Relationships xmlns="http://schemas.openxmlformats.org/package/2006/relationships"><Relationship Id="rId8" Type="http://schemas.openxmlformats.org/officeDocument/2006/relationships/slide" Target="slide567.xml"/><Relationship Id="rId3" Type="http://schemas.openxmlformats.org/officeDocument/2006/relationships/slide" Target="slide9.xml"/><Relationship Id="rId7" Type="http://schemas.openxmlformats.org/officeDocument/2006/relationships/slide" Target="slide558.xml"/><Relationship Id="rId2" Type="http://schemas.openxmlformats.org/officeDocument/2006/relationships/image" Target="../media/image632.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69.xml.rels><?xml version="1.0" encoding="UTF-8" standalone="yes"?>
<Relationships xmlns="http://schemas.openxmlformats.org/package/2006/relationships"><Relationship Id="rId8" Type="http://schemas.openxmlformats.org/officeDocument/2006/relationships/slide" Target="slide558.xml"/><Relationship Id="rId3" Type="http://schemas.openxmlformats.org/officeDocument/2006/relationships/image" Target="../media/image634.png"/><Relationship Id="rId7" Type="http://schemas.openxmlformats.org/officeDocument/2006/relationships/slide" Target="slide410.xml"/><Relationship Id="rId2" Type="http://schemas.openxmlformats.org/officeDocument/2006/relationships/image" Target="../media/image63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569.xml"/></Relationships>
</file>

<file path=ppt/slides/_rels/slide57.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slide" Target="slide9.xml"/><Relationship Id="rId7" Type="http://schemas.openxmlformats.org/officeDocument/2006/relationships/slide" Target="slide41.xml"/><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570.xml.rels><?xml version="1.0" encoding="UTF-8" standalone="yes"?>
<Relationships xmlns="http://schemas.openxmlformats.org/package/2006/relationships"><Relationship Id="rId8" Type="http://schemas.openxmlformats.org/officeDocument/2006/relationships/slide" Target="slide569.xml"/><Relationship Id="rId3" Type="http://schemas.openxmlformats.org/officeDocument/2006/relationships/slide" Target="slide9.xml"/><Relationship Id="rId7" Type="http://schemas.openxmlformats.org/officeDocument/2006/relationships/slide" Target="slide558.xml"/><Relationship Id="rId2" Type="http://schemas.openxmlformats.org/officeDocument/2006/relationships/image" Target="../media/image635.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636.png"/></Relationships>
</file>

<file path=ppt/slides/_rels/slide571.xml.rels><?xml version="1.0" encoding="UTF-8" standalone="yes"?>
<Relationships xmlns="http://schemas.openxmlformats.org/package/2006/relationships"><Relationship Id="rId8" Type="http://schemas.openxmlformats.org/officeDocument/2006/relationships/slide" Target="slide569.xml"/><Relationship Id="rId3" Type="http://schemas.openxmlformats.org/officeDocument/2006/relationships/slide" Target="slide9.xml"/><Relationship Id="rId7" Type="http://schemas.openxmlformats.org/officeDocument/2006/relationships/slide" Target="slide558.xml"/><Relationship Id="rId2" Type="http://schemas.openxmlformats.org/officeDocument/2006/relationships/image" Target="../media/image637.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72.xml.rels><?xml version="1.0" encoding="UTF-8" standalone="yes"?>
<Relationships xmlns="http://schemas.openxmlformats.org/package/2006/relationships"><Relationship Id="rId8" Type="http://schemas.openxmlformats.org/officeDocument/2006/relationships/slide" Target="slide572.xml"/><Relationship Id="rId3" Type="http://schemas.openxmlformats.org/officeDocument/2006/relationships/slide" Target="slide9.xml"/><Relationship Id="rId7" Type="http://schemas.openxmlformats.org/officeDocument/2006/relationships/slide" Target="slide558.xml"/><Relationship Id="rId2" Type="http://schemas.openxmlformats.org/officeDocument/2006/relationships/image" Target="../media/image444.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10" Type="http://schemas.openxmlformats.org/officeDocument/2006/relationships/image" Target="../media/image445.png"/><Relationship Id="rId4" Type="http://schemas.openxmlformats.org/officeDocument/2006/relationships/image" Target="../media/image1.png"/><Relationship Id="rId9" Type="http://schemas.openxmlformats.org/officeDocument/2006/relationships/image" Target="../media/image10.png"/></Relationships>
</file>

<file path=ppt/slides/_rels/slide573.xml.rels><?xml version="1.0" encoding="UTF-8" standalone="yes"?>
<Relationships xmlns="http://schemas.openxmlformats.org/package/2006/relationships"><Relationship Id="rId8" Type="http://schemas.openxmlformats.org/officeDocument/2006/relationships/slide" Target="slide572.xml"/><Relationship Id="rId3" Type="http://schemas.openxmlformats.org/officeDocument/2006/relationships/slide" Target="slide9.xml"/><Relationship Id="rId7" Type="http://schemas.openxmlformats.org/officeDocument/2006/relationships/slide" Target="slide558.xml"/><Relationship Id="rId2" Type="http://schemas.openxmlformats.org/officeDocument/2006/relationships/image" Target="../media/image446.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7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slide" Target="slide574.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558.xml"/><Relationship Id="rId5" Type="http://schemas.openxmlformats.org/officeDocument/2006/relationships/slide" Target="slide410.xml"/><Relationship Id="rId4" Type="http://schemas.openxmlformats.org/officeDocument/2006/relationships/image" Target="../media/image3.png"/><Relationship Id="rId9" Type="http://schemas.openxmlformats.org/officeDocument/2006/relationships/image" Target="../media/image638.png"/></Relationships>
</file>

<file path=ppt/slides/_rels/slide575.xml.rels><?xml version="1.0" encoding="UTF-8" standalone="yes"?>
<Relationships xmlns="http://schemas.openxmlformats.org/package/2006/relationships"><Relationship Id="rId8" Type="http://schemas.openxmlformats.org/officeDocument/2006/relationships/slide" Target="slide574.xml"/><Relationship Id="rId3" Type="http://schemas.openxmlformats.org/officeDocument/2006/relationships/slide" Target="slide9.xml"/><Relationship Id="rId7" Type="http://schemas.openxmlformats.org/officeDocument/2006/relationships/slide" Target="slide558.xml"/><Relationship Id="rId2" Type="http://schemas.openxmlformats.org/officeDocument/2006/relationships/image" Target="../media/image639.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76.xml.rels><?xml version="1.0" encoding="UTF-8" standalone="yes"?>
<Relationships xmlns="http://schemas.openxmlformats.org/package/2006/relationships"><Relationship Id="rId8" Type="http://schemas.openxmlformats.org/officeDocument/2006/relationships/slide" Target="slide558.xml"/><Relationship Id="rId3" Type="http://schemas.openxmlformats.org/officeDocument/2006/relationships/image" Target="../media/image641.png"/><Relationship Id="rId7" Type="http://schemas.openxmlformats.org/officeDocument/2006/relationships/slide" Target="slide410.xml"/><Relationship Id="rId2" Type="http://schemas.openxmlformats.org/officeDocument/2006/relationships/image" Target="../media/image64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576.xml"/></Relationships>
</file>

<file path=ppt/slides/_rels/slide577.xml.rels><?xml version="1.0" encoding="UTF-8" standalone="yes"?>
<Relationships xmlns="http://schemas.openxmlformats.org/package/2006/relationships"><Relationship Id="rId8" Type="http://schemas.openxmlformats.org/officeDocument/2006/relationships/slide" Target="slide576.xml"/><Relationship Id="rId3" Type="http://schemas.openxmlformats.org/officeDocument/2006/relationships/slide" Target="slide9.xml"/><Relationship Id="rId7" Type="http://schemas.openxmlformats.org/officeDocument/2006/relationships/slide" Target="slide558.xml"/><Relationship Id="rId2" Type="http://schemas.openxmlformats.org/officeDocument/2006/relationships/image" Target="../media/image642.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78.xml.rels><?xml version="1.0" encoding="UTF-8" standalone="yes"?>
<Relationships xmlns="http://schemas.openxmlformats.org/package/2006/relationships"><Relationship Id="rId8" Type="http://schemas.openxmlformats.org/officeDocument/2006/relationships/slide" Target="slide583.xml"/><Relationship Id="rId13" Type="http://schemas.openxmlformats.org/officeDocument/2006/relationships/slide" Target="slide593.xml"/><Relationship Id="rId3" Type="http://schemas.openxmlformats.org/officeDocument/2006/relationships/image" Target="../media/image1.png"/><Relationship Id="rId7" Type="http://schemas.openxmlformats.org/officeDocument/2006/relationships/slide" Target="slide581.xml"/><Relationship Id="rId12" Type="http://schemas.openxmlformats.org/officeDocument/2006/relationships/slide" Target="slide591.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579.xml"/><Relationship Id="rId11" Type="http://schemas.openxmlformats.org/officeDocument/2006/relationships/slide" Target="slide589.xml"/><Relationship Id="rId5" Type="http://schemas.openxmlformats.org/officeDocument/2006/relationships/slide" Target="slide578.xml"/><Relationship Id="rId10" Type="http://schemas.openxmlformats.org/officeDocument/2006/relationships/slide" Target="slide587.xml"/><Relationship Id="rId4" Type="http://schemas.openxmlformats.org/officeDocument/2006/relationships/slide" Target="slide410.xml"/><Relationship Id="rId9" Type="http://schemas.openxmlformats.org/officeDocument/2006/relationships/slide" Target="slide585.xml"/></Relationships>
</file>

<file path=ppt/slides/_rels/slide579.xml.rels><?xml version="1.0" encoding="UTF-8" standalone="yes"?>
<Relationships xmlns="http://schemas.openxmlformats.org/package/2006/relationships"><Relationship Id="rId8" Type="http://schemas.openxmlformats.org/officeDocument/2006/relationships/slide" Target="slide579.xml"/><Relationship Id="rId3" Type="http://schemas.openxmlformats.org/officeDocument/2006/relationships/slide" Target="slide9.xml"/><Relationship Id="rId7" Type="http://schemas.openxmlformats.org/officeDocument/2006/relationships/slide" Target="slide578.xml"/><Relationship Id="rId2" Type="http://schemas.openxmlformats.org/officeDocument/2006/relationships/image" Target="../media/image643.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5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9.xml"/><Relationship Id="rId7" Type="http://schemas.openxmlformats.org/officeDocument/2006/relationships/slide" Target="slide56.xml"/><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slide" Target="slide41.xml"/><Relationship Id="rId5" Type="http://schemas.openxmlformats.org/officeDocument/2006/relationships/slide" Target="slide11.xml"/><Relationship Id="rId4" Type="http://schemas.openxmlformats.org/officeDocument/2006/relationships/image" Target="../media/image1.png"/></Relationships>
</file>

<file path=ppt/slides/_rels/slide580.xml.rels><?xml version="1.0" encoding="UTF-8" standalone="yes"?>
<Relationships xmlns="http://schemas.openxmlformats.org/package/2006/relationships"><Relationship Id="rId8" Type="http://schemas.openxmlformats.org/officeDocument/2006/relationships/slide" Target="slide579.xml"/><Relationship Id="rId3" Type="http://schemas.openxmlformats.org/officeDocument/2006/relationships/slide" Target="slide9.xml"/><Relationship Id="rId7" Type="http://schemas.openxmlformats.org/officeDocument/2006/relationships/slide" Target="slide578.xml"/><Relationship Id="rId2" Type="http://schemas.openxmlformats.org/officeDocument/2006/relationships/image" Target="../media/image644.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81.xml.rels><?xml version="1.0" encoding="UTF-8" standalone="yes"?>
<Relationships xmlns="http://schemas.openxmlformats.org/package/2006/relationships"><Relationship Id="rId8" Type="http://schemas.openxmlformats.org/officeDocument/2006/relationships/slide" Target="slide581.xml"/><Relationship Id="rId3" Type="http://schemas.openxmlformats.org/officeDocument/2006/relationships/slide" Target="slide9.xml"/><Relationship Id="rId7" Type="http://schemas.openxmlformats.org/officeDocument/2006/relationships/slide" Target="slide578.xml"/><Relationship Id="rId2" Type="http://schemas.openxmlformats.org/officeDocument/2006/relationships/image" Target="../media/image393.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10" Type="http://schemas.openxmlformats.org/officeDocument/2006/relationships/image" Target="../media/image394.png"/><Relationship Id="rId4" Type="http://schemas.openxmlformats.org/officeDocument/2006/relationships/image" Target="../media/image1.png"/><Relationship Id="rId9" Type="http://schemas.openxmlformats.org/officeDocument/2006/relationships/image" Target="../media/image10.png"/></Relationships>
</file>

<file path=ppt/slides/_rels/slide582.xml.rels><?xml version="1.0" encoding="UTF-8" standalone="yes"?>
<Relationships xmlns="http://schemas.openxmlformats.org/package/2006/relationships"><Relationship Id="rId8" Type="http://schemas.openxmlformats.org/officeDocument/2006/relationships/slide" Target="slide581.xml"/><Relationship Id="rId3" Type="http://schemas.openxmlformats.org/officeDocument/2006/relationships/slide" Target="slide9.xml"/><Relationship Id="rId7" Type="http://schemas.openxmlformats.org/officeDocument/2006/relationships/slide" Target="slide578.xml"/><Relationship Id="rId2" Type="http://schemas.openxmlformats.org/officeDocument/2006/relationships/image" Target="../media/image395.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83.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image" Target="../media/image1.png"/><Relationship Id="rId7" Type="http://schemas.openxmlformats.org/officeDocument/2006/relationships/image" Target="../media/image646.png"/><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645.png"/><Relationship Id="rId5" Type="http://schemas.openxmlformats.org/officeDocument/2006/relationships/image" Target="../media/image10.png"/><Relationship Id="rId10" Type="http://schemas.openxmlformats.org/officeDocument/2006/relationships/slide" Target="slide583.xml"/><Relationship Id="rId4" Type="http://schemas.openxmlformats.org/officeDocument/2006/relationships/image" Target="../media/image3.png"/><Relationship Id="rId9" Type="http://schemas.openxmlformats.org/officeDocument/2006/relationships/slide" Target="slide578.xml"/></Relationships>
</file>

<file path=ppt/slides/_rels/slide584.xml.rels><?xml version="1.0" encoding="UTF-8" standalone="yes"?>
<Relationships xmlns="http://schemas.openxmlformats.org/package/2006/relationships"><Relationship Id="rId8" Type="http://schemas.openxmlformats.org/officeDocument/2006/relationships/slide" Target="slide583.xml"/><Relationship Id="rId3" Type="http://schemas.openxmlformats.org/officeDocument/2006/relationships/slide" Target="slide9.xml"/><Relationship Id="rId7" Type="http://schemas.openxmlformats.org/officeDocument/2006/relationships/slide" Target="slide578.xml"/><Relationship Id="rId2" Type="http://schemas.openxmlformats.org/officeDocument/2006/relationships/image" Target="../media/image647.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85.xml.rels><?xml version="1.0" encoding="UTF-8" standalone="yes"?>
<Relationships xmlns="http://schemas.openxmlformats.org/package/2006/relationships"><Relationship Id="rId8" Type="http://schemas.openxmlformats.org/officeDocument/2006/relationships/slide" Target="slide578.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64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585.xml"/></Relationships>
</file>

<file path=ppt/slides/_rels/slide586.xml.rels><?xml version="1.0" encoding="UTF-8" standalone="yes"?>
<Relationships xmlns="http://schemas.openxmlformats.org/package/2006/relationships"><Relationship Id="rId8" Type="http://schemas.openxmlformats.org/officeDocument/2006/relationships/slide" Target="slide585.xml"/><Relationship Id="rId3" Type="http://schemas.openxmlformats.org/officeDocument/2006/relationships/slide" Target="slide9.xml"/><Relationship Id="rId7" Type="http://schemas.openxmlformats.org/officeDocument/2006/relationships/slide" Target="slide578.xml"/><Relationship Id="rId2" Type="http://schemas.openxmlformats.org/officeDocument/2006/relationships/image" Target="../media/image649.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87.xml.rels><?xml version="1.0" encoding="UTF-8" standalone="yes"?>
<Relationships xmlns="http://schemas.openxmlformats.org/package/2006/relationships"><Relationship Id="rId8" Type="http://schemas.openxmlformats.org/officeDocument/2006/relationships/slide" Target="slide578.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650.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587.xml"/></Relationships>
</file>

<file path=ppt/slides/_rels/slide588.xml.rels><?xml version="1.0" encoding="UTF-8" standalone="yes"?>
<Relationships xmlns="http://schemas.openxmlformats.org/package/2006/relationships"><Relationship Id="rId8" Type="http://schemas.openxmlformats.org/officeDocument/2006/relationships/slide" Target="slide587.xml"/><Relationship Id="rId3" Type="http://schemas.openxmlformats.org/officeDocument/2006/relationships/slide" Target="slide9.xml"/><Relationship Id="rId7" Type="http://schemas.openxmlformats.org/officeDocument/2006/relationships/slide" Target="slide578.xml"/><Relationship Id="rId2" Type="http://schemas.openxmlformats.org/officeDocument/2006/relationships/image" Target="../media/image651.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89.xml.rels><?xml version="1.0" encoding="UTF-8" standalone="yes"?>
<Relationships xmlns="http://schemas.openxmlformats.org/package/2006/relationships"><Relationship Id="rId8" Type="http://schemas.openxmlformats.org/officeDocument/2006/relationships/slide" Target="slide578.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65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589.xml"/></Relationships>
</file>

<file path=ppt/slides/_rels/slide59.xml.rels><?xml version="1.0" encoding="UTF-8" standalone="yes"?>
<Relationships xmlns="http://schemas.openxmlformats.org/package/2006/relationships"><Relationship Id="rId8" Type="http://schemas.openxmlformats.org/officeDocument/2006/relationships/slide" Target="slide59.xml"/><Relationship Id="rId3" Type="http://schemas.openxmlformats.org/officeDocument/2006/relationships/slide" Target="slide9.xml"/><Relationship Id="rId7" Type="http://schemas.openxmlformats.org/officeDocument/2006/relationships/slide" Target="slide41.xm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png"/><Relationship Id="rId10" Type="http://schemas.openxmlformats.org/officeDocument/2006/relationships/image" Target="../media/image80.png"/><Relationship Id="rId4" Type="http://schemas.openxmlformats.org/officeDocument/2006/relationships/image" Target="../media/image1.png"/><Relationship Id="rId9" Type="http://schemas.openxmlformats.org/officeDocument/2006/relationships/image" Target="../media/image10.png"/></Relationships>
</file>

<file path=ppt/slides/_rels/slide590.xml.rels><?xml version="1.0" encoding="UTF-8" standalone="yes"?>
<Relationships xmlns="http://schemas.openxmlformats.org/package/2006/relationships"><Relationship Id="rId8" Type="http://schemas.openxmlformats.org/officeDocument/2006/relationships/slide" Target="slide589.xml"/><Relationship Id="rId3" Type="http://schemas.openxmlformats.org/officeDocument/2006/relationships/slide" Target="slide9.xml"/><Relationship Id="rId7" Type="http://schemas.openxmlformats.org/officeDocument/2006/relationships/slide" Target="slide578.xml"/><Relationship Id="rId2" Type="http://schemas.openxmlformats.org/officeDocument/2006/relationships/image" Target="../media/image653.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91.xml.rels><?xml version="1.0" encoding="UTF-8" standalone="yes"?>
<Relationships xmlns="http://schemas.openxmlformats.org/package/2006/relationships"><Relationship Id="rId8" Type="http://schemas.openxmlformats.org/officeDocument/2006/relationships/slide" Target="slide578.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65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591.xml"/></Relationships>
</file>

<file path=ppt/slides/_rels/slide592.xml.rels><?xml version="1.0" encoding="UTF-8" standalone="yes"?>
<Relationships xmlns="http://schemas.openxmlformats.org/package/2006/relationships"><Relationship Id="rId8" Type="http://schemas.openxmlformats.org/officeDocument/2006/relationships/slide" Target="slide591.xml"/><Relationship Id="rId3" Type="http://schemas.openxmlformats.org/officeDocument/2006/relationships/slide" Target="slide9.xml"/><Relationship Id="rId7" Type="http://schemas.openxmlformats.org/officeDocument/2006/relationships/slide" Target="slide578.xml"/><Relationship Id="rId2" Type="http://schemas.openxmlformats.org/officeDocument/2006/relationships/image" Target="../media/image655.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93.xml.rels><?xml version="1.0" encoding="UTF-8" standalone="yes"?>
<Relationships xmlns="http://schemas.openxmlformats.org/package/2006/relationships"><Relationship Id="rId8" Type="http://schemas.openxmlformats.org/officeDocument/2006/relationships/slide" Target="slide578.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65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593.xml"/></Relationships>
</file>

<file path=ppt/slides/_rels/slide594.xml.rels><?xml version="1.0" encoding="UTF-8" standalone="yes"?>
<Relationships xmlns="http://schemas.openxmlformats.org/package/2006/relationships"><Relationship Id="rId8" Type="http://schemas.openxmlformats.org/officeDocument/2006/relationships/slide" Target="slide593.xml"/><Relationship Id="rId3" Type="http://schemas.openxmlformats.org/officeDocument/2006/relationships/slide" Target="slide9.xml"/><Relationship Id="rId7" Type="http://schemas.openxmlformats.org/officeDocument/2006/relationships/slide" Target="slide578.xml"/><Relationship Id="rId2" Type="http://schemas.openxmlformats.org/officeDocument/2006/relationships/image" Target="../media/image657.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595.xml.rels><?xml version="1.0" encoding="UTF-8" standalone="yes"?>
<Relationships xmlns="http://schemas.openxmlformats.org/package/2006/relationships"><Relationship Id="rId8" Type="http://schemas.openxmlformats.org/officeDocument/2006/relationships/slide" Target="slide932.xml"/><Relationship Id="rId3" Type="http://schemas.openxmlformats.org/officeDocument/2006/relationships/image" Target="../media/image1.png"/><Relationship Id="rId7" Type="http://schemas.openxmlformats.org/officeDocument/2006/relationships/slide" Target="slide911.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596.xml"/><Relationship Id="rId5" Type="http://schemas.openxmlformats.org/officeDocument/2006/relationships/slide" Target="slide595.xml"/><Relationship Id="rId4" Type="http://schemas.openxmlformats.org/officeDocument/2006/relationships/slide" Target="slide410.xml"/><Relationship Id="rId9" Type="http://schemas.openxmlformats.org/officeDocument/2006/relationships/slide" Target="slide953.xml"/></Relationships>
</file>

<file path=ppt/slides/_rels/slide596.xml.rels><?xml version="1.0" encoding="UTF-8" standalone="yes"?>
<Relationships xmlns="http://schemas.openxmlformats.org/package/2006/relationships"><Relationship Id="rId8" Type="http://schemas.openxmlformats.org/officeDocument/2006/relationships/slide" Target="slide601.xml"/><Relationship Id="rId3" Type="http://schemas.openxmlformats.org/officeDocument/2006/relationships/image" Target="../media/image1.png"/><Relationship Id="rId7" Type="http://schemas.openxmlformats.org/officeDocument/2006/relationships/slide" Target="slide599.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597.xml"/><Relationship Id="rId5" Type="http://schemas.openxmlformats.org/officeDocument/2006/relationships/slide" Target="slide596.xml"/><Relationship Id="rId10" Type="http://schemas.openxmlformats.org/officeDocument/2006/relationships/slide" Target="slide605.xml"/><Relationship Id="rId4" Type="http://schemas.openxmlformats.org/officeDocument/2006/relationships/slide" Target="slide410.xml"/><Relationship Id="rId9" Type="http://schemas.openxmlformats.org/officeDocument/2006/relationships/slide" Target="slide603.xml"/></Relationships>
</file>

<file path=ppt/slides/_rels/slide597.xml.rels><?xml version="1.0" encoding="UTF-8" standalone="yes"?>
<Relationships xmlns="http://schemas.openxmlformats.org/package/2006/relationships"><Relationship Id="rId8" Type="http://schemas.openxmlformats.org/officeDocument/2006/relationships/image" Target="../media/image496.png"/><Relationship Id="rId3" Type="http://schemas.openxmlformats.org/officeDocument/2006/relationships/image" Target="../media/image495.png"/><Relationship Id="rId7" Type="http://schemas.openxmlformats.org/officeDocument/2006/relationships/image" Target="../media/image10.png"/><Relationship Id="rId2" Type="http://schemas.openxmlformats.org/officeDocument/2006/relationships/image" Target="../media/image49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596.xml"/><Relationship Id="rId5" Type="http://schemas.openxmlformats.org/officeDocument/2006/relationships/image" Target="../media/image1.png"/><Relationship Id="rId10" Type="http://schemas.openxmlformats.org/officeDocument/2006/relationships/slide" Target="slide410.xml"/><Relationship Id="rId4" Type="http://schemas.openxmlformats.org/officeDocument/2006/relationships/slide" Target="slide9.xml"/><Relationship Id="rId9" Type="http://schemas.openxmlformats.org/officeDocument/2006/relationships/slide" Target="slide597.xml"/></Relationships>
</file>

<file path=ppt/slides/_rels/slide598.xml.rels><?xml version="1.0" encoding="UTF-8" standalone="yes"?>
<Relationships xmlns="http://schemas.openxmlformats.org/package/2006/relationships"><Relationship Id="rId8" Type="http://schemas.openxmlformats.org/officeDocument/2006/relationships/slide" Target="slide596.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497.png"/><Relationship Id="rId1" Type="http://schemas.openxmlformats.org/officeDocument/2006/relationships/slideLayout" Target="../slideLayouts/slideLayout2.xml"/><Relationship Id="rId6" Type="http://schemas.openxmlformats.org/officeDocument/2006/relationships/slide" Target="slide597.xml"/><Relationship Id="rId5" Type="http://schemas.openxmlformats.org/officeDocument/2006/relationships/image" Target="../media/image4.png"/><Relationship Id="rId4" Type="http://schemas.openxmlformats.org/officeDocument/2006/relationships/image" Target="../media/image1.png"/></Relationships>
</file>

<file path=ppt/slides/_rels/slide599.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slide" Target="slide9.xml"/><Relationship Id="rId7" Type="http://schemas.openxmlformats.org/officeDocument/2006/relationships/slide" Target="slide599.xml"/><Relationship Id="rId2" Type="http://schemas.openxmlformats.org/officeDocument/2006/relationships/image" Target="../media/image65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596.xml"/></Relationships>
</file>

<file path=ppt/slides/_rels/slide6.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8" Type="http://schemas.openxmlformats.org/officeDocument/2006/relationships/slide" Target="slide59.xml"/><Relationship Id="rId3" Type="http://schemas.openxmlformats.org/officeDocument/2006/relationships/slide" Target="slide9.xml"/><Relationship Id="rId7" Type="http://schemas.openxmlformats.org/officeDocument/2006/relationships/slide" Target="slide41.xml"/><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600.xml.rels><?xml version="1.0" encoding="UTF-8" standalone="yes"?>
<Relationships xmlns="http://schemas.openxmlformats.org/package/2006/relationships"><Relationship Id="rId8" Type="http://schemas.openxmlformats.org/officeDocument/2006/relationships/slide" Target="slide596.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659.png"/><Relationship Id="rId1" Type="http://schemas.openxmlformats.org/officeDocument/2006/relationships/slideLayout" Target="../slideLayouts/slideLayout2.xml"/><Relationship Id="rId6" Type="http://schemas.openxmlformats.org/officeDocument/2006/relationships/slide" Target="slide599.xml"/><Relationship Id="rId5" Type="http://schemas.openxmlformats.org/officeDocument/2006/relationships/image" Target="../media/image4.png"/><Relationship Id="rId4" Type="http://schemas.openxmlformats.org/officeDocument/2006/relationships/image" Target="../media/image1.png"/></Relationships>
</file>

<file path=ppt/slides/_rels/slide60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64.png"/><Relationship Id="rId3" Type="http://schemas.openxmlformats.org/officeDocument/2006/relationships/image" Target="../media/image661.png"/><Relationship Id="rId7" Type="http://schemas.openxmlformats.org/officeDocument/2006/relationships/image" Target="../media/image3.png"/><Relationship Id="rId12" Type="http://schemas.openxmlformats.org/officeDocument/2006/relationships/image" Target="../media/image663.png"/><Relationship Id="rId2" Type="http://schemas.openxmlformats.org/officeDocument/2006/relationships/image" Target="../media/image660.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596.xml"/><Relationship Id="rId5" Type="http://schemas.openxmlformats.org/officeDocument/2006/relationships/slide" Target="slide9.xml"/><Relationship Id="rId10" Type="http://schemas.openxmlformats.org/officeDocument/2006/relationships/slide" Target="slide410.xml"/><Relationship Id="rId4" Type="http://schemas.openxmlformats.org/officeDocument/2006/relationships/image" Target="../media/image662.png"/><Relationship Id="rId9" Type="http://schemas.openxmlformats.org/officeDocument/2006/relationships/slide" Target="slide601.xml"/></Relationships>
</file>

<file path=ppt/slides/_rels/slide602.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image" Target="../media/image666.png"/><Relationship Id="rId7" Type="http://schemas.openxmlformats.org/officeDocument/2006/relationships/slide" Target="slide601.xml"/><Relationship Id="rId2" Type="http://schemas.openxmlformats.org/officeDocument/2006/relationships/image" Target="../media/image66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596.xml"/></Relationships>
</file>

<file path=ppt/slides/_rels/slide603.xml.rels><?xml version="1.0" encoding="UTF-8" standalone="yes"?>
<Relationships xmlns="http://schemas.openxmlformats.org/package/2006/relationships"><Relationship Id="rId8" Type="http://schemas.openxmlformats.org/officeDocument/2006/relationships/slide" Target="slide596.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667.png"/><Relationship Id="rId1" Type="http://schemas.openxmlformats.org/officeDocument/2006/relationships/slideLayout" Target="../slideLayouts/slideLayout2.xml"/><Relationship Id="rId6" Type="http://schemas.openxmlformats.org/officeDocument/2006/relationships/slide" Target="slide603.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604.xml.rels><?xml version="1.0" encoding="UTF-8" standalone="yes"?>
<Relationships xmlns="http://schemas.openxmlformats.org/package/2006/relationships"><Relationship Id="rId8" Type="http://schemas.openxmlformats.org/officeDocument/2006/relationships/slide" Target="slide596.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668.png"/><Relationship Id="rId1" Type="http://schemas.openxmlformats.org/officeDocument/2006/relationships/slideLayout" Target="../slideLayouts/slideLayout2.xml"/><Relationship Id="rId6" Type="http://schemas.openxmlformats.org/officeDocument/2006/relationships/slide" Target="slide603.xml"/><Relationship Id="rId5" Type="http://schemas.openxmlformats.org/officeDocument/2006/relationships/image" Target="../media/image4.png"/><Relationship Id="rId4" Type="http://schemas.openxmlformats.org/officeDocument/2006/relationships/image" Target="../media/image1.png"/></Relationships>
</file>

<file path=ppt/slides/_rels/slide605.xml.rels><?xml version="1.0" encoding="UTF-8" standalone="yes"?>
<Relationships xmlns="http://schemas.openxmlformats.org/package/2006/relationships"><Relationship Id="rId8" Type="http://schemas.openxmlformats.org/officeDocument/2006/relationships/slide" Target="slide596.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669.png"/><Relationship Id="rId1" Type="http://schemas.openxmlformats.org/officeDocument/2006/relationships/slideLayout" Target="../slideLayouts/slideLayout2.xml"/><Relationship Id="rId6" Type="http://schemas.openxmlformats.org/officeDocument/2006/relationships/slide" Target="slide605.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606.xml.rels><?xml version="1.0" encoding="UTF-8" standalone="yes"?>
<Relationships xmlns="http://schemas.openxmlformats.org/package/2006/relationships"><Relationship Id="rId8" Type="http://schemas.openxmlformats.org/officeDocument/2006/relationships/slide" Target="slide596.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670.png"/><Relationship Id="rId1" Type="http://schemas.openxmlformats.org/officeDocument/2006/relationships/slideLayout" Target="../slideLayouts/slideLayout2.xml"/><Relationship Id="rId6" Type="http://schemas.openxmlformats.org/officeDocument/2006/relationships/slide" Target="slide605.xml"/><Relationship Id="rId5" Type="http://schemas.openxmlformats.org/officeDocument/2006/relationships/image" Target="../media/image4.png"/><Relationship Id="rId4" Type="http://schemas.openxmlformats.org/officeDocument/2006/relationships/image" Target="../media/image1.png"/></Relationships>
</file>

<file path=ppt/slides/_rels/slide607.xml.rels><?xml version="1.0" encoding="UTF-8" standalone="yes"?>
<Relationships xmlns="http://schemas.openxmlformats.org/package/2006/relationships"><Relationship Id="rId8" Type="http://schemas.openxmlformats.org/officeDocument/2006/relationships/slide" Target="slide608.xml"/><Relationship Id="rId13" Type="http://schemas.openxmlformats.org/officeDocument/2006/relationships/slide" Target="slide618.xml"/><Relationship Id="rId18" Type="http://schemas.openxmlformats.org/officeDocument/2006/relationships/slide" Target="slide628.xml"/><Relationship Id="rId26" Type="http://schemas.openxmlformats.org/officeDocument/2006/relationships/slide" Target="slide644.xml"/><Relationship Id="rId3" Type="http://schemas.openxmlformats.org/officeDocument/2006/relationships/slide" Target="slide137.xml"/><Relationship Id="rId21" Type="http://schemas.openxmlformats.org/officeDocument/2006/relationships/slide" Target="slide634.xml"/><Relationship Id="rId7" Type="http://schemas.openxmlformats.org/officeDocument/2006/relationships/slide" Target="slide607.xml"/><Relationship Id="rId12" Type="http://schemas.openxmlformats.org/officeDocument/2006/relationships/slide" Target="slide616.xml"/><Relationship Id="rId17" Type="http://schemas.openxmlformats.org/officeDocument/2006/relationships/slide" Target="slide626.xml"/><Relationship Id="rId25" Type="http://schemas.openxmlformats.org/officeDocument/2006/relationships/slide" Target="slide642.xml"/><Relationship Id="rId2" Type="http://schemas.openxmlformats.org/officeDocument/2006/relationships/slide" Target="slide596.xml"/><Relationship Id="rId16" Type="http://schemas.openxmlformats.org/officeDocument/2006/relationships/slide" Target="slide624.xml"/><Relationship Id="rId20" Type="http://schemas.openxmlformats.org/officeDocument/2006/relationships/slide" Target="slide632.xml"/><Relationship Id="rId29" Type="http://schemas.openxmlformats.org/officeDocument/2006/relationships/slide" Target="slide650.xml"/><Relationship Id="rId1" Type="http://schemas.openxmlformats.org/officeDocument/2006/relationships/slideLayout" Target="../slideLayouts/slideLayout2.xml"/><Relationship Id="rId6" Type="http://schemas.openxmlformats.org/officeDocument/2006/relationships/slide" Target="slide410.xml"/><Relationship Id="rId11" Type="http://schemas.openxmlformats.org/officeDocument/2006/relationships/slide" Target="slide614.xml"/><Relationship Id="rId24" Type="http://schemas.openxmlformats.org/officeDocument/2006/relationships/slide" Target="slide640.xml"/><Relationship Id="rId5" Type="http://schemas.openxmlformats.org/officeDocument/2006/relationships/image" Target="../media/image1.png"/><Relationship Id="rId15" Type="http://schemas.openxmlformats.org/officeDocument/2006/relationships/slide" Target="slide622.xml"/><Relationship Id="rId23" Type="http://schemas.openxmlformats.org/officeDocument/2006/relationships/slide" Target="slide638.xml"/><Relationship Id="rId28" Type="http://schemas.openxmlformats.org/officeDocument/2006/relationships/slide" Target="slide648.xml"/><Relationship Id="rId10" Type="http://schemas.openxmlformats.org/officeDocument/2006/relationships/slide" Target="slide612.xml"/><Relationship Id="rId19" Type="http://schemas.openxmlformats.org/officeDocument/2006/relationships/slide" Target="slide630.xml"/><Relationship Id="rId4" Type="http://schemas.openxmlformats.org/officeDocument/2006/relationships/slide" Target="slide9.xml"/><Relationship Id="rId9" Type="http://schemas.openxmlformats.org/officeDocument/2006/relationships/slide" Target="slide610.xml"/><Relationship Id="rId14" Type="http://schemas.openxmlformats.org/officeDocument/2006/relationships/slide" Target="slide620.xml"/><Relationship Id="rId22" Type="http://schemas.openxmlformats.org/officeDocument/2006/relationships/slide" Target="slide636.xml"/><Relationship Id="rId27" Type="http://schemas.openxmlformats.org/officeDocument/2006/relationships/slide" Target="slide646.xml"/><Relationship Id="rId30" Type="http://schemas.openxmlformats.org/officeDocument/2006/relationships/slide" Target="slide652.xml"/></Relationships>
</file>

<file path=ppt/slides/_rels/slide60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7.png"/><Relationship Id="rId7" Type="http://schemas.openxmlformats.org/officeDocument/2006/relationships/image" Target="../media/image128.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607.xml"/><Relationship Id="rId5" Type="http://schemas.openxmlformats.org/officeDocument/2006/relationships/image" Target="../media/image1.png"/><Relationship Id="rId10" Type="http://schemas.openxmlformats.org/officeDocument/2006/relationships/slide" Target="slide608.xml"/><Relationship Id="rId4" Type="http://schemas.openxmlformats.org/officeDocument/2006/relationships/slide" Target="slide9.xml"/><Relationship Id="rId9" Type="http://schemas.openxmlformats.org/officeDocument/2006/relationships/slide" Target="slide410.xml"/></Relationships>
</file>

<file path=ppt/slides/_rels/slide609.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08.xml"/><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8" Type="http://schemas.openxmlformats.org/officeDocument/2006/relationships/slide" Target="slide119.xml"/><Relationship Id="rId13" Type="http://schemas.openxmlformats.org/officeDocument/2006/relationships/slide" Target="slide74.xml"/><Relationship Id="rId18" Type="http://schemas.openxmlformats.org/officeDocument/2006/relationships/slide" Target="slide84.xml"/><Relationship Id="rId3" Type="http://schemas.openxmlformats.org/officeDocument/2006/relationships/image" Target="../media/image1.png"/><Relationship Id="rId7" Type="http://schemas.openxmlformats.org/officeDocument/2006/relationships/slide" Target="slide64.xml"/><Relationship Id="rId12" Type="http://schemas.openxmlformats.org/officeDocument/2006/relationships/slide" Target="slide72.xml"/><Relationship Id="rId17" Type="http://schemas.openxmlformats.org/officeDocument/2006/relationships/slide" Target="slide82.xml"/><Relationship Id="rId2" Type="http://schemas.openxmlformats.org/officeDocument/2006/relationships/slide" Target="slide9.xml"/><Relationship Id="rId16" Type="http://schemas.openxmlformats.org/officeDocument/2006/relationships/slide" Target="slide80.xml"/><Relationship Id="rId20" Type="http://schemas.openxmlformats.org/officeDocument/2006/relationships/slide" Target="slide88.xml"/><Relationship Id="rId1" Type="http://schemas.openxmlformats.org/officeDocument/2006/relationships/slideLayout" Target="../slideLayouts/slideLayout2.xml"/><Relationship Id="rId6" Type="http://schemas.openxmlformats.org/officeDocument/2006/relationships/slide" Target="slide62.xml"/><Relationship Id="rId11" Type="http://schemas.openxmlformats.org/officeDocument/2006/relationships/slide" Target="slide70.xml"/><Relationship Id="rId5" Type="http://schemas.openxmlformats.org/officeDocument/2006/relationships/slide" Target="slide61.xml"/><Relationship Id="rId15" Type="http://schemas.openxmlformats.org/officeDocument/2006/relationships/slide" Target="slide78.xml"/><Relationship Id="rId10" Type="http://schemas.openxmlformats.org/officeDocument/2006/relationships/slide" Target="slide68.xml"/><Relationship Id="rId19" Type="http://schemas.openxmlformats.org/officeDocument/2006/relationships/slide" Target="slide86.xml"/><Relationship Id="rId4" Type="http://schemas.openxmlformats.org/officeDocument/2006/relationships/slide" Target="slide11.xml"/><Relationship Id="rId9" Type="http://schemas.openxmlformats.org/officeDocument/2006/relationships/slide" Target="slide66.xml"/><Relationship Id="rId14" Type="http://schemas.openxmlformats.org/officeDocument/2006/relationships/slide" Target="slide76.xml"/></Relationships>
</file>

<file path=ppt/slides/_rels/slide610.xml.rels><?xml version="1.0" encoding="UTF-8" standalone="yes"?>
<Relationships xmlns="http://schemas.openxmlformats.org/package/2006/relationships"><Relationship Id="rId8" Type="http://schemas.openxmlformats.org/officeDocument/2006/relationships/slide" Target="slide610.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64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607.xml"/></Relationships>
</file>

<file path=ppt/slides/_rels/slide611.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10.xml"/><Relationship Id="rId2" Type="http://schemas.openxmlformats.org/officeDocument/2006/relationships/image" Target="../media/image644.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12.xml.rels><?xml version="1.0" encoding="UTF-8" standalone="yes"?>
<Relationships xmlns="http://schemas.openxmlformats.org/package/2006/relationships"><Relationship Id="rId8" Type="http://schemas.openxmlformats.org/officeDocument/2006/relationships/slide" Target="slide612.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67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672.png"/><Relationship Id="rId4" Type="http://schemas.openxmlformats.org/officeDocument/2006/relationships/image" Target="../media/image1.png"/><Relationship Id="rId9" Type="http://schemas.openxmlformats.org/officeDocument/2006/relationships/slide" Target="slide607.xml"/></Relationships>
</file>

<file path=ppt/slides/_rels/slide613.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12.xml"/><Relationship Id="rId2" Type="http://schemas.openxmlformats.org/officeDocument/2006/relationships/image" Target="../media/image673.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6.png"/><Relationship Id="rId7" Type="http://schemas.openxmlformats.org/officeDocument/2006/relationships/image" Target="../media/image3.png"/><Relationship Id="rId12" Type="http://schemas.openxmlformats.org/officeDocument/2006/relationships/slide" Target="slide607.xml"/><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614.xml"/><Relationship Id="rId5" Type="http://schemas.openxmlformats.org/officeDocument/2006/relationships/slide" Target="slide9.xml"/><Relationship Id="rId10" Type="http://schemas.openxmlformats.org/officeDocument/2006/relationships/slide" Target="slide410.xml"/><Relationship Id="rId4" Type="http://schemas.openxmlformats.org/officeDocument/2006/relationships/image" Target="../media/image137.png"/><Relationship Id="rId9" Type="http://schemas.openxmlformats.org/officeDocument/2006/relationships/image" Target="../media/image138.png"/></Relationships>
</file>

<file path=ppt/slides/_rels/slide615.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14.xml"/><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16.xml.rels><?xml version="1.0" encoding="UTF-8" standalone="yes"?>
<Relationships xmlns="http://schemas.openxmlformats.org/package/2006/relationships"><Relationship Id="rId8" Type="http://schemas.openxmlformats.org/officeDocument/2006/relationships/slide" Target="slide616.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67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675.png"/><Relationship Id="rId4" Type="http://schemas.openxmlformats.org/officeDocument/2006/relationships/image" Target="../media/image1.png"/><Relationship Id="rId9" Type="http://schemas.openxmlformats.org/officeDocument/2006/relationships/slide" Target="slide607.xml"/></Relationships>
</file>

<file path=ppt/slides/_rels/slide617.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16.xml"/><Relationship Id="rId2" Type="http://schemas.openxmlformats.org/officeDocument/2006/relationships/image" Target="../media/image676.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18.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18.xml"/><Relationship Id="rId2" Type="http://schemas.openxmlformats.org/officeDocument/2006/relationships/image" Target="../media/image677.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619.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18.xml"/><Relationship Id="rId2" Type="http://schemas.openxmlformats.org/officeDocument/2006/relationships/image" Target="../media/image678.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3.png"/><Relationship Id="rId7" Type="http://schemas.openxmlformats.org/officeDocument/2006/relationships/image" Target="../media/image1.png"/><Relationship Id="rId12" Type="http://schemas.openxmlformats.org/officeDocument/2006/relationships/slide" Target="slide62.xm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61.xml"/><Relationship Id="rId5" Type="http://schemas.openxmlformats.org/officeDocument/2006/relationships/image" Target="../media/image85.png"/><Relationship Id="rId10" Type="http://schemas.openxmlformats.org/officeDocument/2006/relationships/slide" Target="slide11.xml"/><Relationship Id="rId4" Type="http://schemas.openxmlformats.org/officeDocument/2006/relationships/image" Target="../media/image84.png"/><Relationship Id="rId9" Type="http://schemas.openxmlformats.org/officeDocument/2006/relationships/image" Target="../media/image10.png"/></Relationships>
</file>

<file path=ppt/slides/_rels/slide620.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20.xml"/><Relationship Id="rId2" Type="http://schemas.openxmlformats.org/officeDocument/2006/relationships/image" Target="../media/image679.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10" Type="http://schemas.openxmlformats.org/officeDocument/2006/relationships/image" Target="../media/image680.png"/><Relationship Id="rId4" Type="http://schemas.openxmlformats.org/officeDocument/2006/relationships/image" Target="../media/image1.png"/><Relationship Id="rId9" Type="http://schemas.openxmlformats.org/officeDocument/2006/relationships/image" Target="../media/image10.png"/></Relationships>
</file>

<file path=ppt/slides/_rels/slide621.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20.xml"/><Relationship Id="rId2" Type="http://schemas.openxmlformats.org/officeDocument/2006/relationships/image" Target="../media/image681.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22.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22.xml"/><Relationship Id="rId2" Type="http://schemas.openxmlformats.org/officeDocument/2006/relationships/image" Target="../media/image682.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623.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22.xml"/><Relationship Id="rId2" Type="http://schemas.openxmlformats.org/officeDocument/2006/relationships/image" Target="../media/image683.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24.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image" Target="../media/image143.png"/><Relationship Id="rId7" Type="http://schemas.openxmlformats.org/officeDocument/2006/relationships/image" Target="../media/image10.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607.xml"/><Relationship Id="rId4" Type="http://schemas.openxmlformats.org/officeDocument/2006/relationships/slide" Target="slide9.xml"/><Relationship Id="rId9" Type="http://schemas.openxmlformats.org/officeDocument/2006/relationships/slide" Target="slide624.xml"/></Relationships>
</file>

<file path=ppt/slides/_rels/slide625.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24.xml"/><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26.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26.xml"/><Relationship Id="rId2" Type="http://schemas.openxmlformats.org/officeDocument/2006/relationships/image" Target="../media/image684.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627.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26.xml"/><Relationship Id="rId2" Type="http://schemas.openxmlformats.org/officeDocument/2006/relationships/image" Target="../media/image685.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28.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28.xml"/><Relationship Id="rId2" Type="http://schemas.openxmlformats.org/officeDocument/2006/relationships/image" Target="../media/image686.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629.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28.xml"/><Relationship Id="rId2" Type="http://schemas.openxmlformats.org/officeDocument/2006/relationships/image" Target="../media/image687.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image" Target="../media/image87.png"/><Relationship Id="rId7" Type="http://schemas.openxmlformats.org/officeDocument/2006/relationships/slide" Target="slide11.xml"/><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62.xml"/></Relationships>
</file>

<file path=ppt/slides/_rels/slide6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75.png"/><Relationship Id="rId7" Type="http://schemas.openxmlformats.org/officeDocument/2006/relationships/image" Target="../media/image3.png"/><Relationship Id="rId12" Type="http://schemas.openxmlformats.org/officeDocument/2006/relationships/slide" Target="slide607.xml"/><Relationship Id="rId2" Type="http://schemas.openxmlformats.org/officeDocument/2006/relationships/image" Target="../media/image474.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630.xml"/><Relationship Id="rId5" Type="http://schemas.openxmlformats.org/officeDocument/2006/relationships/slide" Target="slide9.xml"/><Relationship Id="rId10" Type="http://schemas.openxmlformats.org/officeDocument/2006/relationships/slide" Target="slide410.xml"/><Relationship Id="rId4" Type="http://schemas.openxmlformats.org/officeDocument/2006/relationships/image" Target="../media/image476.png"/><Relationship Id="rId9" Type="http://schemas.openxmlformats.org/officeDocument/2006/relationships/image" Target="../media/image477.png"/></Relationships>
</file>

<file path=ppt/slides/_rels/slide631.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30.xml"/><Relationship Id="rId2" Type="http://schemas.openxmlformats.org/officeDocument/2006/relationships/image" Target="../media/image478.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slide" Target="slide607.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632.xml"/><Relationship Id="rId5" Type="http://schemas.openxmlformats.org/officeDocument/2006/relationships/slide" Target="slide410.xml"/><Relationship Id="rId4" Type="http://schemas.openxmlformats.org/officeDocument/2006/relationships/image" Target="../media/image3.png"/><Relationship Id="rId9" Type="http://schemas.openxmlformats.org/officeDocument/2006/relationships/image" Target="../media/image688.png"/></Relationships>
</file>

<file path=ppt/slides/_rels/slide633.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32.xml"/><Relationship Id="rId2" Type="http://schemas.openxmlformats.org/officeDocument/2006/relationships/image" Target="../media/image689.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34.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34.xml"/><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slide" Target="slide410.xml"/><Relationship Id="rId11" Type="http://schemas.openxmlformats.org/officeDocument/2006/relationships/image" Target="../media/image147.png"/><Relationship Id="rId5" Type="http://schemas.openxmlformats.org/officeDocument/2006/relationships/image" Target="../media/image3.png"/><Relationship Id="rId10" Type="http://schemas.openxmlformats.org/officeDocument/2006/relationships/image" Target="../media/image146.png"/><Relationship Id="rId4" Type="http://schemas.openxmlformats.org/officeDocument/2006/relationships/image" Target="../media/image1.png"/><Relationship Id="rId9" Type="http://schemas.openxmlformats.org/officeDocument/2006/relationships/image" Target="../media/image10.png"/></Relationships>
</file>

<file path=ppt/slides/_rels/slide635.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34.xml"/><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48.png"/></Relationships>
</file>

<file path=ppt/slides/_rels/slide63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slide" Target="slide607.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636.xml"/><Relationship Id="rId5" Type="http://schemas.openxmlformats.org/officeDocument/2006/relationships/slide" Target="slide410.xml"/><Relationship Id="rId4" Type="http://schemas.openxmlformats.org/officeDocument/2006/relationships/image" Target="../media/image3.png"/><Relationship Id="rId9" Type="http://schemas.openxmlformats.org/officeDocument/2006/relationships/image" Target="../media/image690.png"/></Relationships>
</file>

<file path=ppt/slides/_rels/slide637.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36.xml"/><Relationship Id="rId2" Type="http://schemas.openxmlformats.org/officeDocument/2006/relationships/image" Target="../media/image691.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38.xml.rels><?xml version="1.0" encoding="UTF-8" standalone="yes"?>
<Relationships xmlns="http://schemas.openxmlformats.org/package/2006/relationships"><Relationship Id="rId8" Type="http://schemas.openxmlformats.org/officeDocument/2006/relationships/slide" Target="slide638.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65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607.xml"/></Relationships>
</file>

<file path=ppt/slides/_rels/slide639.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38.xml"/><Relationship Id="rId2" Type="http://schemas.openxmlformats.org/officeDocument/2006/relationships/image" Target="../media/image653.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89.png"/><Relationship Id="rId7" Type="http://schemas.openxmlformats.org/officeDocument/2006/relationships/image" Target="../media/image10.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90.png"/><Relationship Id="rId5" Type="http://schemas.openxmlformats.org/officeDocument/2006/relationships/image" Target="../media/image1.png"/><Relationship Id="rId10" Type="http://schemas.openxmlformats.org/officeDocument/2006/relationships/slide" Target="slide64.xml"/><Relationship Id="rId4" Type="http://schemas.openxmlformats.org/officeDocument/2006/relationships/slide" Target="slide9.xml"/><Relationship Id="rId9" Type="http://schemas.openxmlformats.org/officeDocument/2006/relationships/slide" Target="slide61.xml"/></Relationships>
</file>

<file path=ppt/slides/_rels/slide640.xml.rels><?xml version="1.0" encoding="UTF-8" standalone="yes"?>
<Relationships xmlns="http://schemas.openxmlformats.org/package/2006/relationships"><Relationship Id="rId8" Type="http://schemas.openxmlformats.org/officeDocument/2006/relationships/slide" Target="slide640.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607.xml"/></Relationships>
</file>

<file path=ppt/slides/_rels/slide641.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40.xml"/><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42.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42.xml"/><Relationship Id="rId2" Type="http://schemas.openxmlformats.org/officeDocument/2006/relationships/image" Target="../media/image692.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643.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42.xml"/><Relationship Id="rId2" Type="http://schemas.openxmlformats.org/officeDocument/2006/relationships/image" Target="../media/image693.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44.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44.xml"/><Relationship Id="rId2" Type="http://schemas.openxmlformats.org/officeDocument/2006/relationships/image" Target="../media/image694.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10" Type="http://schemas.openxmlformats.org/officeDocument/2006/relationships/image" Target="../media/image695.png"/><Relationship Id="rId4" Type="http://schemas.openxmlformats.org/officeDocument/2006/relationships/image" Target="../media/image1.png"/><Relationship Id="rId9" Type="http://schemas.openxmlformats.org/officeDocument/2006/relationships/image" Target="../media/image10.png"/></Relationships>
</file>

<file path=ppt/slides/_rels/slide645.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44.xml"/><Relationship Id="rId2" Type="http://schemas.openxmlformats.org/officeDocument/2006/relationships/image" Target="../media/image696.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46.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46.xml"/><Relationship Id="rId2" Type="http://schemas.openxmlformats.org/officeDocument/2006/relationships/image" Target="../media/image697.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647.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46.xml"/><Relationship Id="rId2" Type="http://schemas.openxmlformats.org/officeDocument/2006/relationships/image" Target="../media/image698.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48.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48.xml"/><Relationship Id="rId2" Type="http://schemas.openxmlformats.org/officeDocument/2006/relationships/image" Target="../media/image699.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10" Type="http://schemas.openxmlformats.org/officeDocument/2006/relationships/image" Target="../media/image700.png"/><Relationship Id="rId4" Type="http://schemas.openxmlformats.org/officeDocument/2006/relationships/image" Target="../media/image1.png"/><Relationship Id="rId9" Type="http://schemas.openxmlformats.org/officeDocument/2006/relationships/image" Target="../media/image10.png"/></Relationships>
</file>

<file path=ppt/slides/_rels/slide649.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48.xml"/><Relationship Id="rId2" Type="http://schemas.openxmlformats.org/officeDocument/2006/relationships/image" Target="../media/image701.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slide" Target="slide9.xml"/><Relationship Id="rId7" Type="http://schemas.openxmlformats.org/officeDocument/2006/relationships/slide" Target="slide61.xml"/><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650.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50.xml"/><Relationship Id="rId2" Type="http://schemas.openxmlformats.org/officeDocument/2006/relationships/image" Target="../media/image702.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651.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50.xml"/><Relationship Id="rId2" Type="http://schemas.openxmlformats.org/officeDocument/2006/relationships/image" Target="../media/image703.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52.xml.rels><?xml version="1.0" encoding="UTF-8" standalone="yes"?>
<Relationships xmlns="http://schemas.openxmlformats.org/package/2006/relationships"><Relationship Id="rId8" Type="http://schemas.openxmlformats.org/officeDocument/2006/relationships/slide" Target="slide652.xml"/><Relationship Id="rId3" Type="http://schemas.openxmlformats.org/officeDocument/2006/relationships/image" Target="../media/image705.png"/><Relationship Id="rId7" Type="http://schemas.openxmlformats.org/officeDocument/2006/relationships/slide" Target="slide410.xml"/><Relationship Id="rId2" Type="http://schemas.openxmlformats.org/officeDocument/2006/relationships/image" Target="../media/image70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607.xml"/></Relationships>
</file>

<file path=ppt/slides/_rels/slide653.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9.xml"/><Relationship Id="rId7" Type="http://schemas.openxmlformats.org/officeDocument/2006/relationships/slide" Target="slide652.xml"/><Relationship Id="rId2" Type="http://schemas.openxmlformats.org/officeDocument/2006/relationships/image" Target="../media/image706.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54.xml.rels><?xml version="1.0" encoding="UTF-8" standalone="yes"?>
<Relationships xmlns="http://schemas.openxmlformats.org/package/2006/relationships"><Relationship Id="rId8" Type="http://schemas.openxmlformats.org/officeDocument/2006/relationships/slide" Target="slide659.xml"/><Relationship Id="rId3" Type="http://schemas.openxmlformats.org/officeDocument/2006/relationships/image" Target="../media/image1.png"/><Relationship Id="rId7" Type="http://schemas.openxmlformats.org/officeDocument/2006/relationships/slide" Target="slide657.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655.xml"/><Relationship Id="rId5" Type="http://schemas.openxmlformats.org/officeDocument/2006/relationships/slide" Target="slide654.xml"/><Relationship Id="rId10" Type="http://schemas.openxmlformats.org/officeDocument/2006/relationships/slide" Target="slide663.xml"/><Relationship Id="rId4" Type="http://schemas.openxmlformats.org/officeDocument/2006/relationships/slide" Target="slide410.xml"/><Relationship Id="rId9" Type="http://schemas.openxmlformats.org/officeDocument/2006/relationships/slide" Target="slide661.xml"/></Relationships>
</file>

<file path=ppt/slides/_rels/slide65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52.png"/><Relationship Id="rId7" Type="http://schemas.openxmlformats.org/officeDocument/2006/relationships/image" Target="../media/image3.png"/><Relationship Id="rId12" Type="http://schemas.openxmlformats.org/officeDocument/2006/relationships/slide" Target="slide655.xml"/><Relationship Id="rId2" Type="http://schemas.openxmlformats.org/officeDocument/2006/relationships/image" Target="../media/image551.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654.xml"/><Relationship Id="rId5" Type="http://schemas.openxmlformats.org/officeDocument/2006/relationships/slide" Target="slide9.xml"/><Relationship Id="rId10" Type="http://schemas.openxmlformats.org/officeDocument/2006/relationships/slide" Target="slide410.xml"/><Relationship Id="rId4" Type="http://schemas.openxmlformats.org/officeDocument/2006/relationships/image" Target="../media/image553.png"/><Relationship Id="rId9" Type="http://schemas.openxmlformats.org/officeDocument/2006/relationships/image" Target="../media/image554.png"/></Relationships>
</file>

<file path=ppt/slides/_rels/slide656.xml.rels><?xml version="1.0" encoding="UTF-8" standalone="yes"?>
<Relationships xmlns="http://schemas.openxmlformats.org/package/2006/relationships"><Relationship Id="rId8" Type="http://schemas.openxmlformats.org/officeDocument/2006/relationships/slide" Target="slide655.xml"/><Relationship Id="rId3" Type="http://schemas.openxmlformats.org/officeDocument/2006/relationships/slide" Target="slide9.xml"/><Relationship Id="rId7" Type="http://schemas.openxmlformats.org/officeDocument/2006/relationships/slide" Target="slide654.xml"/><Relationship Id="rId2" Type="http://schemas.openxmlformats.org/officeDocument/2006/relationships/image" Target="../media/image555.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57.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70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657.xml"/></Relationships>
</file>

<file path=ppt/slides/_rels/slide658.xml.rels><?xml version="1.0" encoding="UTF-8" standalone="yes"?>
<Relationships xmlns="http://schemas.openxmlformats.org/package/2006/relationships"><Relationship Id="rId8" Type="http://schemas.openxmlformats.org/officeDocument/2006/relationships/slide" Target="slide657.xml"/><Relationship Id="rId3" Type="http://schemas.openxmlformats.org/officeDocument/2006/relationships/slide" Target="slide9.xml"/><Relationship Id="rId7" Type="http://schemas.openxmlformats.org/officeDocument/2006/relationships/slide" Target="slide654.xml"/><Relationship Id="rId2" Type="http://schemas.openxmlformats.org/officeDocument/2006/relationships/image" Target="../media/image708.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59.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image" Target="../media/image710.png"/><Relationship Id="rId7" Type="http://schemas.openxmlformats.org/officeDocument/2006/relationships/image" Target="../media/image10.png"/><Relationship Id="rId2" Type="http://schemas.openxmlformats.org/officeDocument/2006/relationships/image" Target="../media/image709.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11.png"/><Relationship Id="rId5" Type="http://schemas.openxmlformats.org/officeDocument/2006/relationships/image" Target="../media/image1.png"/><Relationship Id="rId10" Type="http://schemas.openxmlformats.org/officeDocument/2006/relationships/slide" Target="slide659.xml"/><Relationship Id="rId4" Type="http://schemas.openxmlformats.org/officeDocument/2006/relationships/slide" Target="slide9.xml"/><Relationship Id="rId9" Type="http://schemas.openxmlformats.org/officeDocument/2006/relationships/slide" Target="slide654.xml"/></Relationships>
</file>

<file path=ppt/slides/_rels/slide66.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image" Target="../media/image51.png"/><Relationship Id="rId7" Type="http://schemas.openxmlformats.org/officeDocument/2006/relationships/slide" Target="slide11.xm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52.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66.xml"/></Relationships>
</file>

<file path=ppt/slides/_rels/slide660.xml.rels><?xml version="1.0" encoding="UTF-8" standalone="yes"?>
<Relationships xmlns="http://schemas.openxmlformats.org/package/2006/relationships"><Relationship Id="rId8" Type="http://schemas.openxmlformats.org/officeDocument/2006/relationships/slide" Target="slide659.xml"/><Relationship Id="rId3" Type="http://schemas.openxmlformats.org/officeDocument/2006/relationships/slide" Target="slide9.xml"/><Relationship Id="rId7" Type="http://schemas.openxmlformats.org/officeDocument/2006/relationships/slide" Target="slide654.xml"/><Relationship Id="rId2" Type="http://schemas.openxmlformats.org/officeDocument/2006/relationships/image" Target="../media/image712.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6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14.png"/><Relationship Id="rId7" Type="http://schemas.openxmlformats.org/officeDocument/2006/relationships/image" Target="../media/image3.png"/><Relationship Id="rId2" Type="http://schemas.openxmlformats.org/officeDocument/2006/relationships/image" Target="../media/image713.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661.xml"/><Relationship Id="rId5" Type="http://schemas.openxmlformats.org/officeDocument/2006/relationships/slide" Target="slide9.xml"/><Relationship Id="rId10" Type="http://schemas.openxmlformats.org/officeDocument/2006/relationships/slide" Target="slide654.xml"/><Relationship Id="rId4" Type="http://schemas.openxmlformats.org/officeDocument/2006/relationships/image" Target="../media/image715.png"/><Relationship Id="rId9" Type="http://schemas.openxmlformats.org/officeDocument/2006/relationships/slide" Target="slide410.xml"/></Relationships>
</file>

<file path=ppt/slides/_rels/slide662.xml.rels><?xml version="1.0" encoding="UTF-8" standalone="yes"?>
<Relationships xmlns="http://schemas.openxmlformats.org/package/2006/relationships"><Relationship Id="rId8" Type="http://schemas.openxmlformats.org/officeDocument/2006/relationships/slide" Target="slide661.xml"/><Relationship Id="rId3" Type="http://schemas.openxmlformats.org/officeDocument/2006/relationships/slide" Target="slide9.xml"/><Relationship Id="rId7" Type="http://schemas.openxmlformats.org/officeDocument/2006/relationships/slide" Target="slide654.xml"/><Relationship Id="rId2" Type="http://schemas.openxmlformats.org/officeDocument/2006/relationships/image" Target="../media/image716.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63.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slide" Target="slide9.xml"/><Relationship Id="rId7" Type="http://schemas.openxmlformats.org/officeDocument/2006/relationships/slide" Target="slide410.xml"/><Relationship Id="rId2" Type="http://schemas.openxmlformats.org/officeDocument/2006/relationships/image" Target="../media/image71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663.xml"/></Relationships>
</file>

<file path=ppt/slides/_rels/slide664.xml.rels><?xml version="1.0" encoding="UTF-8" standalone="yes"?>
<Relationships xmlns="http://schemas.openxmlformats.org/package/2006/relationships"><Relationship Id="rId8" Type="http://schemas.openxmlformats.org/officeDocument/2006/relationships/slide" Target="slide663.xml"/><Relationship Id="rId3" Type="http://schemas.openxmlformats.org/officeDocument/2006/relationships/slide" Target="slide9.xml"/><Relationship Id="rId7" Type="http://schemas.openxmlformats.org/officeDocument/2006/relationships/slide" Target="slide654.xml"/><Relationship Id="rId2" Type="http://schemas.openxmlformats.org/officeDocument/2006/relationships/image" Target="../media/image718.png"/><Relationship Id="rId1" Type="http://schemas.openxmlformats.org/officeDocument/2006/relationships/slideLayout" Target="../slideLayouts/slideLayout2.xml"/><Relationship Id="rId6" Type="http://schemas.openxmlformats.org/officeDocument/2006/relationships/slide" Target="slide410.xml"/><Relationship Id="rId5" Type="http://schemas.openxmlformats.org/officeDocument/2006/relationships/image" Target="../media/image4.png"/><Relationship Id="rId4" Type="http://schemas.openxmlformats.org/officeDocument/2006/relationships/image" Target="../media/image1.png"/></Relationships>
</file>

<file path=ppt/slides/_rels/slide6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9.xml"/><Relationship Id="rId1" Type="http://schemas.openxmlformats.org/officeDocument/2006/relationships/slideLayout" Target="../slideLayouts/slideLayout2.xml"/><Relationship Id="rId4" Type="http://schemas.openxmlformats.org/officeDocument/2006/relationships/slide" Target="slide666.xml"/></Relationships>
</file>

<file path=ppt/slides/_rels/slide666.xml.rels><?xml version="1.0" encoding="UTF-8" standalone="yes"?>
<Relationships xmlns="http://schemas.openxmlformats.org/package/2006/relationships"><Relationship Id="rId8" Type="http://schemas.openxmlformats.org/officeDocument/2006/relationships/slide" Target="slide683.xml"/><Relationship Id="rId13" Type="http://schemas.openxmlformats.org/officeDocument/2006/relationships/slide" Target="slide698.xml"/><Relationship Id="rId18" Type="http://schemas.openxmlformats.org/officeDocument/2006/relationships/slide" Target="slide785.xml"/><Relationship Id="rId3" Type="http://schemas.openxmlformats.org/officeDocument/2006/relationships/image" Target="../media/image1.png"/><Relationship Id="rId21" Type="http://schemas.openxmlformats.org/officeDocument/2006/relationships/slide" Target="slide665.xml"/><Relationship Id="rId7" Type="http://schemas.openxmlformats.org/officeDocument/2006/relationships/slide" Target="slide666.xml"/><Relationship Id="rId12" Type="http://schemas.openxmlformats.org/officeDocument/2006/relationships/slide" Target="slide821.xml"/><Relationship Id="rId17" Type="http://schemas.openxmlformats.org/officeDocument/2006/relationships/slide" Target="slide678.xml"/><Relationship Id="rId2" Type="http://schemas.openxmlformats.org/officeDocument/2006/relationships/slide" Target="slide9.xml"/><Relationship Id="rId16" Type="http://schemas.openxmlformats.org/officeDocument/2006/relationships/slide" Target="slide708.xml"/><Relationship Id="rId20" Type="http://schemas.openxmlformats.org/officeDocument/2006/relationships/slide" Target="slide773.xml"/><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slide" Target="slide806.xml"/><Relationship Id="rId5" Type="http://schemas.openxmlformats.org/officeDocument/2006/relationships/customXml" Target="../ink/ink1.xml"/><Relationship Id="rId15" Type="http://schemas.openxmlformats.org/officeDocument/2006/relationships/slide" Target="slide884.xml"/><Relationship Id="rId10" Type="http://schemas.openxmlformats.org/officeDocument/2006/relationships/slide" Target="slide756.xml"/><Relationship Id="rId19" Type="http://schemas.openxmlformats.org/officeDocument/2006/relationships/slide" Target="slide778.xml"/><Relationship Id="rId4" Type="http://schemas.openxmlformats.org/officeDocument/2006/relationships/slide" Target="slide667.xml"/><Relationship Id="rId9" Type="http://schemas.openxmlformats.org/officeDocument/2006/relationships/slide" Target="slide723.xml"/><Relationship Id="rId14" Type="http://schemas.openxmlformats.org/officeDocument/2006/relationships/slide" Target="slide865.xml"/><Relationship Id="rId22" Type="http://schemas.openxmlformats.org/officeDocument/2006/relationships/slide" Target="slide846.xml"/></Relationships>
</file>

<file path=ppt/slides/_rels/slide667.xml.rels><?xml version="1.0" encoding="UTF-8" standalone="yes"?>
<Relationships xmlns="http://schemas.openxmlformats.org/package/2006/relationships"><Relationship Id="rId8" Type="http://schemas.openxmlformats.org/officeDocument/2006/relationships/slide" Target="slide672.xml"/><Relationship Id="rId3" Type="http://schemas.openxmlformats.org/officeDocument/2006/relationships/image" Target="../media/image1.png"/><Relationship Id="rId7" Type="http://schemas.openxmlformats.org/officeDocument/2006/relationships/slide" Target="slide670.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668.xml"/><Relationship Id="rId5" Type="http://schemas.openxmlformats.org/officeDocument/2006/relationships/slide" Target="slide667.xml"/><Relationship Id="rId10" Type="http://schemas.openxmlformats.org/officeDocument/2006/relationships/slide" Target="slide676.xml"/><Relationship Id="rId4" Type="http://schemas.openxmlformats.org/officeDocument/2006/relationships/slide" Target="slide666.xml"/><Relationship Id="rId9" Type="http://schemas.openxmlformats.org/officeDocument/2006/relationships/slide" Target="slide674.xml"/></Relationships>
</file>

<file path=ppt/slides/_rels/slide668.xml.rels><?xml version="1.0" encoding="UTF-8" standalone="yes"?>
<Relationships xmlns="http://schemas.openxmlformats.org/package/2006/relationships"><Relationship Id="rId8" Type="http://schemas.openxmlformats.org/officeDocument/2006/relationships/slide" Target="slide668.xml"/><Relationship Id="rId3" Type="http://schemas.openxmlformats.org/officeDocument/2006/relationships/slide" Target="slide9.xml"/><Relationship Id="rId7" Type="http://schemas.openxmlformats.org/officeDocument/2006/relationships/slide" Target="slide667.xml"/><Relationship Id="rId2" Type="http://schemas.openxmlformats.org/officeDocument/2006/relationships/image" Target="../media/image258.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669.xml.rels><?xml version="1.0" encoding="UTF-8" standalone="yes"?>
<Relationships xmlns="http://schemas.openxmlformats.org/package/2006/relationships"><Relationship Id="rId8" Type="http://schemas.openxmlformats.org/officeDocument/2006/relationships/image" Target="../media/image259.png"/><Relationship Id="rId3" Type="http://schemas.openxmlformats.org/officeDocument/2006/relationships/image" Target="../media/image1.png"/><Relationship Id="rId7" Type="http://schemas.openxmlformats.org/officeDocument/2006/relationships/slide" Target="slide668.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667.xml"/><Relationship Id="rId5" Type="http://schemas.openxmlformats.org/officeDocument/2006/relationships/slide" Target="slide666.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image" Target="../media/image54.png"/><Relationship Id="rId7" Type="http://schemas.openxmlformats.org/officeDocument/2006/relationships/slide" Target="slide11.xm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66.xml"/></Relationships>
</file>

<file path=ppt/slides/_rels/slide670.xml.rels><?xml version="1.0" encoding="UTF-8" standalone="yes"?>
<Relationships xmlns="http://schemas.openxmlformats.org/package/2006/relationships"><Relationship Id="rId8" Type="http://schemas.openxmlformats.org/officeDocument/2006/relationships/slide" Target="slide667.xml"/><Relationship Id="rId3" Type="http://schemas.openxmlformats.org/officeDocument/2006/relationships/image" Target="../media/image408.png"/><Relationship Id="rId7" Type="http://schemas.openxmlformats.org/officeDocument/2006/relationships/slide" Target="slide666.xml"/><Relationship Id="rId2" Type="http://schemas.openxmlformats.org/officeDocument/2006/relationships/image" Target="../media/image407.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409.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670.xml"/></Relationships>
</file>

<file path=ppt/slides/_rels/slide671.xml.rels><?xml version="1.0" encoding="UTF-8" standalone="yes"?>
<Relationships xmlns="http://schemas.openxmlformats.org/package/2006/relationships"><Relationship Id="rId8" Type="http://schemas.openxmlformats.org/officeDocument/2006/relationships/slide" Target="slide667.xml"/><Relationship Id="rId3" Type="http://schemas.openxmlformats.org/officeDocument/2006/relationships/image" Target="../media/image411.png"/><Relationship Id="rId7" Type="http://schemas.openxmlformats.org/officeDocument/2006/relationships/slide" Target="slide666.xml"/><Relationship Id="rId2" Type="http://schemas.openxmlformats.org/officeDocument/2006/relationships/image" Target="../media/image41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670.xml"/></Relationships>
</file>

<file path=ppt/slides/_rels/slide672.xml.rels><?xml version="1.0" encoding="UTF-8" standalone="yes"?>
<Relationships xmlns="http://schemas.openxmlformats.org/package/2006/relationships"><Relationship Id="rId8" Type="http://schemas.openxmlformats.org/officeDocument/2006/relationships/slide" Target="slide667.xml"/><Relationship Id="rId3" Type="http://schemas.openxmlformats.org/officeDocument/2006/relationships/image" Target="../media/image720.png"/><Relationship Id="rId7" Type="http://schemas.openxmlformats.org/officeDocument/2006/relationships/slide" Target="slide666.xml"/><Relationship Id="rId2" Type="http://schemas.openxmlformats.org/officeDocument/2006/relationships/image" Target="../media/image71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672.xml"/></Relationships>
</file>

<file path=ppt/slides/_rels/slide673.xml.rels><?xml version="1.0" encoding="UTF-8" standalone="yes"?>
<Relationships xmlns="http://schemas.openxmlformats.org/package/2006/relationships"><Relationship Id="rId8" Type="http://schemas.openxmlformats.org/officeDocument/2006/relationships/slide" Target="slide672.xml"/><Relationship Id="rId3" Type="http://schemas.openxmlformats.org/officeDocument/2006/relationships/slide" Target="slide9.xml"/><Relationship Id="rId7" Type="http://schemas.openxmlformats.org/officeDocument/2006/relationships/slide" Target="slide667.xml"/><Relationship Id="rId2" Type="http://schemas.openxmlformats.org/officeDocument/2006/relationships/image" Target="../media/image721.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674.xml.rels><?xml version="1.0" encoding="UTF-8" standalone="yes"?>
<Relationships xmlns="http://schemas.openxmlformats.org/package/2006/relationships"><Relationship Id="rId8" Type="http://schemas.openxmlformats.org/officeDocument/2006/relationships/slide" Target="slide674.xml"/><Relationship Id="rId3" Type="http://schemas.openxmlformats.org/officeDocument/2006/relationships/slide" Target="slide9.xml"/><Relationship Id="rId7" Type="http://schemas.openxmlformats.org/officeDocument/2006/relationships/slide" Target="slide667.xml"/><Relationship Id="rId2" Type="http://schemas.openxmlformats.org/officeDocument/2006/relationships/image" Target="../media/image722.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675.xml.rels><?xml version="1.0" encoding="UTF-8" standalone="yes"?>
<Relationships xmlns="http://schemas.openxmlformats.org/package/2006/relationships"><Relationship Id="rId8" Type="http://schemas.openxmlformats.org/officeDocument/2006/relationships/slide" Target="slide674.xml"/><Relationship Id="rId3" Type="http://schemas.openxmlformats.org/officeDocument/2006/relationships/slide" Target="slide9.xml"/><Relationship Id="rId7" Type="http://schemas.openxmlformats.org/officeDocument/2006/relationships/slide" Target="slide667.xml"/><Relationship Id="rId2" Type="http://schemas.openxmlformats.org/officeDocument/2006/relationships/image" Target="../media/image723.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676.xml.rels><?xml version="1.0" encoding="UTF-8" standalone="yes"?>
<Relationships xmlns="http://schemas.openxmlformats.org/package/2006/relationships"><Relationship Id="rId8" Type="http://schemas.openxmlformats.org/officeDocument/2006/relationships/slide" Target="slide676.xml"/><Relationship Id="rId3" Type="http://schemas.openxmlformats.org/officeDocument/2006/relationships/slide" Target="slide9.xml"/><Relationship Id="rId7" Type="http://schemas.openxmlformats.org/officeDocument/2006/relationships/slide" Target="slide667.xml"/><Relationship Id="rId2" Type="http://schemas.openxmlformats.org/officeDocument/2006/relationships/image" Target="../media/image282.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3.png"/><Relationship Id="rId10" Type="http://schemas.openxmlformats.org/officeDocument/2006/relationships/image" Target="../media/image283.png"/><Relationship Id="rId4" Type="http://schemas.openxmlformats.org/officeDocument/2006/relationships/image" Target="../media/image1.png"/><Relationship Id="rId9" Type="http://schemas.openxmlformats.org/officeDocument/2006/relationships/image" Target="../media/image10.png"/></Relationships>
</file>

<file path=ppt/slides/_rels/slide677.xml.rels><?xml version="1.0" encoding="UTF-8" standalone="yes"?>
<Relationships xmlns="http://schemas.openxmlformats.org/package/2006/relationships"><Relationship Id="rId8" Type="http://schemas.openxmlformats.org/officeDocument/2006/relationships/slide" Target="slide676.xml"/><Relationship Id="rId3" Type="http://schemas.openxmlformats.org/officeDocument/2006/relationships/slide" Target="slide9.xml"/><Relationship Id="rId7" Type="http://schemas.openxmlformats.org/officeDocument/2006/relationships/slide" Target="slide667.xml"/><Relationship Id="rId2" Type="http://schemas.openxmlformats.org/officeDocument/2006/relationships/image" Target="../media/image284.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678.xml.rels><?xml version="1.0" encoding="UTF-8" standalone="yes"?>
<Relationships xmlns="http://schemas.openxmlformats.org/package/2006/relationships"><Relationship Id="rId8" Type="http://schemas.openxmlformats.org/officeDocument/2006/relationships/slide" Target="slide681.xml"/><Relationship Id="rId3" Type="http://schemas.openxmlformats.org/officeDocument/2006/relationships/image" Target="../media/image1.png"/><Relationship Id="rId7" Type="http://schemas.openxmlformats.org/officeDocument/2006/relationships/slide" Target="slide723.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679.xml"/><Relationship Id="rId5" Type="http://schemas.openxmlformats.org/officeDocument/2006/relationships/slide" Target="slide678.xml"/><Relationship Id="rId4" Type="http://schemas.openxmlformats.org/officeDocument/2006/relationships/slide" Target="slide666.xml"/></Relationships>
</file>

<file path=ppt/slides/_rels/slide679.xml.rels><?xml version="1.0" encoding="UTF-8" standalone="yes"?>
<Relationships xmlns="http://schemas.openxmlformats.org/package/2006/relationships"><Relationship Id="rId8" Type="http://schemas.openxmlformats.org/officeDocument/2006/relationships/slide" Target="slide678.xml"/><Relationship Id="rId3" Type="http://schemas.openxmlformats.org/officeDocument/2006/relationships/image" Target="../media/image725.png"/><Relationship Id="rId7" Type="http://schemas.openxmlformats.org/officeDocument/2006/relationships/slide" Target="slide666.xml"/><Relationship Id="rId2" Type="http://schemas.openxmlformats.org/officeDocument/2006/relationships/image" Target="../media/image72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726.png"/><Relationship Id="rId4" Type="http://schemas.openxmlformats.org/officeDocument/2006/relationships/slide" Target="slide9.xml"/><Relationship Id="rId9" Type="http://schemas.openxmlformats.org/officeDocument/2006/relationships/slide" Target="slide679.xml"/></Relationships>
</file>

<file path=ppt/slides/_rels/slide68.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slide" Target="slide9.xml"/><Relationship Id="rId7" Type="http://schemas.openxmlformats.org/officeDocument/2006/relationships/slide" Target="slide61.xml"/><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680.xml.rels><?xml version="1.0" encoding="UTF-8" standalone="yes"?>
<Relationships xmlns="http://schemas.openxmlformats.org/package/2006/relationships"><Relationship Id="rId8" Type="http://schemas.openxmlformats.org/officeDocument/2006/relationships/slide" Target="slide679.xml"/><Relationship Id="rId3" Type="http://schemas.openxmlformats.org/officeDocument/2006/relationships/slide" Target="slide9.xml"/><Relationship Id="rId7" Type="http://schemas.openxmlformats.org/officeDocument/2006/relationships/slide" Target="slide678.xml"/><Relationship Id="rId2" Type="http://schemas.openxmlformats.org/officeDocument/2006/relationships/image" Target="../media/image727.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681.xml.rels><?xml version="1.0" encoding="UTF-8" standalone="yes"?>
<Relationships xmlns="http://schemas.openxmlformats.org/package/2006/relationships"><Relationship Id="rId8" Type="http://schemas.openxmlformats.org/officeDocument/2006/relationships/slide" Target="slide678.xml"/><Relationship Id="rId3" Type="http://schemas.openxmlformats.org/officeDocument/2006/relationships/image" Target="../media/image729.png"/><Relationship Id="rId7" Type="http://schemas.openxmlformats.org/officeDocument/2006/relationships/slide" Target="slide666.xml"/><Relationship Id="rId2" Type="http://schemas.openxmlformats.org/officeDocument/2006/relationships/image" Target="../media/image72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681.xml"/></Relationships>
</file>

<file path=ppt/slides/_rels/slide682.xml.rels><?xml version="1.0" encoding="UTF-8" standalone="yes"?>
<Relationships xmlns="http://schemas.openxmlformats.org/package/2006/relationships"><Relationship Id="rId8" Type="http://schemas.openxmlformats.org/officeDocument/2006/relationships/slide" Target="slide681.xml"/><Relationship Id="rId3" Type="http://schemas.openxmlformats.org/officeDocument/2006/relationships/slide" Target="slide9.xml"/><Relationship Id="rId7" Type="http://schemas.openxmlformats.org/officeDocument/2006/relationships/slide" Target="slide678.xml"/><Relationship Id="rId2" Type="http://schemas.openxmlformats.org/officeDocument/2006/relationships/image" Target="../media/image730.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683.xml.rels><?xml version="1.0" encoding="UTF-8" standalone="yes"?>
<Relationships xmlns="http://schemas.openxmlformats.org/package/2006/relationships"><Relationship Id="rId8" Type="http://schemas.openxmlformats.org/officeDocument/2006/relationships/slide" Target="slide686.xml"/><Relationship Id="rId13" Type="http://schemas.openxmlformats.org/officeDocument/2006/relationships/slide" Target="slide696.xml"/><Relationship Id="rId3" Type="http://schemas.openxmlformats.org/officeDocument/2006/relationships/image" Target="../media/image1.png"/><Relationship Id="rId7" Type="http://schemas.openxmlformats.org/officeDocument/2006/relationships/slide" Target="slide119.xml"/><Relationship Id="rId12" Type="http://schemas.openxmlformats.org/officeDocument/2006/relationships/slide" Target="slide694.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684.xml"/><Relationship Id="rId11" Type="http://schemas.openxmlformats.org/officeDocument/2006/relationships/slide" Target="slide692.xml"/><Relationship Id="rId5" Type="http://schemas.openxmlformats.org/officeDocument/2006/relationships/slide" Target="slide683.xml"/><Relationship Id="rId10" Type="http://schemas.openxmlformats.org/officeDocument/2006/relationships/slide" Target="slide690.xml"/><Relationship Id="rId4" Type="http://schemas.openxmlformats.org/officeDocument/2006/relationships/slide" Target="slide666.xml"/><Relationship Id="rId9" Type="http://schemas.openxmlformats.org/officeDocument/2006/relationships/slide" Target="slide688.xml"/></Relationships>
</file>

<file path=ppt/slides/_rels/slide684.xml.rels><?xml version="1.0" encoding="UTF-8" standalone="yes"?>
<Relationships xmlns="http://schemas.openxmlformats.org/package/2006/relationships"><Relationship Id="rId8" Type="http://schemas.openxmlformats.org/officeDocument/2006/relationships/image" Target="../media/image731.png"/><Relationship Id="rId3" Type="http://schemas.openxmlformats.org/officeDocument/2006/relationships/image" Target="../media/image1.png"/><Relationship Id="rId7" Type="http://schemas.openxmlformats.org/officeDocument/2006/relationships/slide" Target="slide684.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683.xml"/><Relationship Id="rId5" Type="http://schemas.openxmlformats.org/officeDocument/2006/relationships/slide" Target="slide666.xml"/><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732.png"/></Relationships>
</file>

<file path=ppt/slides/_rels/slide685.xml.rels><?xml version="1.0" encoding="UTF-8" standalone="yes"?>
<Relationships xmlns="http://schemas.openxmlformats.org/package/2006/relationships"><Relationship Id="rId8" Type="http://schemas.openxmlformats.org/officeDocument/2006/relationships/slide" Target="slide684.xml"/><Relationship Id="rId3" Type="http://schemas.openxmlformats.org/officeDocument/2006/relationships/slide" Target="slide9.xml"/><Relationship Id="rId7" Type="http://schemas.openxmlformats.org/officeDocument/2006/relationships/slide" Target="slide683.xml"/><Relationship Id="rId2" Type="http://schemas.openxmlformats.org/officeDocument/2006/relationships/image" Target="../media/image733.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68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slide" Target="slide686.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683.xml"/><Relationship Id="rId5" Type="http://schemas.openxmlformats.org/officeDocument/2006/relationships/slide" Target="slide666.xml"/><Relationship Id="rId10" Type="http://schemas.openxmlformats.org/officeDocument/2006/relationships/image" Target="../media/image735.png"/><Relationship Id="rId4" Type="http://schemas.openxmlformats.org/officeDocument/2006/relationships/image" Target="../media/image3.png"/><Relationship Id="rId9" Type="http://schemas.openxmlformats.org/officeDocument/2006/relationships/image" Target="../media/image734.png"/></Relationships>
</file>

<file path=ppt/slides/_rels/slide687.xml.rels><?xml version="1.0" encoding="UTF-8" standalone="yes"?>
<Relationships xmlns="http://schemas.openxmlformats.org/package/2006/relationships"><Relationship Id="rId8" Type="http://schemas.openxmlformats.org/officeDocument/2006/relationships/slide" Target="slide683.xml"/><Relationship Id="rId3" Type="http://schemas.openxmlformats.org/officeDocument/2006/relationships/image" Target="../media/image737.png"/><Relationship Id="rId7" Type="http://schemas.openxmlformats.org/officeDocument/2006/relationships/slide" Target="slide666.xml"/><Relationship Id="rId2" Type="http://schemas.openxmlformats.org/officeDocument/2006/relationships/image" Target="../media/image73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686.xml"/></Relationships>
</file>

<file path=ppt/slides/_rels/slide688.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739.png"/><Relationship Id="rId7" Type="http://schemas.openxmlformats.org/officeDocument/2006/relationships/image" Target="../media/image3.png"/><Relationship Id="rId2" Type="http://schemas.openxmlformats.org/officeDocument/2006/relationships/image" Target="../media/image738.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slide" Target="slide9.xml"/><Relationship Id="rId10" Type="http://schemas.openxmlformats.org/officeDocument/2006/relationships/slide" Target="slide688.xml"/><Relationship Id="rId4" Type="http://schemas.openxmlformats.org/officeDocument/2006/relationships/image" Target="../media/image740.png"/><Relationship Id="rId9" Type="http://schemas.openxmlformats.org/officeDocument/2006/relationships/slide" Target="slide683.xml"/></Relationships>
</file>

<file path=ppt/slides/_rels/slide689.xml.rels><?xml version="1.0" encoding="UTF-8" standalone="yes"?>
<Relationships xmlns="http://schemas.openxmlformats.org/package/2006/relationships"><Relationship Id="rId8" Type="http://schemas.openxmlformats.org/officeDocument/2006/relationships/slide" Target="slide688.xml"/><Relationship Id="rId3" Type="http://schemas.openxmlformats.org/officeDocument/2006/relationships/slide" Target="slide9.xml"/><Relationship Id="rId7" Type="http://schemas.openxmlformats.org/officeDocument/2006/relationships/slide" Target="slide683.xml"/><Relationship Id="rId2" Type="http://schemas.openxmlformats.org/officeDocument/2006/relationships/image" Target="../media/image741.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slide" Target="slide9.xml"/><Relationship Id="rId7" Type="http://schemas.openxmlformats.org/officeDocument/2006/relationships/slide" Target="slide61.xml"/><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690.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743.png"/><Relationship Id="rId7" Type="http://schemas.openxmlformats.org/officeDocument/2006/relationships/image" Target="../media/image3.png"/><Relationship Id="rId2" Type="http://schemas.openxmlformats.org/officeDocument/2006/relationships/image" Target="../media/image742.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slide" Target="slide9.xml"/><Relationship Id="rId10" Type="http://schemas.openxmlformats.org/officeDocument/2006/relationships/slide" Target="slide690.xml"/><Relationship Id="rId4" Type="http://schemas.openxmlformats.org/officeDocument/2006/relationships/image" Target="../media/image744.png"/><Relationship Id="rId9" Type="http://schemas.openxmlformats.org/officeDocument/2006/relationships/slide" Target="slide683.xml"/></Relationships>
</file>

<file path=ppt/slides/_rels/slide691.xml.rels><?xml version="1.0" encoding="UTF-8" standalone="yes"?>
<Relationships xmlns="http://schemas.openxmlformats.org/package/2006/relationships"><Relationship Id="rId8" Type="http://schemas.openxmlformats.org/officeDocument/2006/relationships/slide" Target="slide690.xml"/><Relationship Id="rId3" Type="http://schemas.openxmlformats.org/officeDocument/2006/relationships/slide" Target="slide9.xml"/><Relationship Id="rId7" Type="http://schemas.openxmlformats.org/officeDocument/2006/relationships/slide" Target="slide683.xml"/><Relationship Id="rId2" Type="http://schemas.openxmlformats.org/officeDocument/2006/relationships/image" Target="../media/image745.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692.xml.rels><?xml version="1.0" encoding="UTF-8" standalone="yes"?>
<Relationships xmlns="http://schemas.openxmlformats.org/package/2006/relationships"><Relationship Id="rId8" Type="http://schemas.openxmlformats.org/officeDocument/2006/relationships/slide" Target="slide692.xml"/><Relationship Id="rId3" Type="http://schemas.openxmlformats.org/officeDocument/2006/relationships/slide" Target="slide9.xml"/><Relationship Id="rId7" Type="http://schemas.openxmlformats.org/officeDocument/2006/relationships/slide" Target="slide683.xml"/><Relationship Id="rId2" Type="http://schemas.openxmlformats.org/officeDocument/2006/relationships/image" Target="../media/image746.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747.png"/></Relationships>
</file>

<file path=ppt/slides/_rels/slide693.xml.rels><?xml version="1.0" encoding="UTF-8" standalone="yes"?>
<Relationships xmlns="http://schemas.openxmlformats.org/package/2006/relationships"><Relationship Id="rId8" Type="http://schemas.openxmlformats.org/officeDocument/2006/relationships/slide" Target="slide692.xml"/><Relationship Id="rId3" Type="http://schemas.openxmlformats.org/officeDocument/2006/relationships/slide" Target="slide9.xml"/><Relationship Id="rId7" Type="http://schemas.openxmlformats.org/officeDocument/2006/relationships/slide" Target="slide683.xml"/><Relationship Id="rId2" Type="http://schemas.openxmlformats.org/officeDocument/2006/relationships/image" Target="../media/image748.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694.xml.rels><?xml version="1.0" encoding="UTF-8" standalone="yes"?>
<Relationships xmlns="http://schemas.openxmlformats.org/package/2006/relationships"><Relationship Id="rId8" Type="http://schemas.openxmlformats.org/officeDocument/2006/relationships/slide" Target="slide694.xml"/><Relationship Id="rId3" Type="http://schemas.openxmlformats.org/officeDocument/2006/relationships/slide" Target="slide9.xml"/><Relationship Id="rId7" Type="http://schemas.openxmlformats.org/officeDocument/2006/relationships/slide" Target="slide683.xml"/><Relationship Id="rId2" Type="http://schemas.openxmlformats.org/officeDocument/2006/relationships/image" Target="../media/image749.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3.png"/><Relationship Id="rId10" Type="http://schemas.openxmlformats.org/officeDocument/2006/relationships/image" Target="../media/image750.png"/><Relationship Id="rId4" Type="http://schemas.openxmlformats.org/officeDocument/2006/relationships/image" Target="../media/image1.png"/><Relationship Id="rId9" Type="http://schemas.openxmlformats.org/officeDocument/2006/relationships/image" Target="../media/image10.png"/></Relationships>
</file>

<file path=ppt/slides/_rels/slide695.xml.rels><?xml version="1.0" encoding="UTF-8" standalone="yes"?>
<Relationships xmlns="http://schemas.openxmlformats.org/package/2006/relationships"><Relationship Id="rId8" Type="http://schemas.openxmlformats.org/officeDocument/2006/relationships/slide" Target="slide694.xml"/><Relationship Id="rId3" Type="http://schemas.openxmlformats.org/officeDocument/2006/relationships/slide" Target="slide9.xml"/><Relationship Id="rId7" Type="http://schemas.openxmlformats.org/officeDocument/2006/relationships/slide" Target="slide683.xml"/><Relationship Id="rId2" Type="http://schemas.openxmlformats.org/officeDocument/2006/relationships/image" Target="../media/image751.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696.xml.rels><?xml version="1.0" encoding="UTF-8" standalone="yes"?>
<Relationships xmlns="http://schemas.openxmlformats.org/package/2006/relationships"><Relationship Id="rId8" Type="http://schemas.openxmlformats.org/officeDocument/2006/relationships/image" Target="../media/image752.png"/><Relationship Id="rId3" Type="http://schemas.openxmlformats.org/officeDocument/2006/relationships/image" Target="../media/image1.png"/><Relationship Id="rId7" Type="http://schemas.openxmlformats.org/officeDocument/2006/relationships/slide" Target="slide696.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683.xml"/><Relationship Id="rId5" Type="http://schemas.openxmlformats.org/officeDocument/2006/relationships/slide" Target="slide666.xml"/><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753.png"/></Relationships>
</file>

<file path=ppt/slides/_rels/slide697.xml.rels><?xml version="1.0" encoding="UTF-8" standalone="yes"?>
<Relationships xmlns="http://schemas.openxmlformats.org/package/2006/relationships"><Relationship Id="rId8" Type="http://schemas.openxmlformats.org/officeDocument/2006/relationships/slide" Target="slide683.xml"/><Relationship Id="rId3" Type="http://schemas.openxmlformats.org/officeDocument/2006/relationships/image" Target="../media/image755.png"/><Relationship Id="rId7" Type="http://schemas.openxmlformats.org/officeDocument/2006/relationships/slide" Target="slide666.xml"/><Relationship Id="rId2" Type="http://schemas.openxmlformats.org/officeDocument/2006/relationships/image" Target="../media/image75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696.xml"/></Relationships>
</file>

<file path=ppt/slides/_rels/slide698.xml.rels><?xml version="1.0" encoding="UTF-8" standalone="yes"?>
<Relationships xmlns="http://schemas.openxmlformats.org/package/2006/relationships"><Relationship Id="rId8" Type="http://schemas.openxmlformats.org/officeDocument/2006/relationships/slide" Target="slide703.xml"/><Relationship Id="rId3" Type="http://schemas.openxmlformats.org/officeDocument/2006/relationships/image" Target="../media/image1.png"/><Relationship Id="rId7" Type="http://schemas.openxmlformats.org/officeDocument/2006/relationships/slide" Target="slide701.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699.xml"/><Relationship Id="rId5" Type="http://schemas.openxmlformats.org/officeDocument/2006/relationships/slide" Target="slide698.xml"/><Relationship Id="rId4" Type="http://schemas.openxmlformats.org/officeDocument/2006/relationships/slide" Target="slide666.xml"/><Relationship Id="rId9" Type="http://schemas.openxmlformats.org/officeDocument/2006/relationships/slide" Target="slide706.xml"/></Relationships>
</file>

<file path=ppt/slides/_rels/slide699.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slide" Target="slide9.xml"/><Relationship Id="rId7" Type="http://schemas.openxmlformats.org/officeDocument/2006/relationships/image" Target="../media/image591.png"/><Relationship Id="rId2" Type="http://schemas.openxmlformats.org/officeDocument/2006/relationships/image" Target="../media/image590.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slide" Target="slide699.xml"/><Relationship Id="rId4" Type="http://schemas.openxmlformats.org/officeDocument/2006/relationships/image" Target="../media/image1.png"/><Relationship Id="rId9" Type="http://schemas.openxmlformats.org/officeDocument/2006/relationships/slide" Target="slide698.xml"/></Relationships>
</file>

<file path=ppt/slides/_rels/slide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70.xml"/></Relationships>
</file>

<file path=ppt/slides/_rels/slide700.xml.rels><?xml version="1.0" encoding="UTF-8" standalone="yes"?>
<Relationships xmlns="http://schemas.openxmlformats.org/package/2006/relationships"><Relationship Id="rId8" Type="http://schemas.openxmlformats.org/officeDocument/2006/relationships/slide" Target="slide698.xml"/><Relationship Id="rId3" Type="http://schemas.openxmlformats.org/officeDocument/2006/relationships/image" Target="../media/image593.png"/><Relationship Id="rId7" Type="http://schemas.openxmlformats.org/officeDocument/2006/relationships/slide" Target="slide666.xml"/><Relationship Id="rId2" Type="http://schemas.openxmlformats.org/officeDocument/2006/relationships/image" Target="../media/image59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699.xml"/></Relationships>
</file>

<file path=ppt/slides/_rels/slide701.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757.png"/><Relationship Id="rId7" Type="http://schemas.openxmlformats.org/officeDocument/2006/relationships/image" Target="../media/image10.png"/><Relationship Id="rId2" Type="http://schemas.openxmlformats.org/officeDocument/2006/relationships/image" Target="../media/image75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701.xml"/><Relationship Id="rId4" Type="http://schemas.openxmlformats.org/officeDocument/2006/relationships/slide" Target="slide9.xml"/><Relationship Id="rId9" Type="http://schemas.openxmlformats.org/officeDocument/2006/relationships/slide" Target="slide698.xml"/></Relationships>
</file>

<file path=ppt/slides/_rels/slide702.xml.rels><?xml version="1.0" encoding="UTF-8" standalone="yes"?>
<Relationships xmlns="http://schemas.openxmlformats.org/package/2006/relationships"><Relationship Id="rId8" Type="http://schemas.openxmlformats.org/officeDocument/2006/relationships/slide" Target="slide701.xml"/><Relationship Id="rId3" Type="http://schemas.openxmlformats.org/officeDocument/2006/relationships/slide" Target="slide9.xml"/><Relationship Id="rId7" Type="http://schemas.openxmlformats.org/officeDocument/2006/relationships/slide" Target="slide698.xml"/><Relationship Id="rId2" Type="http://schemas.openxmlformats.org/officeDocument/2006/relationships/image" Target="../media/image758.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03.xml.rels><?xml version="1.0" encoding="UTF-8" standalone="yes"?>
<Relationships xmlns="http://schemas.openxmlformats.org/package/2006/relationships"><Relationship Id="rId8" Type="http://schemas.openxmlformats.org/officeDocument/2006/relationships/slide" Target="slide698.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759.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703.xml"/></Relationships>
</file>

<file path=ppt/slides/_rels/slide704.xml.rels><?xml version="1.0" encoding="UTF-8" standalone="yes"?>
<Relationships xmlns="http://schemas.openxmlformats.org/package/2006/relationships"><Relationship Id="rId8" Type="http://schemas.openxmlformats.org/officeDocument/2006/relationships/slide" Target="slide698.xml"/><Relationship Id="rId3" Type="http://schemas.openxmlformats.org/officeDocument/2006/relationships/image" Target="../media/image761.png"/><Relationship Id="rId7" Type="http://schemas.openxmlformats.org/officeDocument/2006/relationships/slide" Target="slide666.xml"/><Relationship Id="rId2" Type="http://schemas.openxmlformats.org/officeDocument/2006/relationships/image" Target="../media/image76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slide" Target="slide9.xml"/><Relationship Id="rId9" Type="http://schemas.openxmlformats.org/officeDocument/2006/relationships/slide" Target="slide703.xml"/></Relationships>
</file>

<file path=ppt/slides/_rels/slide705.xml.rels><?xml version="1.0" encoding="UTF-8" standalone="yes"?>
<Relationships xmlns="http://schemas.openxmlformats.org/package/2006/relationships"><Relationship Id="rId8" Type="http://schemas.openxmlformats.org/officeDocument/2006/relationships/slide" Target="slide703.xml"/><Relationship Id="rId3" Type="http://schemas.openxmlformats.org/officeDocument/2006/relationships/slide" Target="slide9.xml"/><Relationship Id="rId7" Type="http://schemas.openxmlformats.org/officeDocument/2006/relationships/slide" Target="slide698.xml"/><Relationship Id="rId2" Type="http://schemas.openxmlformats.org/officeDocument/2006/relationships/image" Target="../media/image762.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06.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764.png"/><Relationship Id="rId7" Type="http://schemas.openxmlformats.org/officeDocument/2006/relationships/image" Target="../media/image10.png"/><Relationship Id="rId2" Type="http://schemas.openxmlformats.org/officeDocument/2006/relationships/image" Target="../media/image763.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65.png"/><Relationship Id="rId5" Type="http://schemas.openxmlformats.org/officeDocument/2006/relationships/image" Target="../media/image1.png"/><Relationship Id="rId10" Type="http://schemas.openxmlformats.org/officeDocument/2006/relationships/slide" Target="slide706.xml"/><Relationship Id="rId4" Type="http://schemas.openxmlformats.org/officeDocument/2006/relationships/slide" Target="slide9.xml"/><Relationship Id="rId9" Type="http://schemas.openxmlformats.org/officeDocument/2006/relationships/slide" Target="slide698.xml"/></Relationships>
</file>

<file path=ppt/slides/_rels/slide707.xml.rels><?xml version="1.0" encoding="UTF-8" standalone="yes"?>
<Relationships xmlns="http://schemas.openxmlformats.org/package/2006/relationships"><Relationship Id="rId8" Type="http://schemas.openxmlformats.org/officeDocument/2006/relationships/slide" Target="slide706.xml"/><Relationship Id="rId3" Type="http://schemas.openxmlformats.org/officeDocument/2006/relationships/slide" Target="slide9.xml"/><Relationship Id="rId7" Type="http://schemas.openxmlformats.org/officeDocument/2006/relationships/slide" Target="slide698.xml"/><Relationship Id="rId2" Type="http://schemas.openxmlformats.org/officeDocument/2006/relationships/image" Target="../media/image766.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08.xml.rels><?xml version="1.0" encoding="UTF-8" standalone="yes"?>
<Relationships xmlns="http://schemas.openxmlformats.org/package/2006/relationships"><Relationship Id="rId8" Type="http://schemas.openxmlformats.org/officeDocument/2006/relationships/slide" Target="slide713.xml"/><Relationship Id="rId3" Type="http://schemas.openxmlformats.org/officeDocument/2006/relationships/image" Target="../media/image1.png"/><Relationship Id="rId7" Type="http://schemas.openxmlformats.org/officeDocument/2006/relationships/slide" Target="slide711.xml"/><Relationship Id="rId12" Type="http://schemas.openxmlformats.org/officeDocument/2006/relationships/slide" Target="slide721.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709.xml"/><Relationship Id="rId11" Type="http://schemas.openxmlformats.org/officeDocument/2006/relationships/slide" Target="slide719.xml"/><Relationship Id="rId5" Type="http://schemas.openxmlformats.org/officeDocument/2006/relationships/slide" Target="slide708.xml"/><Relationship Id="rId10" Type="http://schemas.openxmlformats.org/officeDocument/2006/relationships/slide" Target="slide717.xml"/><Relationship Id="rId4" Type="http://schemas.openxmlformats.org/officeDocument/2006/relationships/slide" Target="slide666.xml"/><Relationship Id="rId9" Type="http://schemas.openxmlformats.org/officeDocument/2006/relationships/slide" Target="slide715.xml"/></Relationships>
</file>

<file path=ppt/slides/_rels/slide709.xml.rels><?xml version="1.0" encoding="UTF-8" standalone="yes"?>
<Relationships xmlns="http://schemas.openxmlformats.org/package/2006/relationships"><Relationship Id="rId8" Type="http://schemas.openxmlformats.org/officeDocument/2006/relationships/slide" Target="slide708.xml"/><Relationship Id="rId3" Type="http://schemas.openxmlformats.org/officeDocument/2006/relationships/image" Target="../media/image1.png"/><Relationship Id="rId7" Type="http://schemas.openxmlformats.org/officeDocument/2006/relationships/slide" Target="slide666.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732.png"/><Relationship Id="rId5" Type="http://schemas.openxmlformats.org/officeDocument/2006/relationships/image" Target="../media/image731.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slide" Target="slide709.xml"/></Relationships>
</file>

<file path=ppt/slides/_rels/slide71.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image" Target="../media/image96.png"/><Relationship Id="rId7" Type="http://schemas.openxmlformats.org/officeDocument/2006/relationships/slide" Target="slide11.xml"/><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70.xml"/></Relationships>
</file>

<file path=ppt/slides/_rels/slide710.xml.rels><?xml version="1.0" encoding="UTF-8" standalone="yes"?>
<Relationships xmlns="http://schemas.openxmlformats.org/package/2006/relationships"><Relationship Id="rId8" Type="http://schemas.openxmlformats.org/officeDocument/2006/relationships/slide" Target="slide709.xml"/><Relationship Id="rId3" Type="http://schemas.openxmlformats.org/officeDocument/2006/relationships/slide" Target="slide9.xml"/><Relationship Id="rId7" Type="http://schemas.openxmlformats.org/officeDocument/2006/relationships/slide" Target="slide708.xml"/><Relationship Id="rId2" Type="http://schemas.openxmlformats.org/officeDocument/2006/relationships/image" Target="../media/image733.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11.xml.rels><?xml version="1.0" encoding="UTF-8" standalone="yes"?>
<Relationships xmlns="http://schemas.openxmlformats.org/package/2006/relationships"><Relationship Id="rId8" Type="http://schemas.openxmlformats.org/officeDocument/2006/relationships/slide" Target="slide711.xml"/><Relationship Id="rId3" Type="http://schemas.openxmlformats.org/officeDocument/2006/relationships/slide" Target="slide9.xml"/><Relationship Id="rId7" Type="http://schemas.openxmlformats.org/officeDocument/2006/relationships/slide" Target="slide708.xml"/><Relationship Id="rId2" Type="http://schemas.openxmlformats.org/officeDocument/2006/relationships/image" Target="../media/image767.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712.xml.rels><?xml version="1.0" encoding="UTF-8" standalone="yes"?>
<Relationships xmlns="http://schemas.openxmlformats.org/package/2006/relationships"><Relationship Id="rId8" Type="http://schemas.openxmlformats.org/officeDocument/2006/relationships/slide" Target="slide711.xml"/><Relationship Id="rId3" Type="http://schemas.openxmlformats.org/officeDocument/2006/relationships/slide" Target="slide9.xml"/><Relationship Id="rId7" Type="http://schemas.openxmlformats.org/officeDocument/2006/relationships/slide" Target="slide708.xml"/><Relationship Id="rId2" Type="http://schemas.openxmlformats.org/officeDocument/2006/relationships/image" Target="../media/image768.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13.xml.rels><?xml version="1.0" encoding="UTF-8" standalone="yes"?>
<Relationships xmlns="http://schemas.openxmlformats.org/package/2006/relationships"><Relationship Id="rId8" Type="http://schemas.openxmlformats.org/officeDocument/2006/relationships/slide" Target="slide708.xml"/><Relationship Id="rId3" Type="http://schemas.openxmlformats.org/officeDocument/2006/relationships/image" Target="../media/image770.png"/><Relationship Id="rId7" Type="http://schemas.openxmlformats.org/officeDocument/2006/relationships/slide" Target="slide666.xml"/><Relationship Id="rId2" Type="http://schemas.openxmlformats.org/officeDocument/2006/relationships/image" Target="../media/image76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713.xml"/></Relationships>
</file>

<file path=ppt/slides/_rels/slide714.xml.rels><?xml version="1.0" encoding="UTF-8" standalone="yes"?>
<Relationships xmlns="http://schemas.openxmlformats.org/package/2006/relationships"><Relationship Id="rId8" Type="http://schemas.openxmlformats.org/officeDocument/2006/relationships/slide" Target="slide708.xml"/><Relationship Id="rId3" Type="http://schemas.openxmlformats.org/officeDocument/2006/relationships/image" Target="../media/image772.png"/><Relationship Id="rId7" Type="http://schemas.openxmlformats.org/officeDocument/2006/relationships/slide" Target="slide666.xml"/><Relationship Id="rId2" Type="http://schemas.openxmlformats.org/officeDocument/2006/relationships/image" Target="../media/image77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713.xml"/></Relationships>
</file>

<file path=ppt/slides/_rels/slide715.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774.png"/><Relationship Id="rId7" Type="http://schemas.openxmlformats.org/officeDocument/2006/relationships/image" Target="../media/image3.png"/><Relationship Id="rId12" Type="http://schemas.openxmlformats.org/officeDocument/2006/relationships/image" Target="../media/image776.png"/><Relationship Id="rId2" Type="http://schemas.openxmlformats.org/officeDocument/2006/relationships/image" Target="../media/image773.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slide" Target="slide9.xml"/><Relationship Id="rId10" Type="http://schemas.openxmlformats.org/officeDocument/2006/relationships/slide" Target="slide715.xml"/><Relationship Id="rId4" Type="http://schemas.openxmlformats.org/officeDocument/2006/relationships/image" Target="../media/image775.png"/><Relationship Id="rId9" Type="http://schemas.openxmlformats.org/officeDocument/2006/relationships/slide" Target="slide708.xml"/></Relationships>
</file>

<file path=ppt/slides/_rels/slide716.xml.rels><?xml version="1.0" encoding="UTF-8" standalone="yes"?>
<Relationships xmlns="http://schemas.openxmlformats.org/package/2006/relationships"><Relationship Id="rId8" Type="http://schemas.openxmlformats.org/officeDocument/2006/relationships/slide" Target="slide715.xml"/><Relationship Id="rId3" Type="http://schemas.openxmlformats.org/officeDocument/2006/relationships/slide" Target="slide9.xml"/><Relationship Id="rId7" Type="http://schemas.openxmlformats.org/officeDocument/2006/relationships/slide" Target="slide708.xml"/><Relationship Id="rId2" Type="http://schemas.openxmlformats.org/officeDocument/2006/relationships/image" Target="../media/image777.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17.xml.rels><?xml version="1.0" encoding="UTF-8" standalone="yes"?>
<Relationships xmlns="http://schemas.openxmlformats.org/package/2006/relationships"><Relationship Id="rId8" Type="http://schemas.openxmlformats.org/officeDocument/2006/relationships/slide" Target="slide717.xml"/><Relationship Id="rId3" Type="http://schemas.openxmlformats.org/officeDocument/2006/relationships/slide" Target="slide9.xml"/><Relationship Id="rId7" Type="http://schemas.openxmlformats.org/officeDocument/2006/relationships/slide" Target="slide708.xml"/><Relationship Id="rId2" Type="http://schemas.openxmlformats.org/officeDocument/2006/relationships/image" Target="../media/image778.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718.xml.rels><?xml version="1.0" encoding="UTF-8" standalone="yes"?>
<Relationships xmlns="http://schemas.openxmlformats.org/package/2006/relationships"><Relationship Id="rId8" Type="http://schemas.openxmlformats.org/officeDocument/2006/relationships/slide" Target="slide708.xml"/><Relationship Id="rId3" Type="http://schemas.openxmlformats.org/officeDocument/2006/relationships/image" Target="../media/image780.png"/><Relationship Id="rId7" Type="http://schemas.openxmlformats.org/officeDocument/2006/relationships/slide" Target="slide666.xml"/><Relationship Id="rId2" Type="http://schemas.openxmlformats.org/officeDocument/2006/relationships/image" Target="../media/image77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717.xml"/></Relationships>
</file>

<file path=ppt/slides/_rels/slide7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slide" Target="slide719.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708.xml"/><Relationship Id="rId5" Type="http://schemas.openxmlformats.org/officeDocument/2006/relationships/slide" Target="slide666.xml"/><Relationship Id="rId10" Type="http://schemas.openxmlformats.org/officeDocument/2006/relationships/image" Target="../media/image782.png"/><Relationship Id="rId4" Type="http://schemas.openxmlformats.org/officeDocument/2006/relationships/image" Target="../media/image3.png"/><Relationship Id="rId9" Type="http://schemas.openxmlformats.org/officeDocument/2006/relationships/image" Target="../media/image781.png"/></Relationships>
</file>

<file path=ppt/slides/_rels/slide72.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98.png"/><Relationship Id="rId4" Type="http://schemas.openxmlformats.org/officeDocument/2006/relationships/image" Target="../media/image1.png"/><Relationship Id="rId9" Type="http://schemas.openxmlformats.org/officeDocument/2006/relationships/slide" Target="slide72.xml"/></Relationships>
</file>

<file path=ppt/slides/_rels/slide720.xml.rels><?xml version="1.0" encoding="UTF-8" standalone="yes"?>
<Relationships xmlns="http://schemas.openxmlformats.org/package/2006/relationships"><Relationship Id="rId8" Type="http://schemas.openxmlformats.org/officeDocument/2006/relationships/slide" Target="slide719.xml"/><Relationship Id="rId3" Type="http://schemas.openxmlformats.org/officeDocument/2006/relationships/slide" Target="slide9.xml"/><Relationship Id="rId7" Type="http://schemas.openxmlformats.org/officeDocument/2006/relationships/slide" Target="slide708.xml"/><Relationship Id="rId2" Type="http://schemas.openxmlformats.org/officeDocument/2006/relationships/image" Target="../media/image783.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21.xml.rels><?xml version="1.0" encoding="UTF-8" standalone="yes"?>
<Relationships xmlns="http://schemas.openxmlformats.org/package/2006/relationships"><Relationship Id="rId8" Type="http://schemas.openxmlformats.org/officeDocument/2006/relationships/slide" Target="slide708.xml"/><Relationship Id="rId3" Type="http://schemas.openxmlformats.org/officeDocument/2006/relationships/image" Target="../media/image785.png"/><Relationship Id="rId7" Type="http://schemas.openxmlformats.org/officeDocument/2006/relationships/slide" Target="slide666.xml"/><Relationship Id="rId2" Type="http://schemas.openxmlformats.org/officeDocument/2006/relationships/image" Target="../media/image78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786.png"/><Relationship Id="rId4" Type="http://schemas.openxmlformats.org/officeDocument/2006/relationships/slide" Target="slide9.xml"/><Relationship Id="rId9" Type="http://schemas.openxmlformats.org/officeDocument/2006/relationships/slide" Target="slide721.xml"/></Relationships>
</file>

<file path=ppt/slides/_rels/slide722.xml.rels><?xml version="1.0" encoding="UTF-8" standalone="yes"?>
<Relationships xmlns="http://schemas.openxmlformats.org/package/2006/relationships"><Relationship Id="rId8" Type="http://schemas.openxmlformats.org/officeDocument/2006/relationships/slide" Target="slide721.xml"/><Relationship Id="rId3" Type="http://schemas.openxmlformats.org/officeDocument/2006/relationships/slide" Target="slide9.xml"/><Relationship Id="rId7" Type="http://schemas.openxmlformats.org/officeDocument/2006/relationships/slide" Target="slide708.xml"/><Relationship Id="rId2" Type="http://schemas.openxmlformats.org/officeDocument/2006/relationships/image" Target="../media/image787.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23.xml.rels><?xml version="1.0" encoding="UTF-8" standalone="yes"?>
<Relationships xmlns="http://schemas.openxmlformats.org/package/2006/relationships"><Relationship Id="rId8" Type="http://schemas.openxmlformats.org/officeDocument/2006/relationships/slide" Target="slide728.xml"/><Relationship Id="rId13" Type="http://schemas.openxmlformats.org/officeDocument/2006/relationships/slide" Target="slide738.xml"/><Relationship Id="rId18" Type="http://schemas.openxmlformats.org/officeDocument/2006/relationships/slide" Target="slide748.xml"/><Relationship Id="rId3" Type="http://schemas.openxmlformats.org/officeDocument/2006/relationships/image" Target="../media/image1.png"/><Relationship Id="rId21" Type="http://schemas.openxmlformats.org/officeDocument/2006/relationships/slide" Target="slide754.xml"/><Relationship Id="rId7" Type="http://schemas.openxmlformats.org/officeDocument/2006/relationships/slide" Target="slide726.xml"/><Relationship Id="rId12" Type="http://schemas.openxmlformats.org/officeDocument/2006/relationships/slide" Target="slide736.xml"/><Relationship Id="rId17" Type="http://schemas.openxmlformats.org/officeDocument/2006/relationships/slide" Target="slide746.xml"/><Relationship Id="rId2" Type="http://schemas.openxmlformats.org/officeDocument/2006/relationships/slide" Target="slide9.xml"/><Relationship Id="rId16" Type="http://schemas.openxmlformats.org/officeDocument/2006/relationships/slide" Target="slide744.xml"/><Relationship Id="rId20" Type="http://schemas.openxmlformats.org/officeDocument/2006/relationships/slide" Target="slide752.xml"/><Relationship Id="rId1" Type="http://schemas.openxmlformats.org/officeDocument/2006/relationships/slideLayout" Target="../slideLayouts/slideLayout2.xml"/><Relationship Id="rId6" Type="http://schemas.openxmlformats.org/officeDocument/2006/relationships/slide" Target="slide724.xml"/><Relationship Id="rId11" Type="http://schemas.openxmlformats.org/officeDocument/2006/relationships/slide" Target="slide734.xml"/><Relationship Id="rId5" Type="http://schemas.openxmlformats.org/officeDocument/2006/relationships/slide" Target="slide723.xml"/><Relationship Id="rId15" Type="http://schemas.openxmlformats.org/officeDocument/2006/relationships/slide" Target="slide742.xml"/><Relationship Id="rId10" Type="http://schemas.openxmlformats.org/officeDocument/2006/relationships/slide" Target="slide732.xml"/><Relationship Id="rId19" Type="http://schemas.openxmlformats.org/officeDocument/2006/relationships/slide" Target="slide750.xml"/><Relationship Id="rId4" Type="http://schemas.openxmlformats.org/officeDocument/2006/relationships/slide" Target="slide666.xml"/><Relationship Id="rId9" Type="http://schemas.openxmlformats.org/officeDocument/2006/relationships/slide" Target="slide730.xml"/><Relationship Id="rId14" Type="http://schemas.openxmlformats.org/officeDocument/2006/relationships/slide" Target="slide740.xml"/></Relationships>
</file>

<file path=ppt/slides/_rels/slide724.xml.rels><?xml version="1.0" encoding="UTF-8" standalone="yes"?>
<Relationships xmlns="http://schemas.openxmlformats.org/package/2006/relationships"><Relationship Id="rId8" Type="http://schemas.openxmlformats.org/officeDocument/2006/relationships/slide" Target="slide724.xml"/><Relationship Id="rId3" Type="http://schemas.openxmlformats.org/officeDocument/2006/relationships/slide" Target="slide9.xml"/><Relationship Id="rId7" Type="http://schemas.openxmlformats.org/officeDocument/2006/relationships/slide" Target="slide723.xml"/><Relationship Id="rId2" Type="http://schemas.openxmlformats.org/officeDocument/2006/relationships/image" Target="../media/image788.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789.png"/></Relationships>
</file>

<file path=ppt/slides/_rels/slide725.xml.rels><?xml version="1.0" encoding="UTF-8" standalone="yes"?>
<Relationships xmlns="http://schemas.openxmlformats.org/package/2006/relationships"><Relationship Id="rId8" Type="http://schemas.openxmlformats.org/officeDocument/2006/relationships/slide" Target="slide724.xml"/><Relationship Id="rId3" Type="http://schemas.openxmlformats.org/officeDocument/2006/relationships/slide" Target="slide9.xml"/><Relationship Id="rId7" Type="http://schemas.openxmlformats.org/officeDocument/2006/relationships/slide" Target="slide723.xml"/><Relationship Id="rId2" Type="http://schemas.openxmlformats.org/officeDocument/2006/relationships/image" Target="../media/image790.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slide" Target="slide726.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723.xml"/><Relationship Id="rId5" Type="http://schemas.openxmlformats.org/officeDocument/2006/relationships/slide" Target="slide666.xml"/><Relationship Id="rId4" Type="http://schemas.openxmlformats.org/officeDocument/2006/relationships/image" Target="../media/image3.png"/><Relationship Id="rId9" Type="http://schemas.openxmlformats.org/officeDocument/2006/relationships/image" Target="../media/image791.png"/></Relationships>
</file>

<file path=ppt/slides/_rels/slide727.xml.rels><?xml version="1.0" encoding="UTF-8" standalone="yes"?>
<Relationships xmlns="http://schemas.openxmlformats.org/package/2006/relationships"><Relationship Id="rId8" Type="http://schemas.openxmlformats.org/officeDocument/2006/relationships/slide" Target="slide726.xml"/><Relationship Id="rId3" Type="http://schemas.openxmlformats.org/officeDocument/2006/relationships/slide" Target="slide9.xml"/><Relationship Id="rId7" Type="http://schemas.openxmlformats.org/officeDocument/2006/relationships/slide" Target="slide723.xml"/><Relationship Id="rId2" Type="http://schemas.openxmlformats.org/officeDocument/2006/relationships/image" Target="../media/image792.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28.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467.png"/><Relationship Id="rId7" Type="http://schemas.openxmlformats.org/officeDocument/2006/relationships/image" Target="../media/image10.png"/><Relationship Id="rId2" Type="http://schemas.openxmlformats.org/officeDocument/2006/relationships/image" Target="../media/image46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728.xml"/><Relationship Id="rId4" Type="http://schemas.openxmlformats.org/officeDocument/2006/relationships/slide" Target="slide9.xml"/><Relationship Id="rId9" Type="http://schemas.openxmlformats.org/officeDocument/2006/relationships/slide" Target="slide723.xml"/></Relationships>
</file>

<file path=ppt/slides/_rels/slide729.xml.rels><?xml version="1.0" encoding="UTF-8" standalone="yes"?>
<Relationships xmlns="http://schemas.openxmlformats.org/package/2006/relationships"><Relationship Id="rId8" Type="http://schemas.openxmlformats.org/officeDocument/2006/relationships/slide" Target="slide728.xml"/><Relationship Id="rId3" Type="http://schemas.openxmlformats.org/officeDocument/2006/relationships/slide" Target="slide9.xml"/><Relationship Id="rId7" Type="http://schemas.openxmlformats.org/officeDocument/2006/relationships/slide" Target="slide723.xml"/><Relationship Id="rId2" Type="http://schemas.openxmlformats.org/officeDocument/2006/relationships/image" Target="../media/image468.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image" Target="../media/image100.png"/><Relationship Id="rId7" Type="http://schemas.openxmlformats.org/officeDocument/2006/relationships/slide" Target="slide11.xml"/><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72.xml"/></Relationships>
</file>

<file path=ppt/slides/_rels/slide730.xml.rels><?xml version="1.0" encoding="UTF-8" standalone="yes"?>
<Relationships xmlns="http://schemas.openxmlformats.org/package/2006/relationships"><Relationship Id="rId8" Type="http://schemas.openxmlformats.org/officeDocument/2006/relationships/slide" Target="slide723.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79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730.xml"/></Relationships>
</file>

<file path=ppt/slides/_rels/slide731.xml.rels><?xml version="1.0" encoding="UTF-8" standalone="yes"?>
<Relationships xmlns="http://schemas.openxmlformats.org/package/2006/relationships"><Relationship Id="rId8" Type="http://schemas.openxmlformats.org/officeDocument/2006/relationships/slide" Target="slide730.xml"/><Relationship Id="rId3" Type="http://schemas.openxmlformats.org/officeDocument/2006/relationships/slide" Target="slide9.xml"/><Relationship Id="rId7" Type="http://schemas.openxmlformats.org/officeDocument/2006/relationships/slide" Target="slide723.xml"/><Relationship Id="rId2" Type="http://schemas.openxmlformats.org/officeDocument/2006/relationships/image" Target="../media/image794.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3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732.xml"/><Relationship Id="rId3" Type="http://schemas.openxmlformats.org/officeDocument/2006/relationships/image" Target="../media/image796.png"/><Relationship Id="rId7" Type="http://schemas.openxmlformats.org/officeDocument/2006/relationships/image" Target="../media/image3.png"/><Relationship Id="rId12" Type="http://schemas.openxmlformats.org/officeDocument/2006/relationships/slide" Target="slide723.xml"/><Relationship Id="rId2" Type="http://schemas.openxmlformats.org/officeDocument/2006/relationships/image" Target="../media/image795.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666.xml"/><Relationship Id="rId5" Type="http://schemas.openxmlformats.org/officeDocument/2006/relationships/slide" Target="slide9.xml"/><Relationship Id="rId10" Type="http://schemas.openxmlformats.org/officeDocument/2006/relationships/image" Target="../media/image799.png"/><Relationship Id="rId4" Type="http://schemas.openxmlformats.org/officeDocument/2006/relationships/image" Target="../media/image797.png"/><Relationship Id="rId9" Type="http://schemas.openxmlformats.org/officeDocument/2006/relationships/image" Target="../media/image798.png"/></Relationships>
</file>

<file path=ppt/slides/_rels/slide733.xml.rels><?xml version="1.0" encoding="UTF-8" standalone="yes"?>
<Relationships xmlns="http://schemas.openxmlformats.org/package/2006/relationships"><Relationship Id="rId8" Type="http://schemas.openxmlformats.org/officeDocument/2006/relationships/slide" Target="slide732.xml"/><Relationship Id="rId3" Type="http://schemas.openxmlformats.org/officeDocument/2006/relationships/slide" Target="slide9.xml"/><Relationship Id="rId7" Type="http://schemas.openxmlformats.org/officeDocument/2006/relationships/slide" Target="slide723.xml"/><Relationship Id="rId2" Type="http://schemas.openxmlformats.org/officeDocument/2006/relationships/image" Target="../media/image800.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34.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802.png"/><Relationship Id="rId7" Type="http://schemas.openxmlformats.org/officeDocument/2006/relationships/image" Target="../media/image3.png"/><Relationship Id="rId12" Type="http://schemas.openxmlformats.org/officeDocument/2006/relationships/image" Target="../media/image10.png"/><Relationship Id="rId2" Type="http://schemas.openxmlformats.org/officeDocument/2006/relationships/image" Target="../media/image801.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804.png"/><Relationship Id="rId5" Type="http://schemas.openxmlformats.org/officeDocument/2006/relationships/slide" Target="slide9.xml"/><Relationship Id="rId10" Type="http://schemas.openxmlformats.org/officeDocument/2006/relationships/slide" Target="slide734.xml"/><Relationship Id="rId4" Type="http://schemas.openxmlformats.org/officeDocument/2006/relationships/image" Target="../media/image803.png"/><Relationship Id="rId9" Type="http://schemas.openxmlformats.org/officeDocument/2006/relationships/slide" Target="slide723.xml"/></Relationships>
</file>

<file path=ppt/slides/_rels/slide735.xml.rels><?xml version="1.0" encoding="UTF-8" standalone="yes"?>
<Relationships xmlns="http://schemas.openxmlformats.org/package/2006/relationships"><Relationship Id="rId8" Type="http://schemas.openxmlformats.org/officeDocument/2006/relationships/slide" Target="slide734.xml"/><Relationship Id="rId3" Type="http://schemas.openxmlformats.org/officeDocument/2006/relationships/slide" Target="slide9.xml"/><Relationship Id="rId7" Type="http://schemas.openxmlformats.org/officeDocument/2006/relationships/slide" Target="slide723.xml"/><Relationship Id="rId2" Type="http://schemas.openxmlformats.org/officeDocument/2006/relationships/image" Target="../media/image805.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36.xml.rels><?xml version="1.0" encoding="UTF-8" standalone="yes"?>
<Relationships xmlns="http://schemas.openxmlformats.org/package/2006/relationships"><Relationship Id="rId8" Type="http://schemas.openxmlformats.org/officeDocument/2006/relationships/slide" Target="slide736.xml"/><Relationship Id="rId3" Type="http://schemas.openxmlformats.org/officeDocument/2006/relationships/slide" Target="slide9.xml"/><Relationship Id="rId7" Type="http://schemas.openxmlformats.org/officeDocument/2006/relationships/slide" Target="slide723.xml"/><Relationship Id="rId2" Type="http://schemas.openxmlformats.org/officeDocument/2006/relationships/image" Target="../media/image806.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737.xml.rels><?xml version="1.0" encoding="UTF-8" standalone="yes"?>
<Relationships xmlns="http://schemas.openxmlformats.org/package/2006/relationships"><Relationship Id="rId8" Type="http://schemas.openxmlformats.org/officeDocument/2006/relationships/slide" Target="slide736.xml"/><Relationship Id="rId3" Type="http://schemas.openxmlformats.org/officeDocument/2006/relationships/slide" Target="slide9.xml"/><Relationship Id="rId7" Type="http://schemas.openxmlformats.org/officeDocument/2006/relationships/slide" Target="slide723.xml"/><Relationship Id="rId2" Type="http://schemas.openxmlformats.org/officeDocument/2006/relationships/image" Target="../media/image807.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43.png"/><Relationship Id="rId7" Type="http://schemas.openxmlformats.org/officeDocument/2006/relationships/image" Target="../media/image3.png"/><Relationship Id="rId2" Type="http://schemas.openxmlformats.org/officeDocument/2006/relationships/image" Target="../media/image742.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738.xml"/><Relationship Id="rId5" Type="http://schemas.openxmlformats.org/officeDocument/2006/relationships/slide" Target="slide9.xml"/><Relationship Id="rId10" Type="http://schemas.openxmlformats.org/officeDocument/2006/relationships/slide" Target="slide723.xml"/><Relationship Id="rId4" Type="http://schemas.openxmlformats.org/officeDocument/2006/relationships/image" Target="../media/image744.png"/><Relationship Id="rId9" Type="http://schemas.openxmlformats.org/officeDocument/2006/relationships/slide" Target="slide666.xml"/></Relationships>
</file>

<file path=ppt/slides/_rels/slide739.xml.rels><?xml version="1.0" encoding="UTF-8" standalone="yes"?>
<Relationships xmlns="http://schemas.openxmlformats.org/package/2006/relationships"><Relationship Id="rId8" Type="http://schemas.openxmlformats.org/officeDocument/2006/relationships/slide" Target="slide738.xml"/><Relationship Id="rId3" Type="http://schemas.openxmlformats.org/officeDocument/2006/relationships/slide" Target="slide9.xml"/><Relationship Id="rId7" Type="http://schemas.openxmlformats.org/officeDocument/2006/relationships/slide" Target="slide723.xml"/><Relationship Id="rId2" Type="http://schemas.openxmlformats.org/officeDocument/2006/relationships/image" Target="../media/image745.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03.png"/><Relationship Id="rId5" Type="http://schemas.openxmlformats.org/officeDocument/2006/relationships/image" Target="../media/image3.png"/><Relationship Id="rId10" Type="http://schemas.openxmlformats.org/officeDocument/2006/relationships/image" Target="../media/image102.png"/><Relationship Id="rId4" Type="http://schemas.openxmlformats.org/officeDocument/2006/relationships/image" Target="../media/image1.png"/><Relationship Id="rId9" Type="http://schemas.openxmlformats.org/officeDocument/2006/relationships/slide" Target="slide74.xml"/></Relationships>
</file>

<file path=ppt/slides/_rels/slide740.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809.png"/><Relationship Id="rId7" Type="http://schemas.openxmlformats.org/officeDocument/2006/relationships/image" Target="../media/image10.png"/><Relationship Id="rId2" Type="http://schemas.openxmlformats.org/officeDocument/2006/relationships/image" Target="../media/image80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740.xml"/><Relationship Id="rId4" Type="http://schemas.openxmlformats.org/officeDocument/2006/relationships/slide" Target="slide9.xml"/><Relationship Id="rId9" Type="http://schemas.openxmlformats.org/officeDocument/2006/relationships/slide" Target="slide723.xml"/></Relationships>
</file>

<file path=ppt/slides/_rels/slide741.xml.rels><?xml version="1.0" encoding="UTF-8" standalone="yes"?>
<Relationships xmlns="http://schemas.openxmlformats.org/package/2006/relationships"><Relationship Id="rId8" Type="http://schemas.openxmlformats.org/officeDocument/2006/relationships/slide" Target="slide740.xml"/><Relationship Id="rId3" Type="http://schemas.openxmlformats.org/officeDocument/2006/relationships/slide" Target="slide9.xml"/><Relationship Id="rId7" Type="http://schemas.openxmlformats.org/officeDocument/2006/relationships/slide" Target="slide723.xml"/><Relationship Id="rId2" Type="http://schemas.openxmlformats.org/officeDocument/2006/relationships/image" Target="../media/image810.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42.xml.rels><?xml version="1.0" encoding="UTF-8" standalone="yes"?>
<Relationships xmlns="http://schemas.openxmlformats.org/package/2006/relationships"><Relationship Id="rId8" Type="http://schemas.openxmlformats.org/officeDocument/2006/relationships/slide" Target="slide723.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72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742.xml"/></Relationships>
</file>

<file path=ppt/slides/_rels/slide743.xml.rels><?xml version="1.0" encoding="UTF-8" standalone="yes"?>
<Relationships xmlns="http://schemas.openxmlformats.org/package/2006/relationships"><Relationship Id="rId8" Type="http://schemas.openxmlformats.org/officeDocument/2006/relationships/slide" Target="slide742.xml"/><Relationship Id="rId3" Type="http://schemas.openxmlformats.org/officeDocument/2006/relationships/slide" Target="slide9.xml"/><Relationship Id="rId7" Type="http://schemas.openxmlformats.org/officeDocument/2006/relationships/slide" Target="slide723.xml"/><Relationship Id="rId2" Type="http://schemas.openxmlformats.org/officeDocument/2006/relationships/image" Target="../media/image723.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4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01.png"/><Relationship Id="rId7" Type="http://schemas.openxmlformats.org/officeDocument/2006/relationships/image" Target="../media/image3.png"/><Relationship Id="rId2" Type="http://schemas.openxmlformats.org/officeDocument/2006/relationships/image" Target="../media/image600.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744.xml"/><Relationship Id="rId5" Type="http://schemas.openxmlformats.org/officeDocument/2006/relationships/slide" Target="slide9.xml"/><Relationship Id="rId10" Type="http://schemas.openxmlformats.org/officeDocument/2006/relationships/slide" Target="slide723.xml"/><Relationship Id="rId4" Type="http://schemas.openxmlformats.org/officeDocument/2006/relationships/image" Target="../media/image602.png"/><Relationship Id="rId9" Type="http://schemas.openxmlformats.org/officeDocument/2006/relationships/slide" Target="slide666.xml"/></Relationships>
</file>

<file path=ppt/slides/_rels/slide745.xml.rels><?xml version="1.0" encoding="UTF-8" standalone="yes"?>
<Relationships xmlns="http://schemas.openxmlformats.org/package/2006/relationships"><Relationship Id="rId8" Type="http://schemas.openxmlformats.org/officeDocument/2006/relationships/slide" Target="slide723.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603.png"/><Relationship Id="rId1" Type="http://schemas.openxmlformats.org/officeDocument/2006/relationships/slideLayout" Target="../slideLayouts/slideLayout2.xml"/><Relationship Id="rId6" Type="http://schemas.openxmlformats.org/officeDocument/2006/relationships/image" Target="../media/image604.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744.xml"/></Relationships>
</file>

<file path=ppt/slides/_rels/slide746.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812.png"/><Relationship Id="rId7" Type="http://schemas.openxmlformats.org/officeDocument/2006/relationships/image" Target="../media/image10.png"/><Relationship Id="rId2" Type="http://schemas.openxmlformats.org/officeDocument/2006/relationships/image" Target="../media/image81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746.xml"/><Relationship Id="rId4" Type="http://schemas.openxmlformats.org/officeDocument/2006/relationships/slide" Target="slide9.xml"/><Relationship Id="rId9" Type="http://schemas.openxmlformats.org/officeDocument/2006/relationships/slide" Target="slide723.xml"/></Relationships>
</file>

<file path=ppt/slides/_rels/slide747.xml.rels><?xml version="1.0" encoding="UTF-8" standalone="yes"?>
<Relationships xmlns="http://schemas.openxmlformats.org/package/2006/relationships"><Relationship Id="rId8" Type="http://schemas.openxmlformats.org/officeDocument/2006/relationships/slide" Target="slide746.xml"/><Relationship Id="rId3" Type="http://schemas.openxmlformats.org/officeDocument/2006/relationships/slide" Target="slide9.xml"/><Relationship Id="rId7" Type="http://schemas.openxmlformats.org/officeDocument/2006/relationships/slide" Target="slide723.xml"/><Relationship Id="rId2" Type="http://schemas.openxmlformats.org/officeDocument/2006/relationships/image" Target="../media/image813.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48.xml.rels><?xml version="1.0" encoding="UTF-8" standalone="yes"?>
<Relationships xmlns="http://schemas.openxmlformats.org/package/2006/relationships"><Relationship Id="rId8" Type="http://schemas.openxmlformats.org/officeDocument/2006/relationships/slide" Target="slide723.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81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815.png"/><Relationship Id="rId4" Type="http://schemas.openxmlformats.org/officeDocument/2006/relationships/image" Target="../media/image1.png"/><Relationship Id="rId9" Type="http://schemas.openxmlformats.org/officeDocument/2006/relationships/slide" Target="slide748.xml"/></Relationships>
</file>

<file path=ppt/slides/_rels/slide749.xml.rels><?xml version="1.0" encoding="UTF-8" standalone="yes"?>
<Relationships xmlns="http://schemas.openxmlformats.org/package/2006/relationships"><Relationship Id="rId8" Type="http://schemas.openxmlformats.org/officeDocument/2006/relationships/slide" Target="slide748.xml"/><Relationship Id="rId3" Type="http://schemas.openxmlformats.org/officeDocument/2006/relationships/slide" Target="slide9.xml"/><Relationship Id="rId7" Type="http://schemas.openxmlformats.org/officeDocument/2006/relationships/slide" Target="slide723.xml"/><Relationship Id="rId2" Type="http://schemas.openxmlformats.org/officeDocument/2006/relationships/image" Target="../media/image816.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image" Target="../media/image105.png"/><Relationship Id="rId7" Type="http://schemas.openxmlformats.org/officeDocument/2006/relationships/slide" Target="slide11.xml"/><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74.xml"/></Relationships>
</file>

<file path=ppt/slides/_rels/slide750.xml.rels><?xml version="1.0" encoding="UTF-8" standalone="yes"?>
<Relationships xmlns="http://schemas.openxmlformats.org/package/2006/relationships"><Relationship Id="rId8" Type="http://schemas.openxmlformats.org/officeDocument/2006/relationships/slide" Target="slide723.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81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818.png"/><Relationship Id="rId4" Type="http://schemas.openxmlformats.org/officeDocument/2006/relationships/image" Target="../media/image1.png"/><Relationship Id="rId9" Type="http://schemas.openxmlformats.org/officeDocument/2006/relationships/slide" Target="slide750.xml"/></Relationships>
</file>

<file path=ppt/slides/_rels/slide751.xml.rels><?xml version="1.0" encoding="UTF-8" standalone="yes"?>
<Relationships xmlns="http://schemas.openxmlformats.org/package/2006/relationships"><Relationship Id="rId8" Type="http://schemas.openxmlformats.org/officeDocument/2006/relationships/slide" Target="slide750.xml"/><Relationship Id="rId3" Type="http://schemas.openxmlformats.org/officeDocument/2006/relationships/slide" Target="slide9.xml"/><Relationship Id="rId7" Type="http://schemas.openxmlformats.org/officeDocument/2006/relationships/slide" Target="slide723.xml"/><Relationship Id="rId2" Type="http://schemas.openxmlformats.org/officeDocument/2006/relationships/image" Target="../media/image819.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52.xml.rels><?xml version="1.0" encoding="UTF-8" standalone="yes"?>
<Relationships xmlns="http://schemas.openxmlformats.org/package/2006/relationships"><Relationship Id="rId8" Type="http://schemas.openxmlformats.org/officeDocument/2006/relationships/slide" Target="slide723.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820.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821.png"/><Relationship Id="rId4" Type="http://schemas.openxmlformats.org/officeDocument/2006/relationships/image" Target="../media/image1.png"/><Relationship Id="rId9" Type="http://schemas.openxmlformats.org/officeDocument/2006/relationships/slide" Target="slide752.xml"/></Relationships>
</file>

<file path=ppt/slides/_rels/slide753.xml.rels><?xml version="1.0" encoding="UTF-8" standalone="yes"?>
<Relationships xmlns="http://schemas.openxmlformats.org/package/2006/relationships"><Relationship Id="rId8" Type="http://schemas.openxmlformats.org/officeDocument/2006/relationships/slide" Target="slide752.xml"/><Relationship Id="rId3" Type="http://schemas.openxmlformats.org/officeDocument/2006/relationships/slide" Target="slide9.xml"/><Relationship Id="rId7" Type="http://schemas.openxmlformats.org/officeDocument/2006/relationships/slide" Target="slide723.xml"/><Relationship Id="rId2" Type="http://schemas.openxmlformats.org/officeDocument/2006/relationships/image" Target="../media/image822.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54.xml.rels><?xml version="1.0" encoding="UTF-8" standalone="yes"?>
<Relationships xmlns="http://schemas.openxmlformats.org/package/2006/relationships"><Relationship Id="rId8" Type="http://schemas.openxmlformats.org/officeDocument/2006/relationships/slide" Target="slide723.xml"/><Relationship Id="rId3" Type="http://schemas.openxmlformats.org/officeDocument/2006/relationships/image" Target="../media/image824.png"/><Relationship Id="rId7" Type="http://schemas.openxmlformats.org/officeDocument/2006/relationships/slide" Target="slide666.xml"/><Relationship Id="rId2" Type="http://schemas.openxmlformats.org/officeDocument/2006/relationships/image" Target="../media/image82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754.xml"/></Relationships>
</file>

<file path=ppt/slides/_rels/slide755.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slide" Target="slide9.xml"/><Relationship Id="rId7" Type="http://schemas.openxmlformats.org/officeDocument/2006/relationships/slide" Target="slide723.xml"/><Relationship Id="rId2" Type="http://schemas.openxmlformats.org/officeDocument/2006/relationships/image" Target="../media/image825.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56.xml.rels><?xml version="1.0" encoding="UTF-8" standalone="yes"?>
<Relationships xmlns="http://schemas.openxmlformats.org/package/2006/relationships"><Relationship Id="rId8" Type="http://schemas.openxmlformats.org/officeDocument/2006/relationships/slide" Target="slide759.xml"/><Relationship Id="rId13" Type="http://schemas.openxmlformats.org/officeDocument/2006/relationships/slide" Target="slide769.xml"/><Relationship Id="rId3" Type="http://schemas.openxmlformats.org/officeDocument/2006/relationships/image" Target="../media/image1.png"/><Relationship Id="rId7" Type="http://schemas.openxmlformats.org/officeDocument/2006/relationships/slide" Target="slide773.xml"/><Relationship Id="rId12" Type="http://schemas.openxmlformats.org/officeDocument/2006/relationships/slide" Target="slide767.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757.xml"/><Relationship Id="rId11" Type="http://schemas.openxmlformats.org/officeDocument/2006/relationships/slide" Target="slide765.xml"/><Relationship Id="rId5" Type="http://schemas.openxmlformats.org/officeDocument/2006/relationships/slide" Target="slide756.xml"/><Relationship Id="rId10" Type="http://schemas.openxmlformats.org/officeDocument/2006/relationships/slide" Target="slide763.xml"/><Relationship Id="rId4" Type="http://schemas.openxmlformats.org/officeDocument/2006/relationships/slide" Target="slide666.xml"/><Relationship Id="rId9" Type="http://schemas.openxmlformats.org/officeDocument/2006/relationships/slide" Target="slide761.xml"/><Relationship Id="rId14" Type="http://schemas.openxmlformats.org/officeDocument/2006/relationships/slide" Target="slide771.xml"/></Relationships>
</file>

<file path=ppt/slides/_rels/slide757.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slide" Target="slide9.xml"/><Relationship Id="rId7" Type="http://schemas.openxmlformats.org/officeDocument/2006/relationships/image" Target="../media/image10.png"/><Relationship Id="rId2" Type="http://schemas.openxmlformats.org/officeDocument/2006/relationships/image" Target="../media/image466.png"/><Relationship Id="rId1" Type="http://schemas.openxmlformats.org/officeDocument/2006/relationships/slideLayout" Target="../slideLayouts/slideLayout2.xml"/><Relationship Id="rId6" Type="http://schemas.openxmlformats.org/officeDocument/2006/relationships/image" Target="../media/image467.png"/><Relationship Id="rId5" Type="http://schemas.openxmlformats.org/officeDocument/2006/relationships/image" Target="../media/image3.png"/><Relationship Id="rId10" Type="http://schemas.openxmlformats.org/officeDocument/2006/relationships/slide" Target="slide756.xml"/><Relationship Id="rId4" Type="http://schemas.openxmlformats.org/officeDocument/2006/relationships/image" Target="../media/image1.png"/><Relationship Id="rId9" Type="http://schemas.openxmlformats.org/officeDocument/2006/relationships/slide" Target="slide757.xml"/></Relationships>
</file>

<file path=ppt/slides/_rels/slide758.xml.rels><?xml version="1.0" encoding="UTF-8" standalone="yes"?>
<Relationships xmlns="http://schemas.openxmlformats.org/package/2006/relationships"><Relationship Id="rId8" Type="http://schemas.openxmlformats.org/officeDocument/2006/relationships/slide" Target="slide756.xml"/><Relationship Id="rId3" Type="http://schemas.openxmlformats.org/officeDocument/2006/relationships/slide" Target="slide9.xml"/><Relationship Id="rId7" Type="http://schemas.openxmlformats.org/officeDocument/2006/relationships/slide" Target="slide757.xml"/><Relationship Id="rId2" Type="http://schemas.openxmlformats.org/officeDocument/2006/relationships/image" Target="../media/image468.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59.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9.png"/><Relationship Id="rId7" Type="http://schemas.openxmlformats.org/officeDocument/2006/relationships/image" Target="../media/image190.png"/><Relationship Id="rId12" Type="http://schemas.openxmlformats.org/officeDocument/2006/relationships/slide" Target="slide756.xml"/><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759.xml"/><Relationship Id="rId5" Type="http://schemas.openxmlformats.org/officeDocument/2006/relationships/slide" Target="slide9.xml"/><Relationship Id="rId10" Type="http://schemas.openxmlformats.org/officeDocument/2006/relationships/slide" Target="slide666.xml"/><Relationship Id="rId4" Type="http://schemas.openxmlformats.org/officeDocument/2006/relationships/image" Target="../media/image3.png"/><Relationship Id="rId9" Type="http://schemas.openxmlformats.org/officeDocument/2006/relationships/image" Target="../media/image10.png"/></Relationships>
</file>

<file path=ppt/slides/_rels/slide7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3.png"/><Relationship Id="rId7"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76.xml"/><Relationship Id="rId5" Type="http://schemas.openxmlformats.org/officeDocument/2006/relationships/slide" Target="slide9.xml"/><Relationship Id="rId10" Type="http://schemas.openxmlformats.org/officeDocument/2006/relationships/slide" Target="slide61.xml"/><Relationship Id="rId4" Type="http://schemas.openxmlformats.org/officeDocument/2006/relationships/image" Target="../media/image64.png"/><Relationship Id="rId9" Type="http://schemas.openxmlformats.org/officeDocument/2006/relationships/slide" Target="slide11.xml"/></Relationships>
</file>

<file path=ppt/slides/_rels/slide760.xml.rels><?xml version="1.0" encoding="UTF-8" standalone="yes"?>
<Relationships xmlns="http://schemas.openxmlformats.org/package/2006/relationships"><Relationship Id="rId8" Type="http://schemas.openxmlformats.org/officeDocument/2006/relationships/slide" Target="slide759.xml"/><Relationship Id="rId3" Type="http://schemas.openxmlformats.org/officeDocument/2006/relationships/image" Target="../media/image193.png"/><Relationship Id="rId7" Type="http://schemas.openxmlformats.org/officeDocument/2006/relationships/slide" Target="slide666.xml"/><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756.xml"/></Relationships>
</file>

<file path=ppt/slides/_rels/slide761.xml.rels><?xml version="1.0" encoding="UTF-8" standalone="yes"?>
<Relationships xmlns="http://schemas.openxmlformats.org/package/2006/relationships"><Relationship Id="rId8" Type="http://schemas.openxmlformats.org/officeDocument/2006/relationships/slide" Target="slide761.xml"/><Relationship Id="rId3" Type="http://schemas.openxmlformats.org/officeDocument/2006/relationships/image" Target="../media/image1.png"/><Relationship Id="rId7" Type="http://schemas.openxmlformats.org/officeDocument/2006/relationships/slide" Target="slide666.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99.png"/><Relationship Id="rId4" Type="http://schemas.openxmlformats.org/officeDocument/2006/relationships/image" Target="../media/image3.png"/><Relationship Id="rId9" Type="http://schemas.openxmlformats.org/officeDocument/2006/relationships/slide" Target="slide756.xml"/></Relationships>
</file>

<file path=ppt/slides/_rels/slide762.xml.rels><?xml version="1.0" encoding="UTF-8" standalone="yes"?>
<Relationships xmlns="http://schemas.openxmlformats.org/package/2006/relationships"><Relationship Id="rId8" Type="http://schemas.openxmlformats.org/officeDocument/2006/relationships/slide" Target="slide756.xml"/><Relationship Id="rId3" Type="http://schemas.openxmlformats.org/officeDocument/2006/relationships/slide" Target="slide9.xml"/><Relationship Id="rId7" Type="http://schemas.openxmlformats.org/officeDocument/2006/relationships/slide" Target="slide761.xml"/><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63.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631.png"/><Relationship Id="rId7" Type="http://schemas.openxmlformats.org/officeDocument/2006/relationships/image" Target="../media/image10.png"/><Relationship Id="rId2" Type="http://schemas.openxmlformats.org/officeDocument/2006/relationships/image" Target="../media/image63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756.xml"/><Relationship Id="rId4" Type="http://schemas.openxmlformats.org/officeDocument/2006/relationships/slide" Target="slide9.xml"/><Relationship Id="rId9" Type="http://schemas.openxmlformats.org/officeDocument/2006/relationships/slide" Target="slide763.xml"/></Relationships>
</file>

<file path=ppt/slides/_rels/slide764.xml.rels><?xml version="1.0" encoding="UTF-8" standalone="yes"?>
<Relationships xmlns="http://schemas.openxmlformats.org/package/2006/relationships"><Relationship Id="rId8" Type="http://schemas.openxmlformats.org/officeDocument/2006/relationships/slide" Target="slide756.xml"/><Relationship Id="rId3" Type="http://schemas.openxmlformats.org/officeDocument/2006/relationships/slide" Target="slide9.xml"/><Relationship Id="rId7" Type="http://schemas.openxmlformats.org/officeDocument/2006/relationships/slide" Target="slide763.xml"/><Relationship Id="rId2" Type="http://schemas.openxmlformats.org/officeDocument/2006/relationships/image" Target="../media/image632.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65.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827.png"/><Relationship Id="rId7" Type="http://schemas.openxmlformats.org/officeDocument/2006/relationships/image" Target="../media/image10.png"/><Relationship Id="rId2" Type="http://schemas.openxmlformats.org/officeDocument/2006/relationships/image" Target="../media/image82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756.xml"/><Relationship Id="rId4" Type="http://schemas.openxmlformats.org/officeDocument/2006/relationships/slide" Target="slide9.xml"/><Relationship Id="rId9" Type="http://schemas.openxmlformats.org/officeDocument/2006/relationships/slide" Target="slide765.xml"/></Relationships>
</file>

<file path=ppt/slides/_rels/slide766.xml.rels><?xml version="1.0" encoding="UTF-8" standalone="yes"?>
<Relationships xmlns="http://schemas.openxmlformats.org/package/2006/relationships"><Relationship Id="rId8" Type="http://schemas.openxmlformats.org/officeDocument/2006/relationships/slide" Target="slide756.xml"/><Relationship Id="rId3" Type="http://schemas.openxmlformats.org/officeDocument/2006/relationships/slide" Target="slide9.xml"/><Relationship Id="rId7" Type="http://schemas.openxmlformats.org/officeDocument/2006/relationships/slide" Target="slide765.xml"/><Relationship Id="rId2" Type="http://schemas.openxmlformats.org/officeDocument/2006/relationships/image" Target="../media/image828.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67.xml.rels><?xml version="1.0" encoding="UTF-8" standalone="yes"?>
<Relationships xmlns="http://schemas.openxmlformats.org/package/2006/relationships"><Relationship Id="rId8" Type="http://schemas.openxmlformats.org/officeDocument/2006/relationships/slide" Target="slide767.xml"/><Relationship Id="rId3" Type="http://schemas.openxmlformats.org/officeDocument/2006/relationships/image" Target="../media/image830.png"/><Relationship Id="rId7" Type="http://schemas.openxmlformats.org/officeDocument/2006/relationships/slide" Target="slide666.xml"/><Relationship Id="rId2" Type="http://schemas.openxmlformats.org/officeDocument/2006/relationships/image" Target="../media/image82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756.xml"/></Relationships>
</file>

<file path=ppt/slides/_rels/slide768.xml.rels><?xml version="1.0" encoding="UTF-8" standalone="yes"?>
<Relationships xmlns="http://schemas.openxmlformats.org/package/2006/relationships"><Relationship Id="rId8" Type="http://schemas.openxmlformats.org/officeDocument/2006/relationships/slide" Target="slide756.xml"/><Relationship Id="rId3" Type="http://schemas.openxmlformats.org/officeDocument/2006/relationships/slide" Target="slide9.xml"/><Relationship Id="rId7" Type="http://schemas.openxmlformats.org/officeDocument/2006/relationships/slide" Target="slide767.xml"/><Relationship Id="rId2" Type="http://schemas.openxmlformats.org/officeDocument/2006/relationships/image" Target="../media/image831.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69.xml.rels><?xml version="1.0" encoding="UTF-8" standalone="yes"?>
<Relationships xmlns="http://schemas.openxmlformats.org/package/2006/relationships"><Relationship Id="rId8" Type="http://schemas.openxmlformats.org/officeDocument/2006/relationships/slide" Target="slide769.xml"/><Relationship Id="rId3" Type="http://schemas.openxmlformats.org/officeDocument/2006/relationships/image" Target="../media/image833.png"/><Relationship Id="rId7" Type="http://schemas.openxmlformats.org/officeDocument/2006/relationships/slide" Target="slide666.xml"/><Relationship Id="rId12" Type="http://schemas.openxmlformats.org/officeDocument/2006/relationships/image" Target="../media/image835.png"/><Relationship Id="rId2" Type="http://schemas.openxmlformats.org/officeDocument/2006/relationships/image" Target="../media/image83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34.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756.xml"/></Relationships>
</file>

<file path=ppt/slides/_rels/slide77.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image" Target="../media/image66.png"/><Relationship Id="rId7" Type="http://schemas.openxmlformats.org/officeDocument/2006/relationships/slide" Target="slide11.xm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76.xml"/></Relationships>
</file>

<file path=ppt/slides/_rels/slide770.xml.rels><?xml version="1.0" encoding="UTF-8" standalone="yes"?>
<Relationships xmlns="http://schemas.openxmlformats.org/package/2006/relationships"><Relationship Id="rId8" Type="http://schemas.openxmlformats.org/officeDocument/2006/relationships/slide" Target="slide756.xml"/><Relationship Id="rId3" Type="http://schemas.openxmlformats.org/officeDocument/2006/relationships/image" Target="../media/image837.png"/><Relationship Id="rId7" Type="http://schemas.openxmlformats.org/officeDocument/2006/relationships/slide" Target="slide769.xml"/><Relationship Id="rId2" Type="http://schemas.openxmlformats.org/officeDocument/2006/relationships/image" Target="../media/image836.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image" Target="../media/image4.png"/></Relationships>
</file>

<file path=ppt/slides/_rels/slide771.xml.rels><?xml version="1.0" encoding="UTF-8" standalone="yes"?>
<Relationships xmlns="http://schemas.openxmlformats.org/package/2006/relationships"><Relationship Id="rId8" Type="http://schemas.openxmlformats.org/officeDocument/2006/relationships/slide" Target="slide756.xml"/><Relationship Id="rId3" Type="http://schemas.openxmlformats.org/officeDocument/2006/relationships/slide" Target="slide9.xml"/><Relationship Id="rId7" Type="http://schemas.openxmlformats.org/officeDocument/2006/relationships/slide" Target="slide771.xml"/><Relationship Id="rId2" Type="http://schemas.openxmlformats.org/officeDocument/2006/relationships/image" Target="../media/image838.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3.png"/><Relationship Id="rId10" Type="http://schemas.openxmlformats.org/officeDocument/2006/relationships/image" Target="../media/image839.png"/><Relationship Id="rId4" Type="http://schemas.openxmlformats.org/officeDocument/2006/relationships/image" Target="../media/image1.png"/><Relationship Id="rId9" Type="http://schemas.openxmlformats.org/officeDocument/2006/relationships/image" Target="../media/image10.png"/></Relationships>
</file>

<file path=ppt/slides/_rels/slide772.xml.rels><?xml version="1.0" encoding="UTF-8" standalone="yes"?>
<Relationships xmlns="http://schemas.openxmlformats.org/package/2006/relationships"><Relationship Id="rId8" Type="http://schemas.openxmlformats.org/officeDocument/2006/relationships/slide" Target="slide756.xml"/><Relationship Id="rId3" Type="http://schemas.openxmlformats.org/officeDocument/2006/relationships/slide" Target="slide9.xml"/><Relationship Id="rId7" Type="http://schemas.openxmlformats.org/officeDocument/2006/relationships/slide" Target="slide771.xml"/><Relationship Id="rId2" Type="http://schemas.openxmlformats.org/officeDocument/2006/relationships/image" Target="../media/image840.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773.xml.rels><?xml version="1.0" encoding="UTF-8" standalone="yes"?>
<Relationships xmlns="http://schemas.openxmlformats.org/package/2006/relationships"><Relationship Id="rId8" Type="http://schemas.openxmlformats.org/officeDocument/2006/relationships/slide" Target="slide756.xml"/><Relationship Id="rId3" Type="http://schemas.openxmlformats.org/officeDocument/2006/relationships/image" Target="../media/image1.png"/><Relationship Id="rId7" Type="http://schemas.openxmlformats.org/officeDocument/2006/relationships/slide" Target="slide776.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774.xml"/><Relationship Id="rId5" Type="http://schemas.openxmlformats.org/officeDocument/2006/relationships/slide" Target="slide773.xml"/><Relationship Id="rId4" Type="http://schemas.openxmlformats.org/officeDocument/2006/relationships/slide" Target="slide666.xml"/></Relationships>
</file>

<file path=ppt/slides/_rels/slide774.xml.rels><?xml version="1.0" encoding="UTF-8" standalone="yes"?>
<Relationships xmlns="http://schemas.openxmlformats.org/package/2006/relationships"><Relationship Id="rId8" Type="http://schemas.openxmlformats.org/officeDocument/2006/relationships/slide" Target="slide773.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841.png"/><Relationship Id="rId1" Type="http://schemas.openxmlformats.org/officeDocument/2006/relationships/slideLayout" Target="../slideLayouts/slideLayout2.xml"/><Relationship Id="rId6" Type="http://schemas.openxmlformats.org/officeDocument/2006/relationships/slide" Target="slide77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775.xml.rels><?xml version="1.0" encoding="UTF-8" standalone="yes"?>
<Relationships xmlns="http://schemas.openxmlformats.org/package/2006/relationships"><Relationship Id="rId8" Type="http://schemas.openxmlformats.org/officeDocument/2006/relationships/slide" Target="slide773.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842.png"/><Relationship Id="rId1" Type="http://schemas.openxmlformats.org/officeDocument/2006/relationships/slideLayout" Target="../slideLayouts/slideLayout2.xml"/><Relationship Id="rId6" Type="http://schemas.openxmlformats.org/officeDocument/2006/relationships/slide" Target="slide774.xml"/><Relationship Id="rId5" Type="http://schemas.openxmlformats.org/officeDocument/2006/relationships/image" Target="../media/image4.png"/><Relationship Id="rId4" Type="http://schemas.openxmlformats.org/officeDocument/2006/relationships/image" Target="../media/image1.png"/></Relationships>
</file>

<file path=ppt/slides/_rels/slide776.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267.png"/><Relationship Id="rId7" Type="http://schemas.openxmlformats.org/officeDocument/2006/relationships/slide" Target="slide776.xml"/><Relationship Id="rId2" Type="http://schemas.openxmlformats.org/officeDocument/2006/relationships/image" Target="../media/image26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268.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773.xml"/></Relationships>
</file>

<file path=ppt/slides/_rels/slide777.xml.rels><?xml version="1.0" encoding="UTF-8" standalone="yes"?>
<Relationships xmlns="http://schemas.openxmlformats.org/package/2006/relationships"><Relationship Id="rId8" Type="http://schemas.openxmlformats.org/officeDocument/2006/relationships/slide" Target="slide773.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269.png"/><Relationship Id="rId1" Type="http://schemas.openxmlformats.org/officeDocument/2006/relationships/slideLayout" Target="../slideLayouts/slideLayout2.xml"/><Relationship Id="rId6" Type="http://schemas.openxmlformats.org/officeDocument/2006/relationships/slide" Target="slide776.xml"/><Relationship Id="rId5" Type="http://schemas.openxmlformats.org/officeDocument/2006/relationships/image" Target="../media/image4.png"/><Relationship Id="rId4" Type="http://schemas.openxmlformats.org/officeDocument/2006/relationships/image" Target="../media/image1.png"/></Relationships>
</file>

<file path=ppt/slides/_rels/slide778.xml.rels><?xml version="1.0" encoding="UTF-8" standalone="yes"?>
<Relationships xmlns="http://schemas.openxmlformats.org/package/2006/relationships"><Relationship Id="rId8" Type="http://schemas.openxmlformats.org/officeDocument/2006/relationships/slide" Target="slide865.xml"/><Relationship Id="rId3" Type="http://schemas.openxmlformats.org/officeDocument/2006/relationships/image" Target="../media/image1.png"/><Relationship Id="rId7" Type="http://schemas.openxmlformats.org/officeDocument/2006/relationships/slide" Target="slide773.xml"/><Relationship Id="rId12" Type="http://schemas.openxmlformats.org/officeDocument/2006/relationships/slide" Target="slide783.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785.xml"/><Relationship Id="rId11" Type="http://schemas.openxmlformats.org/officeDocument/2006/relationships/slide" Target="slide781.xml"/><Relationship Id="rId5" Type="http://schemas.openxmlformats.org/officeDocument/2006/relationships/slide" Target="slide778.xml"/><Relationship Id="rId10" Type="http://schemas.openxmlformats.org/officeDocument/2006/relationships/slide" Target="slide1030.xml"/><Relationship Id="rId4" Type="http://schemas.openxmlformats.org/officeDocument/2006/relationships/slide" Target="slide666.xml"/><Relationship Id="rId9" Type="http://schemas.openxmlformats.org/officeDocument/2006/relationships/slide" Target="slide779.xml"/></Relationships>
</file>

<file path=ppt/slides/_rels/slide779.xml.rels><?xml version="1.0" encoding="UTF-8" standalone="yes"?>
<Relationships xmlns="http://schemas.openxmlformats.org/package/2006/relationships"><Relationship Id="rId8" Type="http://schemas.openxmlformats.org/officeDocument/2006/relationships/slide" Target="slide779.xml"/><Relationship Id="rId3" Type="http://schemas.openxmlformats.org/officeDocument/2006/relationships/slide" Target="slide9.xml"/><Relationship Id="rId7"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slide" Target="slide778.xml"/><Relationship Id="rId4" Type="http://schemas.openxmlformats.org/officeDocument/2006/relationships/image" Target="../media/image1.png"/><Relationship Id="rId9" Type="http://schemas.openxmlformats.org/officeDocument/2006/relationships/slide" Target="slide666.xml"/></Relationships>
</file>

<file path=ppt/slides/_rels/slide78.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78.xml"/></Relationships>
</file>

<file path=ppt/slides/_rels/slide780.xml.rels><?xml version="1.0" encoding="UTF-8" standalone="yes"?>
<Relationships xmlns="http://schemas.openxmlformats.org/package/2006/relationships"><Relationship Id="rId8" Type="http://schemas.openxmlformats.org/officeDocument/2006/relationships/slide" Target="slide778.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275.png"/><Relationship Id="rId1" Type="http://schemas.openxmlformats.org/officeDocument/2006/relationships/slideLayout" Target="../slideLayouts/slideLayout2.xml"/><Relationship Id="rId6" Type="http://schemas.openxmlformats.org/officeDocument/2006/relationships/slide" Target="slide779.xml"/><Relationship Id="rId5" Type="http://schemas.openxmlformats.org/officeDocument/2006/relationships/image" Target="../media/image4.png"/><Relationship Id="rId4" Type="http://schemas.openxmlformats.org/officeDocument/2006/relationships/image" Target="../media/image1.png"/></Relationships>
</file>

<file path=ppt/slides/_rels/slide781.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slide" Target="slide9.xml"/><Relationship Id="rId7" Type="http://schemas.openxmlformats.org/officeDocument/2006/relationships/slide" Target="slide781.xml"/><Relationship Id="rId2" Type="http://schemas.openxmlformats.org/officeDocument/2006/relationships/image" Target="../media/image84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844.png"/><Relationship Id="rId4" Type="http://schemas.openxmlformats.org/officeDocument/2006/relationships/image" Target="../media/image1.png"/><Relationship Id="rId9" Type="http://schemas.openxmlformats.org/officeDocument/2006/relationships/slide" Target="slide778.xml"/></Relationships>
</file>

<file path=ppt/slides/_rels/slide782.xml.rels><?xml version="1.0" encoding="UTF-8" standalone="yes"?>
<Relationships xmlns="http://schemas.openxmlformats.org/package/2006/relationships"><Relationship Id="rId8" Type="http://schemas.openxmlformats.org/officeDocument/2006/relationships/slide" Target="slide778.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845.png"/><Relationship Id="rId1" Type="http://schemas.openxmlformats.org/officeDocument/2006/relationships/slideLayout" Target="../slideLayouts/slideLayout2.xml"/><Relationship Id="rId6" Type="http://schemas.openxmlformats.org/officeDocument/2006/relationships/slide" Target="slide781.xml"/><Relationship Id="rId5" Type="http://schemas.openxmlformats.org/officeDocument/2006/relationships/image" Target="../media/image4.png"/><Relationship Id="rId4" Type="http://schemas.openxmlformats.org/officeDocument/2006/relationships/image" Target="../media/image1.png"/></Relationships>
</file>

<file path=ppt/slides/_rels/slide783.xml.rels><?xml version="1.0" encoding="UTF-8" standalone="yes"?>
<Relationships xmlns="http://schemas.openxmlformats.org/package/2006/relationships"><Relationship Id="rId8" Type="http://schemas.openxmlformats.org/officeDocument/2006/relationships/slide" Target="slide783.xml"/><Relationship Id="rId3" Type="http://schemas.openxmlformats.org/officeDocument/2006/relationships/image" Target="../media/image286.png"/><Relationship Id="rId7" Type="http://schemas.openxmlformats.org/officeDocument/2006/relationships/image" Target="../media/image10.png"/><Relationship Id="rId2" Type="http://schemas.openxmlformats.org/officeDocument/2006/relationships/image" Target="../media/image28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778.xml"/><Relationship Id="rId4" Type="http://schemas.openxmlformats.org/officeDocument/2006/relationships/slide" Target="slide9.xml"/><Relationship Id="rId9" Type="http://schemas.openxmlformats.org/officeDocument/2006/relationships/slide" Target="slide666.xml"/></Relationships>
</file>

<file path=ppt/slides/_rels/slide784.xml.rels><?xml version="1.0" encoding="UTF-8" standalone="yes"?>
<Relationships xmlns="http://schemas.openxmlformats.org/package/2006/relationships"><Relationship Id="rId8" Type="http://schemas.openxmlformats.org/officeDocument/2006/relationships/slide" Target="slide778.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287.png"/><Relationship Id="rId1" Type="http://schemas.openxmlformats.org/officeDocument/2006/relationships/slideLayout" Target="../slideLayouts/slideLayout2.xml"/><Relationship Id="rId6" Type="http://schemas.openxmlformats.org/officeDocument/2006/relationships/slide" Target="slide783.xml"/><Relationship Id="rId5" Type="http://schemas.openxmlformats.org/officeDocument/2006/relationships/image" Target="../media/image4.png"/><Relationship Id="rId4" Type="http://schemas.openxmlformats.org/officeDocument/2006/relationships/image" Target="../media/image1.png"/></Relationships>
</file>

<file path=ppt/slides/_rels/slide785.xml.rels><?xml version="1.0" encoding="UTF-8" standalone="yes"?>
<Relationships xmlns="http://schemas.openxmlformats.org/package/2006/relationships"><Relationship Id="rId8" Type="http://schemas.openxmlformats.org/officeDocument/2006/relationships/slide" Target="slide786.xml"/><Relationship Id="rId13" Type="http://schemas.openxmlformats.org/officeDocument/2006/relationships/slide" Target="slide794.xml"/><Relationship Id="rId18" Type="http://schemas.openxmlformats.org/officeDocument/2006/relationships/slide" Target="slide804.xml"/><Relationship Id="rId3" Type="http://schemas.openxmlformats.org/officeDocument/2006/relationships/image" Target="../media/image1.png"/><Relationship Id="rId7" Type="http://schemas.openxmlformats.org/officeDocument/2006/relationships/slide" Target="slide756.xml"/><Relationship Id="rId12" Type="http://schemas.openxmlformats.org/officeDocument/2006/relationships/slide" Target="slide792.xml"/><Relationship Id="rId17" Type="http://schemas.openxmlformats.org/officeDocument/2006/relationships/slide" Target="slide802.xml"/><Relationship Id="rId2" Type="http://schemas.openxmlformats.org/officeDocument/2006/relationships/slide" Target="slide9.xml"/><Relationship Id="rId16" Type="http://schemas.openxmlformats.org/officeDocument/2006/relationships/slide" Target="slide800.xml"/><Relationship Id="rId1" Type="http://schemas.openxmlformats.org/officeDocument/2006/relationships/slideLayout" Target="../slideLayouts/slideLayout2.xml"/><Relationship Id="rId6" Type="http://schemas.openxmlformats.org/officeDocument/2006/relationships/slide" Target="slide773.xml"/><Relationship Id="rId11" Type="http://schemas.openxmlformats.org/officeDocument/2006/relationships/slide" Target="slide61.xml"/><Relationship Id="rId5" Type="http://schemas.openxmlformats.org/officeDocument/2006/relationships/slide" Target="slide785.xml"/><Relationship Id="rId15" Type="http://schemas.openxmlformats.org/officeDocument/2006/relationships/slide" Target="slide798.xml"/><Relationship Id="rId10" Type="http://schemas.openxmlformats.org/officeDocument/2006/relationships/slide" Target="slide790.xml"/><Relationship Id="rId4" Type="http://schemas.openxmlformats.org/officeDocument/2006/relationships/slide" Target="slide666.xml"/><Relationship Id="rId9" Type="http://schemas.openxmlformats.org/officeDocument/2006/relationships/slide" Target="slide788.xml"/><Relationship Id="rId14" Type="http://schemas.openxmlformats.org/officeDocument/2006/relationships/slide" Target="slide796.xml"/></Relationships>
</file>

<file path=ppt/slides/_rels/slide786.xml.rels><?xml version="1.0" encoding="UTF-8" standalone="yes"?>
<Relationships xmlns="http://schemas.openxmlformats.org/package/2006/relationships"><Relationship Id="rId8" Type="http://schemas.openxmlformats.org/officeDocument/2006/relationships/slide" Target="slide785.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846.png"/><Relationship Id="rId1" Type="http://schemas.openxmlformats.org/officeDocument/2006/relationships/slideLayout" Target="../slideLayouts/slideLayout2.xml"/><Relationship Id="rId6" Type="http://schemas.openxmlformats.org/officeDocument/2006/relationships/slide" Target="slide786.xml"/><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847.png"/></Relationships>
</file>

<file path=ppt/slides/_rels/slide787.xml.rels><?xml version="1.0" encoding="UTF-8" standalone="yes"?>
<Relationships xmlns="http://schemas.openxmlformats.org/package/2006/relationships"><Relationship Id="rId8" Type="http://schemas.openxmlformats.org/officeDocument/2006/relationships/slide" Target="slide785.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848.png"/><Relationship Id="rId1" Type="http://schemas.openxmlformats.org/officeDocument/2006/relationships/slideLayout" Target="../slideLayouts/slideLayout2.xml"/><Relationship Id="rId6" Type="http://schemas.openxmlformats.org/officeDocument/2006/relationships/slide" Target="slide786.xml"/><Relationship Id="rId5" Type="http://schemas.openxmlformats.org/officeDocument/2006/relationships/image" Target="../media/image4.png"/><Relationship Id="rId4" Type="http://schemas.openxmlformats.org/officeDocument/2006/relationships/image" Target="../media/image1.png"/></Relationships>
</file>

<file path=ppt/slides/_rels/slide788.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850.png"/><Relationship Id="rId7" Type="http://schemas.openxmlformats.org/officeDocument/2006/relationships/slide" Target="slide788.xml"/><Relationship Id="rId2" Type="http://schemas.openxmlformats.org/officeDocument/2006/relationships/image" Target="../media/image84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785.xml"/></Relationships>
</file>

<file path=ppt/slides/_rels/slide789.xml.rels><?xml version="1.0" encoding="UTF-8" standalone="yes"?>
<Relationships xmlns="http://schemas.openxmlformats.org/package/2006/relationships"><Relationship Id="rId8" Type="http://schemas.openxmlformats.org/officeDocument/2006/relationships/slide" Target="slide785.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851.png"/><Relationship Id="rId1" Type="http://schemas.openxmlformats.org/officeDocument/2006/relationships/slideLayout" Target="../slideLayouts/slideLayout2.xml"/><Relationship Id="rId6" Type="http://schemas.openxmlformats.org/officeDocument/2006/relationships/slide" Target="slide788.xml"/><Relationship Id="rId5" Type="http://schemas.openxmlformats.org/officeDocument/2006/relationships/image" Target="../media/image4.pn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8" Type="http://schemas.openxmlformats.org/officeDocument/2006/relationships/slide" Target="slide78.xml"/><Relationship Id="rId3" Type="http://schemas.openxmlformats.org/officeDocument/2006/relationships/slide" Target="slide9.xml"/><Relationship Id="rId7" Type="http://schemas.openxmlformats.org/officeDocument/2006/relationships/slide" Target="slide61.xml"/><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790.xml.rels><?xml version="1.0" encoding="UTF-8" standalone="yes"?>
<Relationships xmlns="http://schemas.openxmlformats.org/package/2006/relationships"><Relationship Id="rId8" Type="http://schemas.openxmlformats.org/officeDocument/2006/relationships/slide" Target="slide790.xml"/><Relationship Id="rId3" Type="http://schemas.openxmlformats.org/officeDocument/2006/relationships/image" Target="../media/image853.png"/><Relationship Id="rId7" Type="http://schemas.openxmlformats.org/officeDocument/2006/relationships/image" Target="../media/image10.png"/><Relationship Id="rId2" Type="http://schemas.openxmlformats.org/officeDocument/2006/relationships/image" Target="../media/image85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785.xml"/><Relationship Id="rId4" Type="http://schemas.openxmlformats.org/officeDocument/2006/relationships/slide" Target="slide9.xml"/><Relationship Id="rId9" Type="http://schemas.openxmlformats.org/officeDocument/2006/relationships/slide" Target="slide666.xml"/></Relationships>
</file>

<file path=ppt/slides/_rels/slide791.xml.rels><?xml version="1.0" encoding="UTF-8" standalone="yes"?>
<Relationships xmlns="http://schemas.openxmlformats.org/package/2006/relationships"><Relationship Id="rId8" Type="http://schemas.openxmlformats.org/officeDocument/2006/relationships/slide" Target="slide785.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854.png"/><Relationship Id="rId1" Type="http://schemas.openxmlformats.org/officeDocument/2006/relationships/slideLayout" Target="../slideLayouts/slideLayout2.xml"/><Relationship Id="rId6" Type="http://schemas.openxmlformats.org/officeDocument/2006/relationships/slide" Target="slide790.xml"/><Relationship Id="rId5" Type="http://schemas.openxmlformats.org/officeDocument/2006/relationships/image" Target="../media/image4.png"/><Relationship Id="rId4" Type="http://schemas.openxmlformats.org/officeDocument/2006/relationships/image" Target="../media/image1.png"/></Relationships>
</file>

<file path=ppt/slides/_rels/slide792.xml.rels><?xml version="1.0" encoding="UTF-8" standalone="yes"?>
<Relationships xmlns="http://schemas.openxmlformats.org/package/2006/relationships"><Relationship Id="rId8" Type="http://schemas.openxmlformats.org/officeDocument/2006/relationships/slide" Target="slide792.xml"/><Relationship Id="rId3" Type="http://schemas.openxmlformats.org/officeDocument/2006/relationships/image" Target="../media/image856.png"/><Relationship Id="rId7" Type="http://schemas.openxmlformats.org/officeDocument/2006/relationships/image" Target="../media/image10.png"/><Relationship Id="rId2" Type="http://schemas.openxmlformats.org/officeDocument/2006/relationships/image" Target="../media/image85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785.xml"/><Relationship Id="rId4" Type="http://schemas.openxmlformats.org/officeDocument/2006/relationships/slide" Target="slide9.xml"/><Relationship Id="rId9" Type="http://schemas.openxmlformats.org/officeDocument/2006/relationships/slide" Target="slide666.xml"/></Relationships>
</file>

<file path=ppt/slides/_rels/slide793.xml.rels><?xml version="1.0" encoding="UTF-8" standalone="yes"?>
<Relationships xmlns="http://schemas.openxmlformats.org/package/2006/relationships"><Relationship Id="rId8" Type="http://schemas.openxmlformats.org/officeDocument/2006/relationships/slide" Target="slide785.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857.png"/><Relationship Id="rId1" Type="http://schemas.openxmlformats.org/officeDocument/2006/relationships/slideLayout" Target="../slideLayouts/slideLayout2.xml"/><Relationship Id="rId6" Type="http://schemas.openxmlformats.org/officeDocument/2006/relationships/slide" Target="slide792.xml"/><Relationship Id="rId5" Type="http://schemas.openxmlformats.org/officeDocument/2006/relationships/image" Target="../media/image4.png"/><Relationship Id="rId4" Type="http://schemas.openxmlformats.org/officeDocument/2006/relationships/image" Target="../media/image1.png"/></Relationships>
</file>

<file path=ppt/slides/_rels/slide794.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slide" Target="slide9.xml"/><Relationship Id="rId7" Type="http://schemas.openxmlformats.org/officeDocument/2006/relationships/slide" Target="slide794.xml"/><Relationship Id="rId2" Type="http://schemas.openxmlformats.org/officeDocument/2006/relationships/image" Target="../media/image85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859.png"/><Relationship Id="rId4" Type="http://schemas.openxmlformats.org/officeDocument/2006/relationships/image" Target="../media/image1.png"/><Relationship Id="rId9" Type="http://schemas.openxmlformats.org/officeDocument/2006/relationships/slide" Target="slide785.xml"/></Relationships>
</file>

<file path=ppt/slides/_rels/slide79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9.xml"/><Relationship Id="rId7" Type="http://schemas.openxmlformats.org/officeDocument/2006/relationships/slide" Target="slide785.xml"/><Relationship Id="rId2" Type="http://schemas.openxmlformats.org/officeDocument/2006/relationships/image" Target="../media/image860.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slide" Target="slide794.xml"/><Relationship Id="rId4" Type="http://schemas.openxmlformats.org/officeDocument/2006/relationships/image" Target="../media/image1.png"/></Relationships>
</file>

<file path=ppt/slides/_rels/slide796.xml.rels><?xml version="1.0" encoding="UTF-8" standalone="yes"?>
<Relationships xmlns="http://schemas.openxmlformats.org/package/2006/relationships"><Relationship Id="rId8" Type="http://schemas.openxmlformats.org/officeDocument/2006/relationships/slide" Target="slide785.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861.png"/><Relationship Id="rId1" Type="http://schemas.openxmlformats.org/officeDocument/2006/relationships/slideLayout" Target="../slideLayouts/slideLayout2.xml"/><Relationship Id="rId6" Type="http://schemas.openxmlformats.org/officeDocument/2006/relationships/slide" Target="slide796.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797.xml.rels><?xml version="1.0" encoding="UTF-8" standalone="yes"?>
<Relationships xmlns="http://schemas.openxmlformats.org/package/2006/relationships"><Relationship Id="rId8" Type="http://schemas.openxmlformats.org/officeDocument/2006/relationships/slide" Target="slide785.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862.png"/><Relationship Id="rId1" Type="http://schemas.openxmlformats.org/officeDocument/2006/relationships/slideLayout" Target="../slideLayouts/slideLayout2.xml"/><Relationship Id="rId6" Type="http://schemas.openxmlformats.org/officeDocument/2006/relationships/slide" Target="slide796.xml"/><Relationship Id="rId5" Type="http://schemas.openxmlformats.org/officeDocument/2006/relationships/image" Target="../media/image4.png"/><Relationship Id="rId4" Type="http://schemas.openxmlformats.org/officeDocument/2006/relationships/image" Target="../media/image1.png"/></Relationships>
</file>

<file path=ppt/slides/_rels/slide798.xml.rels><?xml version="1.0" encoding="UTF-8" standalone="yes"?>
<Relationships xmlns="http://schemas.openxmlformats.org/package/2006/relationships"><Relationship Id="rId8" Type="http://schemas.openxmlformats.org/officeDocument/2006/relationships/slide" Target="slide785.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863.png"/><Relationship Id="rId1" Type="http://schemas.openxmlformats.org/officeDocument/2006/relationships/slideLayout" Target="../slideLayouts/slideLayout2.xml"/><Relationship Id="rId6" Type="http://schemas.openxmlformats.org/officeDocument/2006/relationships/slide" Target="slide798.xml"/><Relationship Id="rId5" Type="http://schemas.openxmlformats.org/officeDocument/2006/relationships/image" Target="../media/image3.png"/><Relationship Id="rId10" Type="http://schemas.openxmlformats.org/officeDocument/2006/relationships/image" Target="../media/image864.png"/><Relationship Id="rId4" Type="http://schemas.openxmlformats.org/officeDocument/2006/relationships/image" Target="../media/image1.png"/><Relationship Id="rId9" Type="http://schemas.openxmlformats.org/officeDocument/2006/relationships/image" Target="../media/image10.png"/></Relationships>
</file>

<file path=ppt/slides/_rels/slide79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9.xml"/><Relationship Id="rId2" Type="http://schemas.openxmlformats.org/officeDocument/2006/relationships/image" Target="../media/image865.png"/><Relationship Id="rId1" Type="http://schemas.openxmlformats.org/officeDocument/2006/relationships/slideLayout" Target="../slideLayouts/slideLayout2.xml"/><Relationship Id="rId6" Type="http://schemas.openxmlformats.org/officeDocument/2006/relationships/slide" Target="slide785.xml"/><Relationship Id="rId5" Type="http://schemas.openxmlformats.org/officeDocument/2006/relationships/slide" Target="slide666.xml"/><Relationship Id="rId4" Type="http://schemas.openxmlformats.org/officeDocument/2006/relationships/slide" Target="slide798.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8" Type="http://schemas.openxmlformats.org/officeDocument/2006/relationships/slide" Target="slide80.xml"/><Relationship Id="rId3" Type="http://schemas.openxmlformats.org/officeDocument/2006/relationships/slide" Target="slide9.xml"/><Relationship Id="rId7" Type="http://schemas.openxmlformats.org/officeDocument/2006/relationships/slide" Target="slide61.xml"/><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110.png"/><Relationship Id="rId4" Type="http://schemas.openxmlformats.org/officeDocument/2006/relationships/image" Target="../media/image1.png"/><Relationship Id="rId9" Type="http://schemas.openxmlformats.org/officeDocument/2006/relationships/image" Target="../media/image109.png"/></Relationships>
</file>

<file path=ppt/slides/_rels/slide800.xml.rels><?xml version="1.0" encoding="UTF-8" standalone="yes"?>
<Relationships xmlns="http://schemas.openxmlformats.org/package/2006/relationships"><Relationship Id="rId8" Type="http://schemas.openxmlformats.org/officeDocument/2006/relationships/slide" Target="slide800.xml"/><Relationship Id="rId3" Type="http://schemas.openxmlformats.org/officeDocument/2006/relationships/image" Target="../media/image867.png"/><Relationship Id="rId7" Type="http://schemas.openxmlformats.org/officeDocument/2006/relationships/image" Target="../media/image10.png"/><Relationship Id="rId2" Type="http://schemas.openxmlformats.org/officeDocument/2006/relationships/image" Target="../media/image86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785.xml"/><Relationship Id="rId4" Type="http://schemas.openxmlformats.org/officeDocument/2006/relationships/slide" Target="slide9.xml"/><Relationship Id="rId9" Type="http://schemas.openxmlformats.org/officeDocument/2006/relationships/slide" Target="slide666.xml"/></Relationships>
</file>

<file path=ppt/slides/_rels/slide801.xml.rels><?xml version="1.0" encoding="UTF-8" standalone="yes"?>
<Relationships xmlns="http://schemas.openxmlformats.org/package/2006/relationships"><Relationship Id="rId8" Type="http://schemas.openxmlformats.org/officeDocument/2006/relationships/slide" Target="slide785.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868.png"/><Relationship Id="rId1" Type="http://schemas.openxmlformats.org/officeDocument/2006/relationships/slideLayout" Target="../slideLayouts/slideLayout2.xml"/><Relationship Id="rId6" Type="http://schemas.openxmlformats.org/officeDocument/2006/relationships/slide" Target="slide800.xml"/><Relationship Id="rId5" Type="http://schemas.openxmlformats.org/officeDocument/2006/relationships/image" Target="../media/image4.png"/><Relationship Id="rId4" Type="http://schemas.openxmlformats.org/officeDocument/2006/relationships/image" Target="../media/image1.png"/></Relationships>
</file>

<file path=ppt/slides/_rels/slide802.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870.png"/><Relationship Id="rId7" Type="http://schemas.openxmlformats.org/officeDocument/2006/relationships/slide" Target="slide802.xml"/><Relationship Id="rId2" Type="http://schemas.openxmlformats.org/officeDocument/2006/relationships/image" Target="../media/image86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785.xml"/></Relationships>
</file>

<file path=ppt/slides/_rels/slide803.xml.rels><?xml version="1.0" encoding="UTF-8" standalone="yes"?>
<Relationships xmlns="http://schemas.openxmlformats.org/package/2006/relationships"><Relationship Id="rId8" Type="http://schemas.openxmlformats.org/officeDocument/2006/relationships/slide" Target="slide785.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871.png"/><Relationship Id="rId1" Type="http://schemas.openxmlformats.org/officeDocument/2006/relationships/slideLayout" Target="../slideLayouts/slideLayout2.xml"/><Relationship Id="rId6" Type="http://schemas.openxmlformats.org/officeDocument/2006/relationships/slide" Target="slide802.xml"/><Relationship Id="rId5" Type="http://schemas.openxmlformats.org/officeDocument/2006/relationships/image" Target="../media/image4.png"/><Relationship Id="rId4" Type="http://schemas.openxmlformats.org/officeDocument/2006/relationships/image" Target="../media/image1.png"/></Relationships>
</file>

<file path=ppt/slides/_rels/slide804.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873.png"/><Relationship Id="rId7" Type="http://schemas.openxmlformats.org/officeDocument/2006/relationships/slide" Target="slide804.xml"/><Relationship Id="rId2" Type="http://schemas.openxmlformats.org/officeDocument/2006/relationships/image" Target="../media/image87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785.xml"/></Relationships>
</file>

<file path=ppt/slides/_rels/slide805.xml.rels><?xml version="1.0" encoding="UTF-8" standalone="yes"?>
<Relationships xmlns="http://schemas.openxmlformats.org/package/2006/relationships"><Relationship Id="rId8" Type="http://schemas.openxmlformats.org/officeDocument/2006/relationships/slide" Target="slide785.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874.png"/><Relationship Id="rId1" Type="http://schemas.openxmlformats.org/officeDocument/2006/relationships/slideLayout" Target="../slideLayouts/slideLayout2.xml"/><Relationship Id="rId6" Type="http://schemas.openxmlformats.org/officeDocument/2006/relationships/slide" Target="slide804.xml"/><Relationship Id="rId5" Type="http://schemas.openxmlformats.org/officeDocument/2006/relationships/image" Target="../media/image4.png"/><Relationship Id="rId4" Type="http://schemas.openxmlformats.org/officeDocument/2006/relationships/image" Target="../media/image1.png"/></Relationships>
</file>

<file path=ppt/slides/_rels/slide806.xml.rels><?xml version="1.0" encoding="UTF-8" standalone="yes"?>
<Relationships xmlns="http://schemas.openxmlformats.org/package/2006/relationships"><Relationship Id="rId8" Type="http://schemas.openxmlformats.org/officeDocument/2006/relationships/slide" Target="slide811.xml"/><Relationship Id="rId3" Type="http://schemas.openxmlformats.org/officeDocument/2006/relationships/image" Target="../media/image1.png"/><Relationship Id="rId7" Type="http://schemas.openxmlformats.org/officeDocument/2006/relationships/slide" Target="slide809.xml"/><Relationship Id="rId12" Type="http://schemas.openxmlformats.org/officeDocument/2006/relationships/slide" Target="slide819.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807.xml"/><Relationship Id="rId11" Type="http://schemas.openxmlformats.org/officeDocument/2006/relationships/slide" Target="slide817.xml"/><Relationship Id="rId5" Type="http://schemas.openxmlformats.org/officeDocument/2006/relationships/slide" Target="slide806.xml"/><Relationship Id="rId10" Type="http://schemas.openxmlformats.org/officeDocument/2006/relationships/slide" Target="slide815.xml"/><Relationship Id="rId4" Type="http://schemas.openxmlformats.org/officeDocument/2006/relationships/slide" Target="slide666.xml"/><Relationship Id="rId9" Type="http://schemas.openxmlformats.org/officeDocument/2006/relationships/slide" Target="slide813.xml"/></Relationships>
</file>

<file path=ppt/slides/_rels/slide807.xml.rels><?xml version="1.0" encoding="UTF-8" standalone="yes"?>
<Relationships xmlns="http://schemas.openxmlformats.org/package/2006/relationships"><Relationship Id="rId8" Type="http://schemas.openxmlformats.org/officeDocument/2006/relationships/image" Target="../media/image875.png"/><Relationship Id="rId3" Type="http://schemas.openxmlformats.org/officeDocument/2006/relationships/image" Target="../media/image1.png"/><Relationship Id="rId7" Type="http://schemas.openxmlformats.org/officeDocument/2006/relationships/slide" Target="slide807.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806.xml"/><Relationship Id="rId5" Type="http://schemas.openxmlformats.org/officeDocument/2006/relationships/slide" Target="slide666.xml"/><Relationship Id="rId4" Type="http://schemas.openxmlformats.org/officeDocument/2006/relationships/image" Target="../media/image3.png"/><Relationship Id="rId9" Type="http://schemas.openxmlformats.org/officeDocument/2006/relationships/image" Target="../media/image10.png"/></Relationships>
</file>

<file path=ppt/slides/_rels/slide808.xml.rels><?xml version="1.0" encoding="UTF-8" standalone="yes"?>
<Relationships xmlns="http://schemas.openxmlformats.org/package/2006/relationships"><Relationship Id="rId8" Type="http://schemas.openxmlformats.org/officeDocument/2006/relationships/slide" Target="slide807.xml"/><Relationship Id="rId3" Type="http://schemas.openxmlformats.org/officeDocument/2006/relationships/slide" Target="slide9.xml"/><Relationship Id="rId7" Type="http://schemas.openxmlformats.org/officeDocument/2006/relationships/slide" Target="slide806.xml"/><Relationship Id="rId2" Type="http://schemas.openxmlformats.org/officeDocument/2006/relationships/image" Target="../media/image876.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09.xml.rels><?xml version="1.0" encoding="UTF-8" standalone="yes"?>
<Relationships xmlns="http://schemas.openxmlformats.org/package/2006/relationships"><Relationship Id="rId8" Type="http://schemas.openxmlformats.org/officeDocument/2006/relationships/slide" Target="slide806.xml"/><Relationship Id="rId3" Type="http://schemas.openxmlformats.org/officeDocument/2006/relationships/image" Target="../media/image878.png"/><Relationship Id="rId7" Type="http://schemas.openxmlformats.org/officeDocument/2006/relationships/slide" Target="slide666.xml"/><Relationship Id="rId2" Type="http://schemas.openxmlformats.org/officeDocument/2006/relationships/image" Target="../media/image877.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879.png"/><Relationship Id="rId4" Type="http://schemas.openxmlformats.org/officeDocument/2006/relationships/slide" Target="slide9.xml"/><Relationship Id="rId9" Type="http://schemas.openxmlformats.org/officeDocument/2006/relationships/slide" Target="slide809.xml"/></Relationships>
</file>

<file path=ppt/slides/_rels/slide81.xml.rels><?xml version="1.0" encoding="UTF-8" standalone="yes"?>
<Relationships xmlns="http://schemas.openxmlformats.org/package/2006/relationships"><Relationship Id="rId8" Type="http://schemas.openxmlformats.org/officeDocument/2006/relationships/slide" Target="slide80.xml"/><Relationship Id="rId3" Type="http://schemas.openxmlformats.org/officeDocument/2006/relationships/slide" Target="slide9.xml"/><Relationship Id="rId7" Type="http://schemas.openxmlformats.org/officeDocument/2006/relationships/slide" Target="slide61.xml"/><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810.xml.rels><?xml version="1.0" encoding="UTF-8" standalone="yes"?>
<Relationships xmlns="http://schemas.openxmlformats.org/package/2006/relationships"><Relationship Id="rId8" Type="http://schemas.openxmlformats.org/officeDocument/2006/relationships/slide" Target="slide809.xml"/><Relationship Id="rId3" Type="http://schemas.openxmlformats.org/officeDocument/2006/relationships/slide" Target="slide9.xml"/><Relationship Id="rId7" Type="http://schemas.openxmlformats.org/officeDocument/2006/relationships/slide" Target="slide806.xml"/><Relationship Id="rId2" Type="http://schemas.openxmlformats.org/officeDocument/2006/relationships/image" Target="../media/image880.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11.xml.rels><?xml version="1.0" encoding="UTF-8" standalone="yes"?>
<Relationships xmlns="http://schemas.openxmlformats.org/package/2006/relationships"><Relationship Id="rId8" Type="http://schemas.openxmlformats.org/officeDocument/2006/relationships/slide" Target="slide811.xml"/><Relationship Id="rId3" Type="http://schemas.openxmlformats.org/officeDocument/2006/relationships/slide" Target="slide9.xml"/><Relationship Id="rId7" Type="http://schemas.openxmlformats.org/officeDocument/2006/relationships/slide" Target="slide806.xml"/><Relationship Id="rId2" Type="http://schemas.openxmlformats.org/officeDocument/2006/relationships/image" Target="../media/image881.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812.xml.rels><?xml version="1.0" encoding="UTF-8" standalone="yes"?>
<Relationships xmlns="http://schemas.openxmlformats.org/package/2006/relationships"><Relationship Id="rId8" Type="http://schemas.openxmlformats.org/officeDocument/2006/relationships/slide" Target="slide811.xml"/><Relationship Id="rId3" Type="http://schemas.openxmlformats.org/officeDocument/2006/relationships/slide" Target="slide9.xml"/><Relationship Id="rId7" Type="http://schemas.openxmlformats.org/officeDocument/2006/relationships/slide" Target="slide806.xml"/><Relationship Id="rId2" Type="http://schemas.openxmlformats.org/officeDocument/2006/relationships/image" Target="../media/image882.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13.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809.png"/><Relationship Id="rId7" Type="http://schemas.openxmlformats.org/officeDocument/2006/relationships/image" Target="../media/image10.png"/><Relationship Id="rId2" Type="http://schemas.openxmlformats.org/officeDocument/2006/relationships/image" Target="../media/image80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813.xml"/><Relationship Id="rId4" Type="http://schemas.openxmlformats.org/officeDocument/2006/relationships/slide" Target="slide9.xml"/><Relationship Id="rId9" Type="http://schemas.openxmlformats.org/officeDocument/2006/relationships/slide" Target="slide806.xml"/></Relationships>
</file>

<file path=ppt/slides/_rels/slide814.xml.rels><?xml version="1.0" encoding="UTF-8" standalone="yes"?>
<Relationships xmlns="http://schemas.openxmlformats.org/package/2006/relationships"><Relationship Id="rId8" Type="http://schemas.openxmlformats.org/officeDocument/2006/relationships/slide" Target="slide813.xml"/><Relationship Id="rId3" Type="http://schemas.openxmlformats.org/officeDocument/2006/relationships/slide" Target="slide9.xml"/><Relationship Id="rId7" Type="http://schemas.openxmlformats.org/officeDocument/2006/relationships/slide" Target="slide806.xml"/><Relationship Id="rId2" Type="http://schemas.openxmlformats.org/officeDocument/2006/relationships/image" Target="../media/image810.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15.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867.png"/><Relationship Id="rId7" Type="http://schemas.openxmlformats.org/officeDocument/2006/relationships/image" Target="../media/image10.png"/><Relationship Id="rId2" Type="http://schemas.openxmlformats.org/officeDocument/2006/relationships/image" Target="../media/image86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815.xml"/><Relationship Id="rId4" Type="http://schemas.openxmlformats.org/officeDocument/2006/relationships/slide" Target="slide9.xml"/><Relationship Id="rId9" Type="http://schemas.openxmlformats.org/officeDocument/2006/relationships/slide" Target="slide806.xml"/></Relationships>
</file>

<file path=ppt/slides/_rels/slide816.xml.rels><?xml version="1.0" encoding="UTF-8" standalone="yes"?>
<Relationships xmlns="http://schemas.openxmlformats.org/package/2006/relationships"><Relationship Id="rId8" Type="http://schemas.openxmlformats.org/officeDocument/2006/relationships/slide" Target="slide815.xml"/><Relationship Id="rId3" Type="http://schemas.openxmlformats.org/officeDocument/2006/relationships/slide" Target="slide9.xml"/><Relationship Id="rId7" Type="http://schemas.openxmlformats.org/officeDocument/2006/relationships/slide" Target="slide806.xml"/><Relationship Id="rId2" Type="http://schemas.openxmlformats.org/officeDocument/2006/relationships/image" Target="../media/image868.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17.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884.png"/><Relationship Id="rId7" Type="http://schemas.openxmlformats.org/officeDocument/2006/relationships/image" Target="../media/image3.png"/><Relationship Id="rId2" Type="http://schemas.openxmlformats.org/officeDocument/2006/relationships/image" Target="../media/image883.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slide" Target="slide9.xml"/><Relationship Id="rId10" Type="http://schemas.openxmlformats.org/officeDocument/2006/relationships/slide" Target="slide817.xml"/><Relationship Id="rId4" Type="http://schemas.openxmlformats.org/officeDocument/2006/relationships/image" Target="../media/image885.png"/><Relationship Id="rId9" Type="http://schemas.openxmlformats.org/officeDocument/2006/relationships/slide" Target="slide806.xml"/></Relationships>
</file>

<file path=ppt/slides/_rels/slide818.xml.rels><?xml version="1.0" encoding="UTF-8" standalone="yes"?>
<Relationships xmlns="http://schemas.openxmlformats.org/package/2006/relationships"><Relationship Id="rId8" Type="http://schemas.openxmlformats.org/officeDocument/2006/relationships/slide" Target="slide817.xml"/><Relationship Id="rId3" Type="http://schemas.openxmlformats.org/officeDocument/2006/relationships/slide" Target="slide9.xml"/><Relationship Id="rId7" Type="http://schemas.openxmlformats.org/officeDocument/2006/relationships/slide" Target="slide806.xml"/><Relationship Id="rId2" Type="http://schemas.openxmlformats.org/officeDocument/2006/relationships/image" Target="../media/image886.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19.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888.png"/><Relationship Id="rId7" Type="http://schemas.openxmlformats.org/officeDocument/2006/relationships/image" Target="../media/image3.png"/><Relationship Id="rId2" Type="http://schemas.openxmlformats.org/officeDocument/2006/relationships/image" Target="../media/image887.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slide" Target="slide9.xml"/><Relationship Id="rId10" Type="http://schemas.openxmlformats.org/officeDocument/2006/relationships/slide" Target="slide819.xml"/><Relationship Id="rId4" Type="http://schemas.openxmlformats.org/officeDocument/2006/relationships/image" Target="../media/image889.png"/><Relationship Id="rId9" Type="http://schemas.openxmlformats.org/officeDocument/2006/relationships/slide" Target="slide806.xml"/></Relationships>
</file>

<file path=ppt/slides/_rels/slide8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3.png"/><Relationship Id="rId7" Type="http://schemas.openxmlformats.org/officeDocument/2006/relationships/image" Target="../media/image1.png"/><Relationship Id="rId12" Type="http://schemas.openxmlformats.org/officeDocument/2006/relationships/slide" Target="slide82.xml"/><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61.xml"/><Relationship Id="rId5" Type="http://schemas.openxmlformats.org/officeDocument/2006/relationships/image" Target="../media/image115.png"/><Relationship Id="rId10" Type="http://schemas.openxmlformats.org/officeDocument/2006/relationships/slide" Target="slide11.xml"/><Relationship Id="rId4" Type="http://schemas.openxmlformats.org/officeDocument/2006/relationships/image" Target="../media/image114.png"/><Relationship Id="rId9" Type="http://schemas.openxmlformats.org/officeDocument/2006/relationships/image" Target="../media/image10.png"/></Relationships>
</file>

<file path=ppt/slides/_rels/slide820.xml.rels><?xml version="1.0" encoding="UTF-8" standalone="yes"?>
<Relationships xmlns="http://schemas.openxmlformats.org/package/2006/relationships"><Relationship Id="rId8" Type="http://schemas.openxmlformats.org/officeDocument/2006/relationships/slide" Target="slide806.xml"/><Relationship Id="rId3" Type="http://schemas.openxmlformats.org/officeDocument/2006/relationships/image" Target="../media/image891.png"/><Relationship Id="rId7" Type="http://schemas.openxmlformats.org/officeDocument/2006/relationships/slide" Target="slide666.xml"/><Relationship Id="rId2" Type="http://schemas.openxmlformats.org/officeDocument/2006/relationships/image" Target="../media/image89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819.xml"/></Relationships>
</file>

<file path=ppt/slides/_rels/slide821.xml.rels><?xml version="1.0" encoding="UTF-8" standalone="yes"?>
<Relationships xmlns="http://schemas.openxmlformats.org/package/2006/relationships"><Relationship Id="rId8" Type="http://schemas.openxmlformats.org/officeDocument/2006/relationships/slide" Target="slide826.xml"/><Relationship Id="rId13" Type="http://schemas.openxmlformats.org/officeDocument/2006/relationships/slide" Target="slide836.xml"/><Relationship Id="rId3" Type="http://schemas.openxmlformats.org/officeDocument/2006/relationships/image" Target="../media/image1.png"/><Relationship Id="rId7" Type="http://schemas.openxmlformats.org/officeDocument/2006/relationships/slide" Target="slide824.xml"/><Relationship Id="rId12" Type="http://schemas.openxmlformats.org/officeDocument/2006/relationships/slide" Target="slide834.xml"/><Relationship Id="rId17" Type="http://schemas.openxmlformats.org/officeDocument/2006/relationships/slide" Target="slide844.xml"/><Relationship Id="rId2" Type="http://schemas.openxmlformats.org/officeDocument/2006/relationships/slide" Target="slide9.xml"/><Relationship Id="rId16" Type="http://schemas.openxmlformats.org/officeDocument/2006/relationships/slide" Target="slide842.xml"/><Relationship Id="rId1" Type="http://schemas.openxmlformats.org/officeDocument/2006/relationships/slideLayout" Target="../slideLayouts/slideLayout2.xml"/><Relationship Id="rId6" Type="http://schemas.openxmlformats.org/officeDocument/2006/relationships/slide" Target="slide822.xml"/><Relationship Id="rId11" Type="http://schemas.openxmlformats.org/officeDocument/2006/relationships/slide" Target="slide832.xml"/><Relationship Id="rId5" Type="http://schemas.openxmlformats.org/officeDocument/2006/relationships/slide" Target="slide821.xml"/><Relationship Id="rId15" Type="http://schemas.openxmlformats.org/officeDocument/2006/relationships/slide" Target="slide840.xml"/><Relationship Id="rId10" Type="http://schemas.openxmlformats.org/officeDocument/2006/relationships/slide" Target="slide830.xml"/><Relationship Id="rId4" Type="http://schemas.openxmlformats.org/officeDocument/2006/relationships/slide" Target="slide666.xml"/><Relationship Id="rId9" Type="http://schemas.openxmlformats.org/officeDocument/2006/relationships/slide" Target="slide828.xml"/><Relationship Id="rId14" Type="http://schemas.openxmlformats.org/officeDocument/2006/relationships/slide" Target="slide838.xml"/></Relationships>
</file>

<file path=ppt/slides/_rels/slide822.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893.png"/><Relationship Id="rId7" Type="http://schemas.openxmlformats.org/officeDocument/2006/relationships/image" Target="../media/image10.png"/><Relationship Id="rId2" Type="http://schemas.openxmlformats.org/officeDocument/2006/relationships/image" Target="../media/image89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822.xml"/><Relationship Id="rId4" Type="http://schemas.openxmlformats.org/officeDocument/2006/relationships/slide" Target="slide9.xml"/><Relationship Id="rId9" Type="http://schemas.openxmlformats.org/officeDocument/2006/relationships/slide" Target="slide821.xml"/></Relationships>
</file>

<file path=ppt/slides/_rels/slide823.xml.rels><?xml version="1.0" encoding="UTF-8" standalone="yes"?>
<Relationships xmlns="http://schemas.openxmlformats.org/package/2006/relationships"><Relationship Id="rId8" Type="http://schemas.openxmlformats.org/officeDocument/2006/relationships/slide" Target="slide822.xml"/><Relationship Id="rId3" Type="http://schemas.openxmlformats.org/officeDocument/2006/relationships/slide" Target="slide9.xml"/><Relationship Id="rId7" Type="http://schemas.openxmlformats.org/officeDocument/2006/relationships/slide" Target="slide821.xml"/><Relationship Id="rId2" Type="http://schemas.openxmlformats.org/officeDocument/2006/relationships/image" Target="../media/image894.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24.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896.png"/><Relationship Id="rId7" Type="http://schemas.openxmlformats.org/officeDocument/2006/relationships/image" Target="../media/image10.png"/><Relationship Id="rId2" Type="http://schemas.openxmlformats.org/officeDocument/2006/relationships/image" Target="../media/image89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824.xml"/><Relationship Id="rId4" Type="http://schemas.openxmlformats.org/officeDocument/2006/relationships/slide" Target="slide9.xml"/><Relationship Id="rId9" Type="http://schemas.openxmlformats.org/officeDocument/2006/relationships/slide" Target="slide821.xml"/></Relationships>
</file>

<file path=ppt/slides/_rels/slide825.xml.rels><?xml version="1.0" encoding="UTF-8" standalone="yes"?>
<Relationships xmlns="http://schemas.openxmlformats.org/package/2006/relationships"><Relationship Id="rId8" Type="http://schemas.openxmlformats.org/officeDocument/2006/relationships/slide" Target="slide824.xml"/><Relationship Id="rId3" Type="http://schemas.openxmlformats.org/officeDocument/2006/relationships/slide" Target="slide9.xml"/><Relationship Id="rId7" Type="http://schemas.openxmlformats.org/officeDocument/2006/relationships/slide" Target="slide821.xml"/><Relationship Id="rId2" Type="http://schemas.openxmlformats.org/officeDocument/2006/relationships/image" Target="../media/image897.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26.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slide" Target="slide9.xml"/><Relationship Id="rId7" Type="http://schemas.openxmlformats.org/officeDocument/2006/relationships/image" Target="../media/image899.png"/><Relationship Id="rId2" Type="http://schemas.openxmlformats.org/officeDocument/2006/relationships/image" Target="../media/image89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slide" Target="slide826.xml"/><Relationship Id="rId4" Type="http://schemas.openxmlformats.org/officeDocument/2006/relationships/image" Target="../media/image1.png"/><Relationship Id="rId9" Type="http://schemas.openxmlformats.org/officeDocument/2006/relationships/slide" Target="slide821.xml"/></Relationships>
</file>

<file path=ppt/slides/_rels/slide827.xml.rels><?xml version="1.0" encoding="UTF-8" standalone="yes"?>
<Relationships xmlns="http://schemas.openxmlformats.org/package/2006/relationships"><Relationship Id="rId8" Type="http://schemas.openxmlformats.org/officeDocument/2006/relationships/slide" Target="slide826.xml"/><Relationship Id="rId3" Type="http://schemas.openxmlformats.org/officeDocument/2006/relationships/slide" Target="slide9.xml"/><Relationship Id="rId7" Type="http://schemas.openxmlformats.org/officeDocument/2006/relationships/slide" Target="slide821.xml"/><Relationship Id="rId2" Type="http://schemas.openxmlformats.org/officeDocument/2006/relationships/image" Target="../media/image900.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28.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902.png"/><Relationship Id="rId7" Type="http://schemas.openxmlformats.org/officeDocument/2006/relationships/image" Target="../media/image10.png"/><Relationship Id="rId2" Type="http://schemas.openxmlformats.org/officeDocument/2006/relationships/image" Target="../media/image90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903.png"/><Relationship Id="rId5" Type="http://schemas.openxmlformats.org/officeDocument/2006/relationships/image" Target="../media/image1.png"/><Relationship Id="rId10" Type="http://schemas.openxmlformats.org/officeDocument/2006/relationships/slide" Target="slide828.xml"/><Relationship Id="rId4" Type="http://schemas.openxmlformats.org/officeDocument/2006/relationships/slide" Target="slide9.xml"/><Relationship Id="rId9" Type="http://schemas.openxmlformats.org/officeDocument/2006/relationships/slide" Target="slide821.xml"/></Relationships>
</file>

<file path=ppt/slides/_rels/slide829.xml.rels><?xml version="1.0" encoding="UTF-8" standalone="yes"?>
<Relationships xmlns="http://schemas.openxmlformats.org/package/2006/relationships"><Relationship Id="rId8" Type="http://schemas.openxmlformats.org/officeDocument/2006/relationships/slide" Target="slide828.xml"/><Relationship Id="rId3" Type="http://schemas.openxmlformats.org/officeDocument/2006/relationships/slide" Target="slide9.xml"/><Relationship Id="rId7" Type="http://schemas.openxmlformats.org/officeDocument/2006/relationships/slide" Target="slide821.xml"/><Relationship Id="rId2" Type="http://schemas.openxmlformats.org/officeDocument/2006/relationships/image" Target="../media/image904.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image" Target="../media/image117.png"/><Relationship Id="rId7" Type="http://schemas.openxmlformats.org/officeDocument/2006/relationships/slide" Target="slide11.xml"/><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82.xml"/></Relationships>
</file>

<file path=ppt/slides/_rels/slide8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06.png"/><Relationship Id="rId7" Type="http://schemas.openxmlformats.org/officeDocument/2006/relationships/image" Target="../media/image3.png"/><Relationship Id="rId2" Type="http://schemas.openxmlformats.org/officeDocument/2006/relationships/image" Target="../media/image905.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830.xml"/><Relationship Id="rId5" Type="http://schemas.openxmlformats.org/officeDocument/2006/relationships/slide" Target="slide9.xml"/><Relationship Id="rId10" Type="http://schemas.openxmlformats.org/officeDocument/2006/relationships/slide" Target="slide821.xml"/><Relationship Id="rId4" Type="http://schemas.openxmlformats.org/officeDocument/2006/relationships/image" Target="../media/image907.png"/><Relationship Id="rId9" Type="http://schemas.openxmlformats.org/officeDocument/2006/relationships/slide" Target="slide666.xml"/></Relationships>
</file>

<file path=ppt/slides/_rels/slide831.xml.rels><?xml version="1.0" encoding="UTF-8" standalone="yes"?>
<Relationships xmlns="http://schemas.openxmlformats.org/package/2006/relationships"><Relationship Id="rId8" Type="http://schemas.openxmlformats.org/officeDocument/2006/relationships/slide" Target="slide830.xml"/><Relationship Id="rId3" Type="http://schemas.openxmlformats.org/officeDocument/2006/relationships/slide" Target="slide9.xml"/><Relationship Id="rId7" Type="http://schemas.openxmlformats.org/officeDocument/2006/relationships/slide" Target="slide821.xml"/><Relationship Id="rId2" Type="http://schemas.openxmlformats.org/officeDocument/2006/relationships/image" Target="../media/image908.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32.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slide" Target="slide9.xml"/><Relationship Id="rId7" Type="http://schemas.openxmlformats.org/officeDocument/2006/relationships/image" Target="../media/image910.png"/><Relationship Id="rId2" Type="http://schemas.openxmlformats.org/officeDocument/2006/relationships/image" Target="../media/image909.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slide" Target="slide832.xml"/><Relationship Id="rId4" Type="http://schemas.openxmlformats.org/officeDocument/2006/relationships/image" Target="../media/image1.png"/><Relationship Id="rId9" Type="http://schemas.openxmlformats.org/officeDocument/2006/relationships/slide" Target="slide821.xml"/></Relationships>
</file>

<file path=ppt/slides/_rels/slide833.xml.rels><?xml version="1.0" encoding="UTF-8" standalone="yes"?>
<Relationships xmlns="http://schemas.openxmlformats.org/package/2006/relationships"><Relationship Id="rId8" Type="http://schemas.openxmlformats.org/officeDocument/2006/relationships/slide" Target="slide832.xml"/><Relationship Id="rId3" Type="http://schemas.openxmlformats.org/officeDocument/2006/relationships/slide" Target="slide9.xml"/><Relationship Id="rId7" Type="http://schemas.openxmlformats.org/officeDocument/2006/relationships/slide" Target="slide821.xml"/><Relationship Id="rId2" Type="http://schemas.openxmlformats.org/officeDocument/2006/relationships/image" Target="../media/image911.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34.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421.png"/><Relationship Id="rId7" Type="http://schemas.openxmlformats.org/officeDocument/2006/relationships/image" Target="../media/image10.png"/><Relationship Id="rId2" Type="http://schemas.openxmlformats.org/officeDocument/2006/relationships/image" Target="../media/image42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834.xml"/><Relationship Id="rId4" Type="http://schemas.openxmlformats.org/officeDocument/2006/relationships/slide" Target="slide9.xml"/><Relationship Id="rId9" Type="http://schemas.openxmlformats.org/officeDocument/2006/relationships/slide" Target="slide821.xml"/></Relationships>
</file>

<file path=ppt/slides/_rels/slide835.xml.rels><?xml version="1.0" encoding="UTF-8" standalone="yes"?>
<Relationships xmlns="http://schemas.openxmlformats.org/package/2006/relationships"><Relationship Id="rId8" Type="http://schemas.openxmlformats.org/officeDocument/2006/relationships/slide" Target="slide834.xml"/><Relationship Id="rId3" Type="http://schemas.openxmlformats.org/officeDocument/2006/relationships/slide" Target="slide9.xml"/><Relationship Id="rId7" Type="http://schemas.openxmlformats.org/officeDocument/2006/relationships/slide" Target="slide821.xml"/><Relationship Id="rId2" Type="http://schemas.openxmlformats.org/officeDocument/2006/relationships/image" Target="../media/image422.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36.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867.png"/><Relationship Id="rId7" Type="http://schemas.openxmlformats.org/officeDocument/2006/relationships/image" Target="../media/image10.png"/><Relationship Id="rId2" Type="http://schemas.openxmlformats.org/officeDocument/2006/relationships/image" Target="../media/image86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836.xml"/><Relationship Id="rId4" Type="http://schemas.openxmlformats.org/officeDocument/2006/relationships/slide" Target="slide9.xml"/><Relationship Id="rId9" Type="http://schemas.openxmlformats.org/officeDocument/2006/relationships/slide" Target="slide821.xml"/></Relationships>
</file>

<file path=ppt/slides/_rels/slide837.xml.rels><?xml version="1.0" encoding="UTF-8" standalone="yes"?>
<Relationships xmlns="http://schemas.openxmlformats.org/package/2006/relationships"><Relationship Id="rId8" Type="http://schemas.openxmlformats.org/officeDocument/2006/relationships/slide" Target="slide836.xml"/><Relationship Id="rId3" Type="http://schemas.openxmlformats.org/officeDocument/2006/relationships/slide" Target="slide9.xml"/><Relationship Id="rId7" Type="http://schemas.openxmlformats.org/officeDocument/2006/relationships/slide" Target="slide821.xml"/><Relationship Id="rId2" Type="http://schemas.openxmlformats.org/officeDocument/2006/relationships/image" Target="../media/image868.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38.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913.png"/><Relationship Id="rId7" Type="http://schemas.openxmlformats.org/officeDocument/2006/relationships/image" Target="../media/image10.png"/><Relationship Id="rId2" Type="http://schemas.openxmlformats.org/officeDocument/2006/relationships/image" Target="../media/image91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838.xml"/><Relationship Id="rId4" Type="http://schemas.openxmlformats.org/officeDocument/2006/relationships/slide" Target="slide9.xml"/><Relationship Id="rId9" Type="http://schemas.openxmlformats.org/officeDocument/2006/relationships/slide" Target="slide821.xml"/></Relationships>
</file>

<file path=ppt/slides/_rels/slide839.xml.rels><?xml version="1.0" encoding="UTF-8" standalone="yes"?>
<Relationships xmlns="http://schemas.openxmlformats.org/package/2006/relationships"><Relationship Id="rId8" Type="http://schemas.openxmlformats.org/officeDocument/2006/relationships/slide" Target="slide838.xml"/><Relationship Id="rId3" Type="http://schemas.openxmlformats.org/officeDocument/2006/relationships/slide" Target="slide9.xml"/><Relationship Id="rId7" Type="http://schemas.openxmlformats.org/officeDocument/2006/relationships/slide" Target="slide821.xml"/><Relationship Id="rId2" Type="http://schemas.openxmlformats.org/officeDocument/2006/relationships/image" Target="../media/image914.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119.png"/><Relationship Id="rId7" Type="http://schemas.openxmlformats.org/officeDocument/2006/relationships/image" Target="../media/image10.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84.xml"/><Relationship Id="rId4" Type="http://schemas.openxmlformats.org/officeDocument/2006/relationships/slide" Target="slide9.xml"/><Relationship Id="rId9" Type="http://schemas.openxmlformats.org/officeDocument/2006/relationships/slide" Target="slide61.xml"/></Relationships>
</file>

<file path=ppt/slides/_rels/slide840.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slide" Target="slide9.xml"/><Relationship Id="rId7" Type="http://schemas.openxmlformats.org/officeDocument/2006/relationships/image" Target="../media/image815.png"/><Relationship Id="rId2" Type="http://schemas.openxmlformats.org/officeDocument/2006/relationships/image" Target="../media/image81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slide" Target="slide840.xml"/><Relationship Id="rId4" Type="http://schemas.openxmlformats.org/officeDocument/2006/relationships/image" Target="../media/image1.png"/><Relationship Id="rId9" Type="http://schemas.openxmlformats.org/officeDocument/2006/relationships/slide" Target="slide821.xml"/></Relationships>
</file>

<file path=ppt/slides/_rels/slide841.xml.rels><?xml version="1.0" encoding="UTF-8" standalone="yes"?>
<Relationships xmlns="http://schemas.openxmlformats.org/package/2006/relationships"><Relationship Id="rId8" Type="http://schemas.openxmlformats.org/officeDocument/2006/relationships/slide" Target="slide840.xml"/><Relationship Id="rId3" Type="http://schemas.openxmlformats.org/officeDocument/2006/relationships/slide" Target="slide9.xml"/><Relationship Id="rId7" Type="http://schemas.openxmlformats.org/officeDocument/2006/relationships/slide" Target="slide821.xml"/><Relationship Id="rId2" Type="http://schemas.openxmlformats.org/officeDocument/2006/relationships/image" Target="../media/image816.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42.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916.png"/><Relationship Id="rId7" Type="http://schemas.openxmlformats.org/officeDocument/2006/relationships/image" Target="../media/image10.png"/><Relationship Id="rId2" Type="http://schemas.openxmlformats.org/officeDocument/2006/relationships/image" Target="../media/image91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842.xml"/><Relationship Id="rId4" Type="http://schemas.openxmlformats.org/officeDocument/2006/relationships/slide" Target="slide9.xml"/><Relationship Id="rId9" Type="http://schemas.openxmlformats.org/officeDocument/2006/relationships/slide" Target="slide821.xml"/></Relationships>
</file>

<file path=ppt/slides/_rels/slide843.xml.rels><?xml version="1.0" encoding="UTF-8" standalone="yes"?>
<Relationships xmlns="http://schemas.openxmlformats.org/package/2006/relationships"><Relationship Id="rId8" Type="http://schemas.openxmlformats.org/officeDocument/2006/relationships/slide" Target="slide842.xml"/><Relationship Id="rId3" Type="http://schemas.openxmlformats.org/officeDocument/2006/relationships/slide" Target="slide9.xml"/><Relationship Id="rId7" Type="http://schemas.openxmlformats.org/officeDocument/2006/relationships/slide" Target="slide821.xml"/><Relationship Id="rId2" Type="http://schemas.openxmlformats.org/officeDocument/2006/relationships/image" Target="../media/image917.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4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51.png"/><Relationship Id="rId7" Type="http://schemas.openxmlformats.org/officeDocument/2006/relationships/image" Target="../media/image3.png"/><Relationship Id="rId2"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844.xml"/><Relationship Id="rId5" Type="http://schemas.openxmlformats.org/officeDocument/2006/relationships/slide" Target="slide9.xml"/><Relationship Id="rId10" Type="http://schemas.openxmlformats.org/officeDocument/2006/relationships/slide" Target="slide821.xml"/><Relationship Id="rId4" Type="http://schemas.openxmlformats.org/officeDocument/2006/relationships/image" Target="../media/image452.png"/><Relationship Id="rId9" Type="http://schemas.openxmlformats.org/officeDocument/2006/relationships/slide" Target="slide666.xml"/></Relationships>
</file>

<file path=ppt/slides/_rels/slide845.xml.rels><?xml version="1.0" encoding="UTF-8" standalone="yes"?>
<Relationships xmlns="http://schemas.openxmlformats.org/package/2006/relationships"><Relationship Id="rId8" Type="http://schemas.openxmlformats.org/officeDocument/2006/relationships/slide" Target="slide844.xml"/><Relationship Id="rId3" Type="http://schemas.openxmlformats.org/officeDocument/2006/relationships/slide" Target="slide9.xml"/><Relationship Id="rId7" Type="http://schemas.openxmlformats.org/officeDocument/2006/relationships/slide" Target="slide821.xml"/><Relationship Id="rId2" Type="http://schemas.openxmlformats.org/officeDocument/2006/relationships/image" Target="../media/image453.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46.xml.rels><?xml version="1.0" encoding="UTF-8" standalone="yes"?>
<Relationships xmlns="http://schemas.openxmlformats.org/package/2006/relationships"><Relationship Id="rId8" Type="http://schemas.openxmlformats.org/officeDocument/2006/relationships/slide" Target="slide851.xml"/><Relationship Id="rId13" Type="http://schemas.openxmlformats.org/officeDocument/2006/relationships/slide" Target="slide861.xml"/><Relationship Id="rId3" Type="http://schemas.openxmlformats.org/officeDocument/2006/relationships/image" Target="../media/image1.png"/><Relationship Id="rId7" Type="http://schemas.openxmlformats.org/officeDocument/2006/relationships/slide" Target="slide849.xml"/><Relationship Id="rId12" Type="http://schemas.openxmlformats.org/officeDocument/2006/relationships/slide" Target="slide859.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846.xml"/><Relationship Id="rId11" Type="http://schemas.openxmlformats.org/officeDocument/2006/relationships/slide" Target="slide857.xml"/><Relationship Id="rId5" Type="http://schemas.openxmlformats.org/officeDocument/2006/relationships/slide" Target="slide847.xml"/><Relationship Id="rId10" Type="http://schemas.openxmlformats.org/officeDocument/2006/relationships/slide" Target="slide855.xml"/><Relationship Id="rId4" Type="http://schemas.openxmlformats.org/officeDocument/2006/relationships/slide" Target="slide666.xml"/><Relationship Id="rId9" Type="http://schemas.openxmlformats.org/officeDocument/2006/relationships/slide" Target="slide853.xml"/><Relationship Id="rId14" Type="http://schemas.openxmlformats.org/officeDocument/2006/relationships/slide" Target="slide863.xml"/></Relationships>
</file>

<file path=ppt/slides/_rels/slide847.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893.png"/><Relationship Id="rId7" Type="http://schemas.openxmlformats.org/officeDocument/2006/relationships/slide" Target="slide847.xml"/><Relationship Id="rId2" Type="http://schemas.openxmlformats.org/officeDocument/2006/relationships/image" Target="../media/image89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846.xml"/></Relationships>
</file>

<file path=ppt/slides/_rels/slide848.xml.rels><?xml version="1.0" encoding="UTF-8" standalone="yes"?>
<Relationships xmlns="http://schemas.openxmlformats.org/package/2006/relationships"><Relationship Id="rId8" Type="http://schemas.openxmlformats.org/officeDocument/2006/relationships/slide" Target="slide846.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894.png"/><Relationship Id="rId1" Type="http://schemas.openxmlformats.org/officeDocument/2006/relationships/slideLayout" Target="../slideLayouts/slideLayout2.xml"/><Relationship Id="rId6" Type="http://schemas.openxmlformats.org/officeDocument/2006/relationships/slide" Target="slide847.xml"/><Relationship Id="rId5" Type="http://schemas.openxmlformats.org/officeDocument/2006/relationships/image" Target="../media/image4.png"/><Relationship Id="rId4" Type="http://schemas.openxmlformats.org/officeDocument/2006/relationships/image" Target="../media/image1.png"/></Relationships>
</file>

<file path=ppt/slides/_rels/slide849.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165.png"/><Relationship Id="rId7" Type="http://schemas.openxmlformats.org/officeDocument/2006/relationships/slide" Target="slide849.xml"/><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66.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846.xml"/></Relationships>
</file>

<file path=ppt/slides/_rels/slide85.xml.rels><?xml version="1.0" encoding="UTF-8" standalone="yes"?>
<Relationships xmlns="http://schemas.openxmlformats.org/package/2006/relationships"><Relationship Id="rId8" Type="http://schemas.openxmlformats.org/officeDocument/2006/relationships/slide" Target="slide84.xml"/><Relationship Id="rId3" Type="http://schemas.openxmlformats.org/officeDocument/2006/relationships/slide" Target="slide9.xml"/><Relationship Id="rId7" Type="http://schemas.openxmlformats.org/officeDocument/2006/relationships/slide" Target="slide61.xml"/><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850.xml.rels><?xml version="1.0" encoding="UTF-8" standalone="yes"?>
<Relationships xmlns="http://schemas.openxmlformats.org/package/2006/relationships"><Relationship Id="rId8" Type="http://schemas.openxmlformats.org/officeDocument/2006/relationships/slide" Target="slide846.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slide" Target="slide849.xml"/><Relationship Id="rId5" Type="http://schemas.openxmlformats.org/officeDocument/2006/relationships/image" Target="../media/image4.png"/><Relationship Id="rId4" Type="http://schemas.openxmlformats.org/officeDocument/2006/relationships/image" Target="../media/image1.png"/></Relationships>
</file>

<file path=ppt/slides/_rels/slide851.xml.rels><?xml version="1.0" encoding="UTF-8" standalone="yes"?>
<Relationships xmlns="http://schemas.openxmlformats.org/package/2006/relationships"><Relationship Id="rId8" Type="http://schemas.openxmlformats.org/officeDocument/2006/relationships/slide" Target="slide851.xml"/><Relationship Id="rId3" Type="http://schemas.openxmlformats.org/officeDocument/2006/relationships/slide" Target="slide9.xml"/><Relationship Id="rId7" Type="http://schemas.openxmlformats.org/officeDocument/2006/relationships/image" Target="../media/image10.png"/><Relationship Id="rId2" Type="http://schemas.openxmlformats.org/officeDocument/2006/relationships/image" Target="../media/image918.png"/><Relationship Id="rId1" Type="http://schemas.openxmlformats.org/officeDocument/2006/relationships/slideLayout" Target="../slideLayouts/slideLayout2.xml"/><Relationship Id="rId6" Type="http://schemas.openxmlformats.org/officeDocument/2006/relationships/image" Target="../media/image919.png"/><Relationship Id="rId5" Type="http://schemas.openxmlformats.org/officeDocument/2006/relationships/image" Target="../media/image3.png"/><Relationship Id="rId10" Type="http://schemas.openxmlformats.org/officeDocument/2006/relationships/slide" Target="slide846.xml"/><Relationship Id="rId4" Type="http://schemas.openxmlformats.org/officeDocument/2006/relationships/image" Target="../media/image1.png"/><Relationship Id="rId9" Type="http://schemas.openxmlformats.org/officeDocument/2006/relationships/slide" Target="slide666.xml"/></Relationships>
</file>

<file path=ppt/slides/_rels/slide852.xml.rels><?xml version="1.0" encoding="UTF-8" standalone="yes"?>
<Relationships xmlns="http://schemas.openxmlformats.org/package/2006/relationships"><Relationship Id="rId8" Type="http://schemas.openxmlformats.org/officeDocument/2006/relationships/slide" Target="slide846.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920.png"/><Relationship Id="rId1" Type="http://schemas.openxmlformats.org/officeDocument/2006/relationships/slideLayout" Target="../slideLayouts/slideLayout2.xml"/><Relationship Id="rId6" Type="http://schemas.openxmlformats.org/officeDocument/2006/relationships/slide" Target="slide851.xml"/><Relationship Id="rId5" Type="http://schemas.openxmlformats.org/officeDocument/2006/relationships/image" Target="../media/image4.png"/><Relationship Id="rId4" Type="http://schemas.openxmlformats.org/officeDocument/2006/relationships/image" Target="../media/image1.png"/></Relationships>
</file>

<file path=ppt/slides/_rels/slide853.xml.rels><?xml version="1.0" encoding="UTF-8" standalone="yes"?>
<Relationships xmlns="http://schemas.openxmlformats.org/package/2006/relationships"><Relationship Id="rId8" Type="http://schemas.openxmlformats.org/officeDocument/2006/relationships/slide" Target="slide853.xml"/><Relationship Id="rId3" Type="http://schemas.openxmlformats.org/officeDocument/2006/relationships/image" Target="../media/image922.png"/><Relationship Id="rId7" Type="http://schemas.openxmlformats.org/officeDocument/2006/relationships/image" Target="../media/image10.png"/><Relationship Id="rId2" Type="http://schemas.openxmlformats.org/officeDocument/2006/relationships/image" Target="../media/image92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846.xml"/><Relationship Id="rId4" Type="http://schemas.openxmlformats.org/officeDocument/2006/relationships/slide" Target="slide9.xml"/><Relationship Id="rId9" Type="http://schemas.openxmlformats.org/officeDocument/2006/relationships/slide" Target="slide666.xml"/></Relationships>
</file>

<file path=ppt/slides/_rels/slide854.xml.rels><?xml version="1.0" encoding="UTF-8" standalone="yes"?>
<Relationships xmlns="http://schemas.openxmlformats.org/package/2006/relationships"><Relationship Id="rId8" Type="http://schemas.openxmlformats.org/officeDocument/2006/relationships/slide" Target="slide846.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923.png"/><Relationship Id="rId1" Type="http://schemas.openxmlformats.org/officeDocument/2006/relationships/slideLayout" Target="../slideLayouts/slideLayout2.xml"/><Relationship Id="rId6" Type="http://schemas.openxmlformats.org/officeDocument/2006/relationships/slide" Target="slide853.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924.png"/></Relationships>
</file>

<file path=ppt/slides/_rels/slide855.xml.rels><?xml version="1.0" encoding="UTF-8" standalone="yes"?>
<Relationships xmlns="http://schemas.openxmlformats.org/package/2006/relationships"><Relationship Id="rId8" Type="http://schemas.openxmlformats.org/officeDocument/2006/relationships/slide" Target="slide855.xml"/><Relationship Id="rId3" Type="http://schemas.openxmlformats.org/officeDocument/2006/relationships/image" Target="../media/image421.png"/><Relationship Id="rId7" Type="http://schemas.openxmlformats.org/officeDocument/2006/relationships/image" Target="../media/image10.png"/><Relationship Id="rId2" Type="http://schemas.openxmlformats.org/officeDocument/2006/relationships/image" Target="../media/image42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846.xml"/><Relationship Id="rId4" Type="http://schemas.openxmlformats.org/officeDocument/2006/relationships/slide" Target="slide9.xml"/><Relationship Id="rId9" Type="http://schemas.openxmlformats.org/officeDocument/2006/relationships/slide" Target="slide666.xml"/></Relationships>
</file>

<file path=ppt/slides/_rels/slide856.xml.rels><?xml version="1.0" encoding="UTF-8" standalone="yes"?>
<Relationships xmlns="http://schemas.openxmlformats.org/package/2006/relationships"><Relationship Id="rId8" Type="http://schemas.openxmlformats.org/officeDocument/2006/relationships/slide" Target="slide846.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422.png"/><Relationship Id="rId1" Type="http://schemas.openxmlformats.org/officeDocument/2006/relationships/slideLayout" Target="../slideLayouts/slideLayout2.xml"/><Relationship Id="rId6" Type="http://schemas.openxmlformats.org/officeDocument/2006/relationships/slide" Target="slide855.xml"/><Relationship Id="rId5" Type="http://schemas.openxmlformats.org/officeDocument/2006/relationships/image" Target="../media/image4.png"/><Relationship Id="rId4" Type="http://schemas.openxmlformats.org/officeDocument/2006/relationships/image" Target="../media/image1.png"/></Relationships>
</file>

<file path=ppt/slides/_rels/slide857.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slide" Target="slide9.xml"/><Relationship Id="rId7" Type="http://schemas.openxmlformats.org/officeDocument/2006/relationships/slide" Target="slide857.xml"/><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846.xml"/></Relationships>
</file>

<file path=ppt/slides/_rels/slide858.xml.rels><?xml version="1.0" encoding="UTF-8" standalone="yes"?>
<Relationships xmlns="http://schemas.openxmlformats.org/package/2006/relationships"><Relationship Id="rId8" Type="http://schemas.openxmlformats.org/officeDocument/2006/relationships/slide" Target="slide846.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slide" Target="slide857.xml"/><Relationship Id="rId5" Type="http://schemas.openxmlformats.org/officeDocument/2006/relationships/image" Target="../media/image4.png"/><Relationship Id="rId4" Type="http://schemas.openxmlformats.org/officeDocument/2006/relationships/image" Target="../media/image1.png"/></Relationships>
</file>

<file path=ppt/slides/_rels/slide859.xml.rels><?xml version="1.0" encoding="UTF-8" standalone="yes"?>
<Relationships xmlns="http://schemas.openxmlformats.org/package/2006/relationships"><Relationship Id="rId8" Type="http://schemas.openxmlformats.org/officeDocument/2006/relationships/slide" Target="slide859.xml"/><Relationship Id="rId3" Type="http://schemas.openxmlformats.org/officeDocument/2006/relationships/image" Target="../media/image913.png"/><Relationship Id="rId7" Type="http://schemas.openxmlformats.org/officeDocument/2006/relationships/image" Target="../media/image10.png"/><Relationship Id="rId2" Type="http://schemas.openxmlformats.org/officeDocument/2006/relationships/image" Target="../media/image91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846.xml"/><Relationship Id="rId4" Type="http://schemas.openxmlformats.org/officeDocument/2006/relationships/slide" Target="slide9.xml"/><Relationship Id="rId9" Type="http://schemas.openxmlformats.org/officeDocument/2006/relationships/slide" Target="slide666.xml"/></Relationships>
</file>

<file path=ppt/slides/_rels/slide86.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image" Target="../media/image1.png"/><Relationship Id="rId7" Type="http://schemas.openxmlformats.org/officeDocument/2006/relationships/slide" Target="slide61.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10.png"/><Relationship Id="rId10" Type="http://schemas.openxmlformats.org/officeDocument/2006/relationships/image" Target="../media/image122.png"/><Relationship Id="rId4" Type="http://schemas.openxmlformats.org/officeDocument/2006/relationships/image" Target="../media/image3.png"/><Relationship Id="rId9" Type="http://schemas.openxmlformats.org/officeDocument/2006/relationships/image" Target="../media/image121.png"/></Relationships>
</file>

<file path=ppt/slides/_rels/slide860.xml.rels><?xml version="1.0" encoding="UTF-8" standalone="yes"?>
<Relationships xmlns="http://schemas.openxmlformats.org/package/2006/relationships"><Relationship Id="rId8" Type="http://schemas.openxmlformats.org/officeDocument/2006/relationships/slide" Target="slide846.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914.png"/><Relationship Id="rId1" Type="http://schemas.openxmlformats.org/officeDocument/2006/relationships/slideLayout" Target="../slideLayouts/slideLayout2.xml"/><Relationship Id="rId6" Type="http://schemas.openxmlformats.org/officeDocument/2006/relationships/slide" Target="slide859.xml"/><Relationship Id="rId5" Type="http://schemas.openxmlformats.org/officeDocument/2006/relationships/image" Target="../media/image4.png"/><Relationship Id="rId4" Type="http://schemas.openxmlformats.org/officeDocument/2006/relationships/image" Target="../media/image1.png"/></Relationships>
</file>

<file path=ppt/slides/_rels/slide86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51.png"/><Relationship Id="rId7" Type="http://schemas.openxmlformats.org/officeDocument/2006/relationships/image" Target="../media/image3.png"/><Relationship Id="rId2"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846.xml"/><Relationship Id="rId5" Type="http://schemas.openxmlformats.org/officeDocument/2006/relationships/slide" Target="slide9.xml"/><Relationship Id="rId10" Type="http://schemas.openxmlformats.org/officeDocument/2006/relationships/slide" Target="slide666.xml"/><Relationship Id="rId4" Type="http://schemas.openxmlformats.org/officeDocument/2006/relationships/image" Target="../media/image452.png"/><Relationship Id="rId9" Type="http://schemas.openxmlformats.org/officeDocument/2006/relationships/slide" Target="slide861.xml"/></Relationships>
</file>

<file path=ppt/slides/_rels/slide862.xml.rels><?xml version="1.0" encoding="UTF-8" standalone="yes"?>
<Relationships xmlns="http://schemas.openxmlformats.org/package/2006/relationships"><Relationship Id="rId8" Type="http://schemas.openxmlformats.org/officeDocument/2006/relationships/slide" Target="slide846.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453.png"/><Relationship Id="rId1" Type="http://schemas.openxmlformats.org/officeDocument/2006/relationships/slideLayout" Target="../slideLayouts/slideLayout2.xml"/><Relationship Id="rId6" Type="http://schemas.openxmlformats.org/officeDocument/2006/relationships/slide" Target="slide861.xml"/><Relationship Id="rId5" Type="http://schemas.openxmlformats.org/officeDocument/2006/relationships/image" Target="../media/image4.png"/><Relationship Id="rId4" Type="http://schemas.openxmlformats.org/officeDocument/2006/relationships/image" Target="../media/image1.png"/></Relationships>
</file>

<file path=ppt/slides/_rels/slide863.xml.rels><?xml version="1.0" encoding="UTF-8" standalone="yes"?>
<Relationships xmlns="http://schemas.openxmlformats.org/package/2006/relationships"><Relationship Id="rId8" Type="http://schemas.openxmlformats.org/officeDocument/2006/relationships/slide" Target="slide863.xml"/><Relationship Id="rId3" Type="http://schemas.openxmlformats.org/officeDocument/2006/relationships/image" Target="../media/image169.png"/><Relationship Id="rId7" Type="http://schemas.openxmlformats.org/officeDocument/2006/relationships/image" Target="../media/image10.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846.xml"/><Relationship Id="rId4" Type="http://schemas.openxmlformats.org/officeDocument/2006/relationships/slide" Target="slide9.xml"/><Relationship Id="rId9" Type="http://schemas.openxmlformats.org/officeDocument/2006/relationships/slide" Target="slide666.xml"/></Relationships>
</file>

<file path=ppt/slides/_rels/slide864.xml.rels><?xml version="1.0" encoding="UTF-8" standalone="yes"?>
<Relationships xmlns="http://schemas.openxmlformats.org/package/2006/relationships"><Relationship Id="rId8" Type="http://schemas.openxmlformats.org/officeDocument/2006/relationships/slide" Target="slide846.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slide" Target="slide863.xml"/><Relationship Id="rId5" Type="http://schemas.openxmlformats.org/officeDocument/2006/relationships/image" Target="../media/image4.png"/><Relationship Id="rId4" Type="http://schemas.openxmlformats.org/officeDocument/2006/relationships/image" Target="../media/image1.png"/></Relationships>
</file>

<file path=ppt/slides/_rels/slide865.xml.rels><?xml version="1.0" encoding="UTF-8" standalone="yes"?>
<Relationships xmlns="http://schemas.openxmlformats.org/package/2006/relationships"><Relationship Id="rId8" Type="http://schemas.openxmlformats.org/officeDocument/2006/relationships/slide" Target="slide870.xml"/><Relationship Id="rId13" Type="http://schemas.openxmlformats.org/officeDocument/2006/relationships/slide" Target="slide880.xml"/><Relationship Id="rId3" Type="http://schemas.openxmlformats.org/officeDocument/2006/relationships/image" Target="../media/image1.png"/><Relationship Id="rId7" Type="http://schemas.openxmlformats.org/officeDocument/2006/relationships/slide" Target="slide868.xml"/><Relationship Id="rId12" Type="http://schemas.openxmlformats.org/officeDocument/2006/relationships/slide" Target="slide878.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866.xml"/><Relationship Id="rId11" Type="http://schemas.openxmlformats.org/officeDocument/2006/relationships/slide" Target="slide876.xml"/><Relationship Id="rId5" Type="http://schemas.openxmlformats.org/officeDocument/2006/relationships/slide" Target="slide865.xml"/><Relationship Id="rId10" Type="http://schemas.openxmlformats.org/officeDocument/2006/relationships/slide" Target="slide874.xml"/><Relationship Id="rId4" Type="http://schemas.openxmlformats.org/officeDocument/2006/relationships/slide" Target="slide666.xml"/><Relationship Id="rId9" Type="http://schemas.openxmlformats.org/officeDocument/2006/relationships/slide" Target="slide872.xml"/><Relationship Id="rId14" Type="http://schemas.openxmlformats.org/officeDocument/2006/relationships/slide" Target="slide882.xml"/></Relationships>
</file>

<file path=ppt/slides/_rels/slide866.xml.rels><?xml version="1.0" encoding="UTF-8" standalone="yes"?>
<Relationships xmlns="http://schemas.openxmlformats.org/package/2006/relationships"><Relationship Id="rId8" Type="http://schemas.openxmlformats.org/officeDocument/2006/relationships/slide" Target="slide866.xml"/><Relationship Id="rId3" Type="http://schemas.openxmlformats.org/officeDocument/2006/relationships/slide" Target="slide9.xml"/><Relationship Id="rId7" Type="http://schemas.openxmlformats.org/officeDocument/2006/relationships/slide" Target="slide865.xml"/><Relationship Id="rId2" Type="http://schemas.openxmlformats.org/officeDocument/2006/relationships/image" Target="../media/image925.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926.png"/></Relationships>
</file>

<file path=ppt/slides/_rels/slide867.xml.rels><?xml version="1.0" encoding="UTF-8" standalone="yes"?>
<Relationships xmlns="http://schemas.openxmlformats.org/package/2006/relationships"><Relationship Id="rId8" Type="http://schemas.openxmlformats.org/officeDocument/2006/relationships/slide" Target="slide866.xml"/><Relationship Id="rId3" Type="http://schemas.openxmlformats.org/officeDocument/2006/relationships/slide" Target="slide9.xml"/><Relationship Id="rId7" Type="http://schemas.openxmlformats.org/officeDocument/2006/relationships/slide" Target="slide865.xml"/><Relationship Id="rId2" Type="http://schemas.openxmlformats.org/officeDocument/2006/relationships/image" Target="../media/image927.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68.xml.rels><?xml version="1.0" encoding="UTF-8" standalone="yes"?>
<Relationships xmlns="http://schemas.openxmlformats.org/package/2006/relationships"><Relationship Id="rId8" Type="http://schemas.openxmlformats.org/officeDocument/2006/relationships/slide" Target="slide666.xml"/><Relationship Id="rId13" Type="http://schemas.openxmlformats.org/officeDocument/2006/relationships/image" Target="../media/image799.png"/><Relationship Id="rId3" Type="http://schemas.openxmlformats.org/officeDocument/2006/relationships/image" Target="../media/image796.png"/><Relationship Id="rId7" Type="http://schemas.openxmlformats.org/officeDocument/2006/relationships/image" Target="../media/image3.png"/><Relationship Id="rId12" Type="http://schemas.openxmlformats.org/officeDocument/2006/relationships/image" Target="../media/image798.png"/><Relationship Id="rId2" Type="http://schemas.openxmlformats.org/officeDocument/2006/relationships/image" Target="../media/image795.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slide" Target="slide9.xml"/><Relationship Id="rId10" Type="http://schemas.openxmlformats.org/officeDocument/2006/relationships/slide" Target="slide868.xml"/><Relationship Id="rId4" Type="http://schemas.openxmlformats.org/officeDocument/2006/relationships/image" Target="../media/image797.png"/><Relationship Id="rId9" Type="http://schemas.openxmlformats.org/officeDocument/2006/relationships/slide" Target="slide865.xml"/></Relationships>
</file>

<file path=ppt/slides/_rels/slide869.xml.rels><?xml version="1.0" encoding="UTF-8" standalone="yes"?>
<Relationships xmlns="http://schemas.openxmlformats.org/package/2006/relationships"><Relationship Id="rId8" Type="http://schemas.openxmlformats.org/officeDocument/2006/relationships/slide" Target="slide868.xml"/><Relationship Id="rId3" Type="http://schemas.openxmlformats.org/officeDocument/2006/relationships/slide" Target="slide9.xml"/><Relationship Id="rId7" Type="http://schemas.openxmlformats.org/officeDocument/2006/relationships/slide" Target="slide865.xml"/><Relationship Id="rId2" Type="http://schemas.openxmlformats.org/officeDocument/2006/relationships/image" Target="../media/image800.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slide" Target="slide9.xml"/><Relationship Id="rId7" Type="http://schemas.openxmlformats.org/officeDocument/2006/relationships/slide" Target="slide61.xml"/><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870.xml.rels><?xml version="1.0" encoding="UTF-8" standalone="yes"?>
<Relationships xmlns="http://schemas.openxmlformats.org/package/2006/relationships"><Relationship Id="rId8" Type="http://schemas.openxmlformats.org/officeDocument/2006/relationships/slide" Target="slide870.xml"/><Relationship Id="rId3" Type="http://schemas.openxmlformats.org/officeDocument/2006/relationships/slide" Target="slide9.xml"/><Relationship Id="rId7" Type="http://schemas.openxmlformats.org/officeDocument/2006/relationships/slide" Target="slide865.xml"/><Relationship Id="rId2" Type="http://schemas.openxmlformats.org/officeDocument/2006/relationships/image" Target="../media/image918.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919.png"/></Relationships>
</file>

<file path=ppt/slides/_rels/slide871.xml.rels><?xml version="1.0" encoding="UTF-8" standalone="yes"?>
<Relationships xmlns="http://schemas.openxmlformats.org/package/2006/relationships"><Relationship Id="rId8" Type="http://schemas.openxmlformats.org/officeDocument/2006/relationships/slide" Target="slide870.xml"/><Relationship Id="rId3" Type="http://schemas.openxmlformats.org/officeDocument/2006/relationships/slide" Target="slide9.xml"/><Relationship Id="rId7" Type="http://schemas.openxmlformats.org/officeDocument/2006/relationships/slide" Target="slide865.xml"/><Relationship Id="rId2" Type="http://schemas.openxmlformats.org/officeDocument/2006/relationships/image" Target="../media/image920.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72.xml.rels><?xml version="1.0" encoding="UTF-8" standalone="yes"?>
<Relationships xmlns="http://schemas.openxmlformats.org/package/2006/relationships"><Relationship Id="rId8" Type="http://schemas.openxmlformats.org/officeDocument/2006/relationships/slide" Target="slide865.xml"/><Relationship Id="rId3" Type="http://schemas.openxmlformats.org/officeDocument/2006/relationships/image" Target="../media/image929.png"/><Relationship Id="rId7" Type="http://schemas.openxmlformats.org/officeDocument/2006/relationships/slide" Target="slide666.xml"/><Relationship Id="rId2" Type="http://schemas.openxmlformats.org/officeDocument/2006/relationships/image" Target="../media/image92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872.xml"/></Relationships>
</file>

<file path=ppt/slides/_rels/slide873.xml.rels><?xml version="1.0" encoding="UTF-8" standalone="yes"?>
<Relationships xmlns="http://schemas.openxmlformats.org/package/2006/relationships"><Relationship Id="rId8" Type="http://schemas.openxmlformats.org/officeDocument/2006/relationships/slide" Target="slide872.xml"/><Relationship Id="rId3" Type="http://schemas.openxmlformats.org/officeDocument/2006/relationships/slide" Target="slide9.xml"/><Relationship Id="rId7" Type="http://schemas.openxmlformats.org/officeDocument/2006/relationships/slide" Target="slide865.xml"/><Relationship Id="rId2" Type="http://schemas.openxmlformats.org/officeDocument/2006/relationships/image" Target="../media/image930.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74.xml.rels><?xml version="1.0" encoding="UTF-8" standalone="yes"?>
<Relationships xmlns="http://schemas.openxmlformats.org/package/2006/relationships"><Relationship Id="rId8" Type="http://schemas.openxmlformats.org/officeDocument/2006/relationships/slide" Target="slide874.xml"/><Relationship Id="rId3" Type="http://schemas.openxmlformats.org/officeDocument/2006/relationships/slide" Target="slide9.xml"/><Relationship Id="rId7" Type="http://schemas.openxmlformats.org/officeDocument/2006/relationships/slide" Target="slide865.xml"/><Relationship Id="rId2" Type="http://schemas.openxmlformats.org/officeDocument/2006/relationships/image" Target="../media/image931.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3.png"/><Relationship Id="rId10" Type="http://schemas.openxmlformats.org/officeDocument/2006/relationships/image" Target="../media/image932.png"/><Relationship Id="rId4" Type="http://schemas.openxmlformats.org/officeDocument/2006/relationships/image" Target="../media/image1.png"/><Relationship Id="rId9" Type="http://schemas.openxmlformats.org/officeDocument/2006/relationships/image" Target="../media/image10.png"/></Relationships>
</file>

<file path=ppt/slides/_rels/slide875.xml.rels><?xml version="1.0" encoding="UTF-8" standalone="yes"?>
<Relationships xmlns="http://schemas.openxmlformats.org/package/2006/relationships"><Relationship Id="rId8" Type="http://schemas.openxmlformats.org/officeDocument/2006/relationships/slide" Target="slide874.xml"/><Relationship Id="rId3" Type="http://schemas.openxmlformats.org/officeDocument/2006/relationships/slide" Target="slide9.xml"/><Relationship Id="rId7" Type="http://schemas.openxmlformats.org/officeDocument/2006/relationships/slide" Target="slide865.xml"/><Relationship Id="rId2" Type="http://schemas.openxmlformats.org/officeDocument/2006/relationships/image" Target="../media/image933.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76.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935.png"/><Relationship Id="rId7" Type="http://schemas.openxmlformats.org/officeDocument/2006/relationships/image" Target="../media/image10.png"/><Relationship Id="rId2" Type="http://schemas.openxmlformats.org/officeDocument/2006/relationships/image" Target="../media/image93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876.xml"/><Relationship Id="rId4" Type="http://schemas.openxmlformats.org/officeDocument/2006/relationships/slide" Target="slide9.xml"/><Relationship Id="rId9" Type="http://schemas.openxmlformats.org/officeDocument/2006/relationships/slide" Target="slide865.xml"/></Relationships>
</file>

<file path=ppt/slides/_rels/slide877.xml.rels><?xml version="1.0" encoding="UTF-8" standalone="yes"?>
<Relationships xmlns="http://schemas.openxmlformats.org/package/2006/relationships"><Relationship Id="rId8" Type="http://schemas.openxmlformats.org/officeDocument/2006/relationships/slide" Target="slide876.xml"/><Relationship Id="rId3" Type="http://schemas.openxmlformats.org/officeDocument/2006/relationships/slide" Target="slide9.xml"/><Relationship Id="rId7" Type="http://schemas.openxmlformats.org/officeDocument/2006/relationships/slide" Target="slide865.xml"/><Relationship Id="rId2" Type="http://schemas.openxmlformats.org/officeDocument/2006/relationships/image" Target="../media/image936.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7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17.png"/><Relationship Id="rId7" Type="http://schemas.openxmlformats.org/officeDocument/2006/relationships/image" Target="../media/image3.png"/><Relationship Id="rId2" Type="http://schemas.openxmlformats.org/officeDocument/2006/relationships/image" Target="../media/image416.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878.xml"/><Relationship Id="rId5" Type="http://schemas.openxmlformats.org/officeDocument/2006/relationships/slide" Target="slide9.xml"/><Relationship Id="rId10" Type="http://schemas.openxmlformats.org/officeDocument/2006/relationships/slide" Target="slide865.xml"/><Relationship Id="rId4" Type="http://schemas.openxmlformats.org/officeDocument/2006/relationships/image" Target="../media/image418.png"/><Relationship Id="rId9" Type="http://schemas.openxmlformats.org/officeDocument/2006/relationships/slide" Target="slide666.xml"/></Relationships>
</file>

<file path=ppt/slides/_rels/slide879.xml.rels><?xml version="1.0" encoding="UTF-8" standalone="yes"?>
<Relationships xmlns="http://schemas.openxmlformats.org/package/2006/relationships"><Relationship Id="rId8" Type="http://schemas.openxmlformats.org/officeDocument/2006/relationships/slide" Target="slide878.xml"/><Relationship Id="rId3" Type="http://schemas.openxmlformats.org/officeDocument/2006/relationships/slide" Target="slide9.xml"/><Relationship Id="rId7" Type="http://schemas.openxmlformats.org/officeDocument/2006/relationships/slide" Target="slide865.xml"/><Relationship Id="rId2" Type="http://schemas.openxmlformats.org/officeDocument/2006/relationships/image" Target="../media/image419.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image" Target="../media/image1.png"/><Relationship Id="rId7" Type="http://schemas.openxmlformats.org/officeDocument/2006/relationships/slide" Target="slide11.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slide" Target="slide88.xml"/></Relationships>
</file>

<file path=ppt/slides/_rels/slide880.xml.rels><?xml version="1.0" encoding="UTF-8" standalone="yes"?>
<Relationships xmlns="http://schemas.openxmlformats.org/package/2006/relationships"><Relationship Id="rId8" Type="http://schemas.openxmlformats.org/officeDocument/2006/relationships/slide" Target="slide865.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93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938.png"/><Relationship Id="rId4" Type="http://schemas.openxmlformats.org/officeDocument/2006/relationships/image" Target="../media/image1.png"/><Relationship Id="rId9" Type="http://schemas.openxmlformats.org/officeDocument/2006/relationships/slide" Target="slide880.xml"/></Relationships>
</file>

<file path=ppt/slides/_rels/slide881.xml.rels><?xml version="1.0" encoding="UTF-8" standalone="yes"?>
<Relationships xmlns="http://schemas.openxmlformats.org/package/2006/relationships"><Relationship Id="rId8" Type="http://schemas.openxmlformats.org/officeDocument/2006/relationships/slide" Target="slide880.xml"/><Relationship Id="rId3" Type="http://schemas.openxmlformats.org/officeDocument/2006/relationships/slide" Target="slide9.xml"/><Relationship Id="rId7" Type="http://schemas.openxmlformats.org/officeDocument/2006/relationships/slide" Target="slide865.xml"/><Relationship Id="rId2" Type="http://schemas.openxmlformats.org/officeDocument/2006/relationships/image" Target="../media/image939.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82.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941.png"/><Relationship Id="rId7" Type="http://schemas.openxmlformats.org/officeDocument/2006/relationships/image" Target="../media/image10.png"/><Relationship Id="rId2" Type="http://schemas.openxmlformats.org/officeDocument/2006/relationships/image" Target="../media/image94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882.xml"/><Relationship Id="rId4" Type="http://schemas.openxmlformats.org/officeDocument/2006/relationships/slide" Target="slide9.xml"/><Relationship Id="rId9" Type="http://schemas.openxmlformats.org/officeDocument/2006/relationships/slide" Target="slide865.xml"/></Relationships>
</file>

<file path=ppt/slides/_rels/slide883.xml.rels><?xml version="1.0" encoding="UTF-8" standalone="yes"?>
<Relationships xmlns="http://schemas.openxmlformats.org/package/2006/relationships"><Relationship Id="rId8" Type="http://schemas.openxmlformats.org/officeDocument/2006/relationships/slide" Target="slide882.xml"/><Relationship Id="rId3" Type="http://schemas.openxmlformats.org/officeDocument/2006/relationships/slide" Target="slide9.xml"/><Relationship Id="rId7" Type="http://schemas.openxmlformats.org/officeDocument/2006/relationships/slide" Target="slide865.xml"/><Relationship Id="rId2" Type="http://schemas.openxmlformats.org/officeDocument/2006/relationships/image" Target="../media/image942.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84.xml.rels><?xml version="1.0" encoding="UTF-8" standalone="yes"?>
<Relationships xmlns="http://schemas.openxmlformats.org/package/2006/relationships"><Relationship Id="rId8" Type="http://schemas.openxmlformats.org/officeDocument/2006/relationships/slide" Target="slide889.xml"/><Relationship Id="rId13" Type="http://schemas.openxmlformats.org/officeDocument/2006/relationships/slide" Target="slide899.xml"/><Relationship Id="rId3" Type="http://schemas.openxmlformats.org/officeDocument/2006/relationships/image" Target="../media/image1.png"/><Relationship Id="rId7" Type="http://schemas.openxmlformats.org/officeDocument/2006/relationships/slide" Target="slide887.xml"/><Relationship Id="rId12" Type="http://schemas.openxmlformats.org/officeDocument/2006/relationships/slide" Target="slide897.xml"/><Relationship Id="rId17" Type="http://schemas.openxmlformats.org/officeDocument/2006/relationships/slide" Target="slide907.xml"/><Relationship Id="rId2" Type="http://schemas.openxmlformats.org/officeDocument/2006/relationships/slide" Target="slide9.xml"/><Relationship Id="rId16" Type="http://schemas.openxmlformats.org/officeDocument/2006/relationships/slide" Target="slide905.xml"/><Relationship Id="rId1" Type="http://schemas.openxmlformats.org/officeDocument/2006/relationships/slideLayout" Target="../slideLayouts/slideLayout2.xml"/><Relationship Id="rId6" Type="http://schemas.openxmlformats.org/officeDocument/2006/relationships/slide" Target="slide885.xml"/><Relationship Id="rId11" Type="http://schemas.openxmlformats.org/officeDocument/2006/relationships/slide" Target="slide895.xml"/><Relationship Id="rId5" Type="http://schemas.openxmlformats.org/officeDocument/2006/relationships/slide" Target="slide884.xml"/><Relationship Id="rId15" Type="http://schemas.openxmlformats.org/officeDocument/2006/relationships/slide" Target="slide903.xml"/><Relationship Id="rId10" Type="http://schemas.openxmlformats.org/officeDocument/2006/relationships/slide" Target="slide893.xml"/><Relationship Id="rId4" Type="http://schemas.openxmlformats.org/officeDocument/2006/relationships/slide" Target="slide666.xml"/><Relationship Id="rId9" Type="http://schemas.openxmlformats.org/officeDocument/2006/relationships/slide" Target="slide891.xml"/><Relationship Id="rId14" Type="http://schemas.openxmlformats.org/officeDocument/2006/relationships/slide" Target="slide901.xml"/></Relationships>
</file>

<file path=ppt/slides/_rels/slide885.xml.rels><?xml version="1.0" encoding="UTF-8" standalone="yes"?>
<Relationships xmlns="http://schemas.openxmlformats.org/package/2006/relationships"><Relationship Id="rId8" Type="http://schemas.openxmlformats.org/officeDocument/2006/relationships/slide" Target="slide884.xml"/><Relationship Id="rId3" Type="http://schemas.openxmlformats.org/officeDocument/2006/relationships/image" Target="../media/image1.png"/><Relationship Id="rId7" Type="http://schemas.openxmlformats.org/officeDocument/2006/relationships/slide" Target="slide666.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87.png"/><Relationship Id="rId4" Type="http://schemas.openxmlformats.org/officeDocument/2006/relationships/image" Target="../media/image3.png"/><Relationship Id="rId9" Type="http://schemas.openxmlformats.org/officeDocument/2006/relationships/slide" Target="slide885.xml"/></Relationships>
</file>

<file path=ppt/slides/_rels/slide886.xml.rels><?xml version="1.0" encoding="UTF-8" standalone="yes"?>
<Relationships xmlns="http://schemas.openxmlformats.org/package/2006/relationships"><Relationship Id="rId8" Type="http://schemas.openxmlformats.org/officeDocument/2006/relationships/slide" Target="slide885.xml"/><Relationship Id="rId3" Type="http://schemas.openxmlformats.org/officeDocument/2006/relationships/slide" Target="slide9.xml"/><Relationship Id="rId7" Type="http://schemas.openxmlformats.org/officeDocument/2006/relationships/slide" Target="slide884.xml"/><Relationship Id="rId2" Type="http://schemas.openxmlformats.org/officeDocument/2006/relationships/image" Target="../media/image388.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87.xml.rels><?xml version="1.0" encoding="UTF-8" standalone="yes"?>
<Relationships xmlns="http://schemas.openxmlformats.org/package/2006/relationships"><Relationship Id="rId8" Type="http://schemas.openxmlformats.org/officeDocument/2006/relationships/slide" Target="slide887.xml"/><Relationship Id="rId3" Type="http://schemas.openxmlformats.org/officeDocument/2006/relationships/slide" Target="slide9.xml"/><Relationship Id="rId7" Type="http://schemas.openxmlformats.org/officeDocument/2006/relationships/slide" Target="slide884.xml"/><Relationship Id="rId2" Type="http://schemas.openxmlformats.org/officeDocument/2006/relationships/image" Target="../media/image492.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888.xml.rels><?xml version="1.0" encoding="UTF-8" standalone="yes"?>
<Relationships xmlns="http://schemas.openxmlformats.org/package/2006/relationships"><Relationship Id="rId8" Type="http://schemas.openxmlformats.org/officeDocument/2006/relationships/slide" Target="slide887.xml"/><Relationship Id="rId3" Type="http://schemas.openxmlformats.org/officeDocument/2006/relationships/slide" Target="slide9.xml"/><Relationship Id="rId7" Type="http://schemas.openxmlformats.org/officeDocument/2006/relationships/slide" Target="slide884.xml"/><Relationship Id="rId2" Type="http://schemas.openxmlformats.org/officeDocument/2006/relationships/image" Target="../media/image493.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89.xml.rels><?xml version="1.0" encoding="UTF-8" standalone="yes"?>
<Relationships xmlns="http://schemas.openxmlformats.org/package/2006/relationships"><Relationship Id="rId8" Type="http://schemas.openxmlformats.org/officeDocument/2006/relationships/slide" Target="slide884.xml"/><Relationship Id="rId3" Type="http://schemas.openxmlformats.org/officeDocument/2006/relationships/image" Target="../media/image853.png"/><Relationship Id="rId7" Type="http://schemas.openxmlformats.org/officeDocument/2006/relationships/slide" Target="slide666.xml"/><Relationship Id="rId2" Type="http://schemas.openxmlformats.org/officeDocument/2006/relationships/image" Target="../media/image85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889.xml"/></Relationships>
</file>

<file path=ppt/slides/_rels/slide89.xml.rels><?xml version="1.0" encoding="UTF-8" standalone="yes"?>
<Relationships xmlns="http://schemas.openxmlformats.org/package/2006/relationships"><Relationship Id="rId8" Type="http://schemas.openxmlformats.org/officeDocument/2006/relationships/slide" Target="slide88.xml"/><Relationship Id="rId3" Type="http://schemas.openxmlformats.org/officeDocument/2006/relationships/slide" Target="slide9.xml"/><Relationship Id="rId7" Type="http://schemas.openxmlformats.org/officeDocument/2006/relationships/slide" Target="slide61.xml"/><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890.xml.rels><?xml version="1.0" encoding="UTF-8" standalone="yes"?>
<Relationships xmlns="http://schemas.openxmlformats.org/package/2006/relationships"><Relationship Id="rId8" Type="http://schemas.openxmlformats.org/officeDocument/2006/relationships/slide" Target="slide889.xml"/><Relationship Id="rId3" Type="http://schemas.openxmlformats.org/officeDocument/2006/relationships/slide" Target="slide9.xml"/><Relationship Id="rId7" Type="http://schemas.openxmlformats.org/officeDocument/2006/relationships/slide" Target="slide884.xml"/><Relationship Id="rId2" Type="http://schemas.openxmlformats.org/officeDocument/2006/relationships/image" Target="../media/image854.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91.xml.rels><?xml version="1.0" encoding="UTF-8" standalone="yes"?>
<Relationships xmlns="http://schemas.openxmlformats.org/package/2006/relationships"><Relationship Id="rId8" Type="http://schemas.openxmlformats.org/officeDocument/2006/relationships/slide" Target="slide891.xml"/><Relationship Id="rId3" Type="http://schemas.openxmlformats.org/officeDocument/2006/relationships/slide" Target="slide9.xml"/><Relationship Id="rId7" Type="http://schemas.openxmlformats.org/officeDocument/2006/relationships/slide" Target="slide884.xml"/><Relationship Id="rId2" Type="http://schemas.openxmlformats.org/officeDocument/2006/relationships/image" Target="../media/image943.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944.png"/></Relationships>
</file>

<file path=ppt/slides/_rels/slide892.xml.rels><?xml version="1.0" encoding="UTF-8" standalone="yes"?>
<Relationships xmlns="http://schemas.openxmlformats.org/package/2006/relationships"><Relationship Id="rId8" Type="http://schemas.openxmlformats.org/officeDocument/2006/relationships/slide" Target="slide891.xml"/><Relationship Id="rId3" Type="http://schemas.openxmlformats.org/officeDocument/2006/relationships/slide" Target="slide9.xml"/><Relationship Id="rId7" Type="http://schemas.openxmlformats.org/officeDocument/2006/relationships/slide" Target="slide884.xml"/><Relationship Id="rId2" Type="http://schemas.openxmlformats.org/officeDocument/2006/relationships/image" Target="../media/image945.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93.xml.rels><?xml version="1.0" encoding="UTF-8" standalone="yes"?>
<Relationships xmlns="http://schemas.openxmlformats.org/package/2006/relationships"><Relationship Id="rId8" Type="http://schemas.openxmlformats.org/officeDocument/2006/relationships/slide" Target="slide893.xml"/><Relationship Id="rId3" Type="http://schemas.openxmlformats.org/officeDocument/2006/relationships/slide" Target="slide9.xml"/><Relationship Id="rId7" Type="http://schemas.openxmlformats.org/officeDocument/2006/relationships/slide" Target="slide884.xml"/><Relationship Id="rId2" Type="http://schemas.openxmlformats.org/officeDocument/2006/relationships/image" Target="../media/image898.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3.png"/><Relationship Id="rId10" Type="http://schemas.openxmlformats.org/officeDocument/2006/relationships/image" Target="../media/image899.png"/><Relationship Id="rId4" Type="http://schemas.openxmlformats.org/officeDocument/2006/relationships/image" Target="../media/image1.png"/><Relationship Id="rId9" Type="http://schemas.openxmlformats.org/officeDocument/2006/relationships/image" Target="../media/image10.png"/></Relationships>
</file>

<file path=ppt/slides/_rels/slide894.xml.rels><?xml version="1.0" encoding="UTF-8" standalone="yes"?>
<Relationships xmlns="http://schemas.openxmlformats.org/package/2006/relationships"><Relationship Id="rId8" Type="http://schemas.openxmlformats.org/officeDocument/2006/relationships/slide" Target="slide893.xml"/><Relationship Id="rId3" Type="http://schemas.openxmlformats.org/officeDocument/2006/relationships/slide" Target="slide9.xml"/><Relationship Id="rId7" Type="http://schemas.openxmlformats.org/officeDocument/2006/relationships/slide" Target="slide884.xml"/><Relationship Id="rId2" Type="http://schemas.openxmlformats.org/officeDocument/2006/relationships/image" Target="../media/image900.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95.xml.rels><?xml version="1.0" encoding="UTF-8" standalone="yes"?>
<Relationships xmlns="http://schemas.openxmlformats.org/package/2006/relationships"><Relationship Id="rId8" Type="http://schemas.openxmlformats.org/officeDocument/2006/relationships/slide" Target="slide884.xml"/><Relationship Id="rId3" Type="http://schemas.openxmlformats.org/officeDocument/2006/relationships/image" Target="../media/image935.png"/><Relationship Id="rId7" Type="http://schemas.openxmlformats.org/officeDocument/2006/relationships/slide" Target="slide666.xml"/><Relationship Id="rId2" Type="http://schemas.openxmlformats.org/officeDocument/2006/relationships/image" Target="../media/image93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895.xml"/></Relationships>
</file>

<file path=ppt/slides/_rels/slide896.xml.rels><?xml version="1.0" encoding="UTF-8" standalone="yes"?>
<Relationships xmlns="http://schemas.openxmlformats.org/package/2006/relationships"><Relationship Id="rId8" Type="http://schemas.openxmlformats.org/officeDocument/2006/relationships/slide" Target="slide895.xml"/><Relationship Id="rId3" Type="http://schemas.openxmlformats.org/officeDocument/2006/relationships/slide" Target="slide9.xml"/><Relationship Id="rId7" Type="http://schemas.openxmlformats.org/officeDocument/2006/relationships/slide" Target="slide884.xml"/><Relationship Id="rId2" Type="http://schemas.openxmlformats.org/officeDocument/2006/relationships/image" Target="../media/image936.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97.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906.png"/><Relationship Id="rId7" Type="http://schemas.openxmlformats.org/officeDocument/2006/relationships/image" Target="../media/image3.png"/><Relationship Id="rId2" Type="http://schemas.openxmlformats.org/officeDocument/2006/relationships/image" Target="../media/image905.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slide" Target="slide9.xml"/><Relationship Id="rId10" Type="http://schemas.openxmlformats.org/officeDocument/2006/relationships/slide" Target="slide897.xml"/><Relationship Id="rId4" Type="http://schemas.openxmlformats.org/officeDocument/2006/relationships/image" Target="../media/image907.png"/><Relationship Id="rId9" Type="http://schemas.openxmlformats.org/officeDocument/2006/relationships/slide" Target="slide884.xml"/></Relationships>
</file>

<file path=ppt/slides/_rels/slide898.xml.rels><?xml version="1.0" encoding="UTF-8" standalone="yes"?>
<Relationships xmlns="http://schemas.openxmlformats.org/package/2006/relationships"><Relationship Id="rId8" Type="http://schemas.openxmlformats.org/officeDocument/2006/relationships/slide" Target="slide897.xml"/><Relationship Id="rId3" Type="http://schemas.openxmlformats.org/officeDocument/2006/relationships/slide" Target="slide9.xml"/><Relationship Id="rId7" Type="http://schemas.openxmlformats.org/officeDocument/2006/relationships/slide" Target="slide884.xml"/><Relationship Id="rId2" Type="http://schemas.openxmlformats.org/officeDocument/2006/relationships/image" Target="../media/image908.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899.xml.rels><?xml version="1.0" encoding="UTF-8" standalone="yes"?>
<Relationships xmlns="http://schemas.openxmlformats.org/package/2006/relationships"><Relationship Id="rId8" Type="http://schemas.openxmlformats.org/officeDocument/2006/relationships/slide" Target="slide899.xml"/><Relationship Id="rId3" Type="http://schemas.openxmlformats.org/officeDocument/2006/relationships/slide" Target="slide9.xml"/><Relationship Id="rId7" Type="http://schemas.openxmlformats.org/officeDocument/2006/relationships/slide" Target="slide884.xml"/><Relationship Id="rId2" Type="http://schemas.openxmlformats.org/officeDocument/2006/relationships/image" Target="../media/image909.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3.png"/><Relationship Id="rId10" Type="http://schemas.openxmlformats.org/officeDocument/2006/relationships/image" Target="../media/image910.png"/><Relationship Id="rId4" Type="http://schemas.openxmlformats.org/officeDocument/2006/relationships/image" Target="../media/image1.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png"/><Relationship Id="rId3" Type="http://schemas.openxmlformats.org/officeDocument/2006/relationships/slide" Target="slide910.xml"/><Relationship Id="rId7" Type="http://schemas.openxmlformats.org/officeDocument/2006/relationships/slide" Target="slide324.xml"/><Relationship Id="rId12" Type="http://schemas.openxmlformats.org/officeDocument/2006/relationships/slide" Target="slide1.xml"/><Relationship Id="rId2" Type="http://schemas.openxmlformats.org/officeDocument/2006/relationships/slide" Target="slide410.xml"/><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slide" Target="slide6.xml"/><Relationship Id="rId5" Type="http://schemas.openxmlformats.org/officeDocument/2006/relationships/slide" Target="slide666.xml"/><Relationship Id="rId10" Type="http://schemas.openxmlformats.org/officeDocument/2006/relationships/slide" Target="slide5.xml"/><Relationship Id="rId4" Type="http://schemas.openxmlformats.org/officeDocument/2006/relationships/slide" Target="slide11.xml"/><Relationship Id="rId9" Type="http://schemas.openxmlformats.org/officeDocument/2006/relationships/image" Target="../media/image1.png"/></Relationships>
</file>

<file path=ppt/slides/_rels/slide90.xml.rels><?xml version="1.0" encoding="UTF-8" standalone="yes"?>
<Relationships xmlns="http://schemas.openxmlformats.org/package/2006/relationships"><Relationship Id="rId8" Type="http://schemas.openxmlformats.org/officeDocument/2006/relationships/slide" Target="slide578.xml"/><Relationship Id="rId13" Type="http://schemas.openxmlformats.org/officeDocument/2006/relationships/slide" Target="slide93.xml"/><Relationship Id="rId18" Type="http://schemas.openxmlformats.org/officeDocument/2006/relationships/slide" Target="slide101.xml"/><Relationship Id="rId3" Type="http://schemas.openxmlformats.org/officeDocument/2006/relationships/image" Target="../media/image1.png"/><Relationship Id="rId21" Type="http://schemas.openxmlformats.org/officeDocument/2006/relationships/slide" Target="slide107.xml"/><Relationship Id="rId7" Type="http://schemas.openxmlformats.org/officeDocument/2006/relationships/slide" Target="slide314.xml"/><Relationship Id="rId12" Type="http://schemas.openxmlformats.org/officeDocument/2006/relationships/slide" Target="slide156.xml"/><Relationship Id="rId17" Type="http://schemas.openxmlformats.org/officeDocument/2006/relationships/slide" Target="slide99.xml"/><Relationship Id="rId2" Type="http://schemas.openxmlformats.org/officeDocument/2006/relationships/slide" Target="slide9.xml"/><Relationship Id="rId16" Type="http://schemas.openxmlformats.org/officeDocument/2006/relationships/slide" Target="slide97.xml"/><Relationship Id="rId20" Type="http://schemas.openxmlformats.org/officeDocument/2006/relationships/slide" Target="slide105.xml"/><Relationship Id="rId1" Type="http://schemas.openxmlformats.org/officeDocument/2006/relationships/slideLayout" Target="../slideLayouts/slideLayout2.xml"/><Relationship Id="rId6" Type="http://schemas.openxmlformats.org/officeDocument/2006/relationships/slide" Target="slide756.xml"/><Relationship Id="rId11" Type="http://schemas.openxmlformats.org/officeDocument/2006/relationships/slide" Target="slide481.xml"/><Relationship Id="rId5" Type="http://schemas.openxmlformats.org/officeDocument/2006/relationships/slide" Target="slide90.xml"/><Relationship Id="rId15" Type="http://schemas.openxmlformats.org/officeDocument/2006/relationships/slide" Target="slide95.xml"/><Relationship Id="rId23" Type="http://schemas.openxmlformats.org/officeDocument/2006/relationships/slide" Target="slide112.xml"/><Relationship Id="rId10" Type="http://schemas.openxmlformats.org/officeDocument/2006/relationships/slide" Target="slide91.xml"/><Relationship Id="rId19" Type="http://schemas.openxmlformats.org/officeDocument/2006/relationships/slide" Target="slide103.xml"/><Relationship Id="rId4" Type="http://schemas.openxmlformats.org/officeDocument/2006/relationships/slide" Target="slide11.xml"/><Relationship Id="rId9" Type="http://schemas.openxmlformats.org/officeDocument/2006/relationships/slide" Target="slide61.xml"/><Relationship Id="rId14" Type="http://schemas.openxmlformats.org/officeDocument/2006/relationships/slide" Target="slide137.xml"/><Relationship Id="rId22" Type="http://schemas.openxmlformats.org/officeDocument/2006/relationships/slide" Target="slide109.xml"/></Relationships>
</file>

<file path=ppt/slides/_rels/slide900.xml.rels><?xml version="1.0" encoding="UTF-8" standalone="yes"?>
<Relationships xmlns="http://schemas.openxmlformats.org/package/2006/relationships"><Relationship Id="rId8" Type="http://schemas.openxmlformats.org/officeDocument/2006/relationships/slide" Target="slide899.xml"/><Relationship Id="rId3" Type="http://schemas.openxmlformats.org/officeDocument/2006/relationships/slide" Target="slide9.xml"/><Relationship Id="rId7" Type="http://schemas.openxmlformats.org/officeDocument/2006/relationships/slide" Target="slide884.xml"/><Relationship Id="rId2" Type="http://schemas.openxmlformats.org/officeDocument/2006/relationships/image" Target="../media/image911.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901.xml.rels><?xml version="1.0" encoding="UTF-8" standalone="yes"?>
<Relationships xmlns="http://schemas.openxmlformats.org/package/2006/relationships"><Relationship Id="rId8" Type="http://schemas.openxmlformats.org/officeDocument/2006/relationships/slide" Target="slide884.xml"/><Relationship Id="rId3" Type="http://schemas.openxmlformats.org/officeDocument/2006/relationships/image" Target="../media/image913.png"/><Relationship Id="rId7" Type="http://schemas.openxmlformats.org/officeDocument/2006/relationships/slide" Target="slide666.xml"/><Relationship Id="rId2" Type="http://schemas.openxmlformats.org/officeDocument/2006/relationships/image" Target="../media/image91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901.xml"/></Relationships>
</file>

<file path=ppt/slides/_rels/slide902.xml.rels><?xml version="1.0" encoding="UTF-8" standalone="yes"?>
<Relationships xmlns="http://schemas.openxmlformats.org/package/2006/relationships"><Relationship Id="rId8" Type="http://schemas.openxmlformats.org/officeDocument/2006/relationships/slide" Target="slide901.xml"/><Relationship Id="rId3" Type="http://schemas.openxmlformats.org/officeDocument/2006/relationships/slide" Target="slide9.xml"/><Relationship Id="rId7" Type="http://schemas.openxmlformats.org/officeDocument/2006/relationships/slide" Target="slide884.xml"/><Relationship Id="rId2" Type="http://schemas.openxmlformats.org/officeDocument/2006/relationships/image" Target="../media/image914.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903.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slide" Target="slide9.xml"/><Relationship Id="rId7" Type="http://schemas.openxmlformats.org/officeDocument/2006/relationships/image" Target="../media/image815.png"/><Relationship Id="rId2" Type="http://schemas.openxmlformats.org/officeDocument/2006/relationships/image" Target="../media/image81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slide" Target="slide903.xml"/><Relationship Id="rId4" Type="http://schemas.openxmlformats.org/officeDocument/2006/relationships/image" Target="../media/image1.png"/><Relationship Id="rId9" Type="http://schemas.openxmlformats.org/officeDocument/2006/relationships/slide" Target="slide884.xml"/></Relationships>
</file>

<file path=ppt/slides/_rels/slide904.xml.rels><?xml version="1.0" encoding="UTF-8" standalone="yes"?>
<Relationships xmlns="http://schemas.openxmlformats.org/package/2006/relationships"><Relationship Id="rId8" Type="http://schemas.openxmlformats.org/officeDocument/2006/relationships/slide" Target="slide903.xml"/><Relationship Id="rId3" Type="http://schemas.openxmlformats.org/officeDocument/2006/relationships/slide" Target="slide9.xml"/><Relationship Id="rId7" Type="http://schemas.openxmlformats.org/officeDocument/2006/relationships/slide" Target="slide884.xml"/><Relationship Id="rId2" Type="http://schemas.openxmlformats.org/officeDocument/2006/relationships/image" Target="../media/image816.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905.xml.rels><?xml version="1.0" encoding="UTF-8" standalone="yes"?>
<Relationships xmlns="http://schemas.openxmlformats.org/package/2006/relationships"><Relationship Id="rId8" Type="http://schemas.openxmlformats.org/officeDocument/2006/relationships/slide" Target="slide884.xml"/><Relationship Id="rId3" Type="http://schemas.openxmlformats.org/officeDocument/2006/relationships/slide" Target="slide9.xml"/><Relationship Id="rId7" Type="http://schemas.openxmlformats.org/officeDocument/2006/relationships/slide" Target="slide666.xml"/><Relationship Id="rId2" Type="http://schemas.openxmlformats.org/officeDocument/2006/relationships/image" Target="../media/image94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905.xml"/></Relationships>
</file>

<file path=ppt/slides/_rels/slide906.xml.rels><?xml version="1.0" encoding="UTF-8" standalone="yes"?>
<Relationships xmlns="http://schemas.openxmlformats.org/package/2006/relationships"><Relationship Id="rId8" Type="http://schemas.openxmlformats.org/officeDocument/2006/relationships/slide" Target="slide905.xml"/><Relationship Id="rId3" Type="http://schemas.openxmlformats.org/officeDocument/2006/relationships/slide" Target="slide9.xml"/><Relationship Id="rId7" Type="http://schemas.openxmlformats.org/officeDocument/2006/relationships/slide" Target="slide884.xml"/><Relationship Id="rId2" Type="http://schemas.openxmlformats.org/officeDocument/2006/relationships/image" Target="../media/image947.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907.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image" Target="../media/image916.png"/><Relationship Id="rId7" Type="http://schemas.openxmlformats.org/officeDocument/2006/relationships/image" Target="../media/image10.png"/><Relationship Id="rId2" Type="http://schemas.openxmlformats.org/officeDocument/2006/relationships/image" Target="../media/image91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907.xml"/><Relationship Id="rId4" Type="http://schemas.openxmlformats.org/officeDocument/2006/relationships/slide" Target="slide9.xml"/><Relationship Id="rId9" Type="http://schemas.openxmlformats.org/officeDocument/2006/relationships/slide" Target="slide884.xml"/></Relationships>
</file>

<file path=ppt/slides/_rels/slide908.xml.rels><?xml version="1.0" encoding="UTF-8" standalone="yes"?>
<Relationships xmlns="http://schemas.openxmlformats.org/package/2006/relationships"><Relationship Id="rId8" Type="http://schemas.openxmlformats.org/officeDocument/2006/relationships/slide" Target="slide907.xml"/><Relationship Id="rId3" Type="http://schemas.openxmlformats.org/officeDocument/2006/relationships/slide" Target="slide9.xml"/><Relationship Id="rId7" Type="http://schemas.openxmlformats.org/officeDocument/2006/relationships/slide" Target="slide884.xml"/><Relationship Id="rId2" Type="http://schemas.openxmlformats.org/officeDocument/2006/relationships/image" Target="../media/image917.png"/><Relationship Id="rId1" Type="http://schemas.openxmlformats.org/officeDocument/2006/relationships/slideLayout" Target="../slideLayouts/slideLayout2.xml"/><Relationship Id="rId6" Type="http://schemas.openxmlformats.org/officeDocument/2006/relationships/slide" Target="slide666.xml"/><Relationship Id="rId5" Type="http://schemas.openxmlformats.org/officeDocument/2006/relationships/image" Target="../media/image4.png"/><Relationship Id="rId4" Type="http://schemas.openxmlformats.org/officeDocument/2006/relationships/image" Target="../media/image1.png"/></Relationships>
</file>

<file path=ppt/slides/_rels/slide9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9.xml"/><Relationship Id="rId1" Type="http://schemas.openxmlformats.org/officeDocument/2006/relationships/slideLayout" Target="../slideLayouts/slideLayout2.xml"/><Relationship Id="rId4" Type="http://schemas.openxmlformats.org/officeDocument/2006/relationships/slide" Target="slide910.xml"/></Relationships>
</file>

<file path=ppt/slides/_rels/slide91.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image" Target="../media/image127.png"/><Relationship Id="rId7" Type="http://schemas.openxmlformats.org/officeDocument/2006/relationships/slide" Target="slide11.xml"/><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128.png"/><Relationship Id="rId4" Type="http://schemas.openxmlformats.org/officeDocument/2006/relationships/slide" Target="slide9.xml"/><Relationship Id="rId9" Type="http://schemas.openxmlformats.org/officeDocument/2006/relationships/slide" Target="slide91.xml"/></Relationships>
</file>

<file path=ppt/slides/_rels/slide910.xml.rels><?xml version="1.0" encoding="UTF-8" standalone="yes"?>
<Relationships xmlns="http://schemas.openxmlformats.org/package/2006/relationships"><Relationship Id="rId8" Type="http://schemas.openxmlformats.org/officeDocument/2006/relationships/slide" Target="slide1007.xml"/><Relationship Id="rId13" Type="http://schemas.openxmlformats.org/officeDocument/2006/relationships/slide" Target="slide909.xml"/><Relationship Id="rId18" Type="http://schemas.openxmlformats.org/officeDocument/2006/relationships/slide" Target="slide991.xml"/><Relationship Id="rId3" Type="http://schemas.openxmlformats.org/officeDocument/2006/relationships/slide" Target="slide910.xml"/><Relationship Id="rId7" Type="http://schemas.openxmlformats.org/officeDocument/2006/relationships/slide" Target="slide998.xml"/><Relationship Id="rId12" Type="http://schemas.openxmlformats.org/officeDocument/2006/relationships/slide" Target="slide953.xml"/><Relationship Id="rId17" Type="http://schemas.openxmlformats.org/officeDocument/2006/relationships/slide" Target="slide984.xml"/><Relationship Id="rId2" Type="http://schemas.openxmlformats.org/officeDocument/2006/relationships/slide" Target="slide911.xml"/><Relationship Id="rId16"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 Target="slide973.xml"/><Relationship Id="rId11" Type="http://schemas.openxmlformats.org/officeDocument/2006/relationships/slide" Target="slide1051.xml"/><Relationship Id="rId5" Type="http://schemas.openxmlformats.org/officeDocument/2006/relationships/slide" Target="slide932.xml"/><Relationship Id="rId15" Type="http://schemas.openxmlformats.org/officeDocument/2006/relationships/slide" Target="slide9.xml"/><Relationship Id="rId10" Type="http://schemas.openxmlformats.org/officeDocument/2006/relationships/slide" Target="slide1030.xml"/><Relationship Id="rId4" Type="http://schemas.openxmlformats.org/officeDocument/2006/relationships/slide" Target="slide960.xml"/><Relationship Id="rId9" Type="http://schemas.openxmlformats.org/officeDocument/2006/relationships/slide" Target="slide1016.xml"/><Relationship Id="rId14" Type="http://schemas.openxmlformats.org/officeDocument/2006/relationships/slide" Target="slide1059.xml"/></Relationships>
</file>

<file path=ppt/slides/_rels/slide911.xml.rels><?xml version="1.0" encoding="UTF-8" standalone="yes"?>
<Relationships xmlns="http://schemas.openxmlformats.org/package/2006/relationships"><Relationship Id="rId8" Type="http://schemas.openxmlformats.org/officeDocument/2006/relationships/slide" Target="slide960.xml"/><Relationship Id="rId13" Type="http://schemas.openxmlformats.org/officeDocument/2006/relationships/slide" Target="slide923.xml"/><Relationship Id="rId3" Type="http://schemas.openxmlformats.org/officeDocument/2006/relationships/image" Target="../media/image1.png"/><Relationship Id="rId7" Type="http://schemas.openxmlformats.org/officeDocument/2006/relationships/slide" Target="slide912.xml"/><Relationship Id="rId12" Type="http://schemas.openxmlformats.org/officeDocument/2006/relationships/slide" Target="slide920.xml"/><Relationship Id="rId2" Type="http://schemas.openxmlformats.org/officeDocument/2006/relationships/slide" Target="slide9.xml"/><Relationship Id="rId16" Type="http://schemas.openxmlformats.org/officeDocument/2006/relationships/slide" Target="slide930.xml"/><Relationship Id="rId1" Type="http://schemas.openxmlformats.org/officeDocument/2006/relationships/slideLayout" Target="../slideLayouts/slideLayout2.xml"/><Relationship Id="rId6" Type="http://schemas.openxmlformats.org/officeDocument/2006/relationships/slide" Target="slide932.xml"/><Relationship Id="rId11" Type="http://schemas.openxmlformats.org/officeDocument/2006/relationships/slide" Target="slide918.xml"/><Relationship Id="rId5" Type="http://schemas.openxmlformats.org/officeDocument/2006/relationships/slide" Target="slide910.xml"/><Relationship Id="rId15" Type="http://schemas.openxmlformats.org/officeDocument/2006/relationships/slide" Target="slide928.xml"/><Relationship Id="rId10" Type="http://schemas.openxmlformats.org/officeDocument/2006/relationships/slide" Target="slide916.xml"/><Relationship Id="rId4" Type="http://schemas.openxmlformats.org/officeDocument/2006/relationships/slide" Target="slide911.xml"/><Relationship Id="rId9" Type="http://schemas.openxmlformats.org/officeDocument/2006/relationships/slide" Target="slide914.xml"/><Relationship Id="rId14" Type="http://schemas.openxmlformats.org/officeDocument/2006/relationships/slide" Target="slide926.xml"/></Relationships>
</file>

<file path=ppt/slides/_rels/slide912.xml.rels><?xml version="1.0" encoding="UTF-8" standalone="yes"?>
<Relationships xmlns="http://schemas.openxmlformats.org/package/2006/relationships"><Relationship Id="rId8" Type="http://schemas.openxmlformats.org/officeDocument/2006/relationships/slide" Target="slide911.xml"/><Relationship Id="rId3" Type="http://schemas.openxmlformats.org/officeDocument/2006/relationships/image" Target="../media/image949.png"/><Relationship Id="rId7" Type="http://schemas.openxmlformats.org/officeDocument/2006/relationships/slide" Target="slide912.xml"/><Relationship Id="rId2" Type="http://schemas.openxmlformats.org/officeDocument/2006/relationships/image" Target="../media/image948.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950.png"/><Relationship Id="rId4" Type="http://schemas.openxmlformats.org/officeDocument/2006/relationships/slide" Target="slide9.xml"/><Relationship Id="rId9" Type="http://schemas.openxmlformats.org/officeDocument/2006/relationships/slide" Target="slide910.xml"/></Relationships>
</file>

<file path=ppt/slides/_rels/slide913.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11.xml"/><Relationship Id="rId2" Type="http://schemas.openxmlformats.org/officeDocument/2006/relationships/image" Target="../media/image951.png"/><Relationship Id="rId1" Type="http://schemas.openxmlformats.org/officeDocument/2006/relationships/slideLayout" Target="../slideLayouts/slideLayout2.xml"/><Relationship Id="rId6" Type="http://schemas.openxmlformats.org/officeDocument/2006/relationships/slide" Target="slide912.xml"/><Relationship Id="rId5" Type="http://schemas.openxmlformats.org/officeDocument/2006/relationships/image" Target="../media/image4.png"/><Relationship Id="rId4" Type="http://schemas.openxmlformats.org/officeDocument/2006/relationships/image" Target="../media/image1.png"/></Relationships>
</file>

<file path=ppt/slides/_rels/slide914.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11.xml"/><Relationship Id="rId2" Type="http://schemas.openxmlformats.org/officeDocument/2006/relationships/image" Target="../media/image952.png"/><Relationship Id="rId1" Type="http://schemas.openxmlformats.org/officeDocument/2006/relationships/slideLayout" Target="../slideLayouts/slideLayout2.xml"/><Relationship Id="rId6" Type="http://schemas.openxmlformats.org/officeDocument/2006/relationships/slide" Target="slide914.xml"/><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953.png"/></Relationships>
</file>

<file path=ppt/slides/_rels/slide915.xml.rels><?xml version="1.0" encoding="UTF-8" standalone="yes"?>
<Relationships xmlns="http://schemas.openxmlformats.org/package/2006/relationships"><Relationship Id="rId8" Type="http://schemas.openxmlformats.org/officeDocument/2006/relationships/slide" Target="slide911.xml"/><Relationship Id="rId3" Type="http://schemas.openxmlformats.org/officeDocument/2006/relationships/image" Target="../media/image955.png"/><Relationship Id="rId7" Type="http://schemas.openxmlformats.org/officeDocument/2006/relationships/slide" Target="slide914.xml"/><Relationship Id="rId2" Type="http://schemas.openxmlformats.org/officeDocument/2006/relationships/image" Target="../media/image95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910.xml"/></Relationships>
</file>

<file path=ppt/slides/_rels/slide916.xml.rels><?xml version="1.0" encoding="UTF-8" standalone="yes"?>
<Relationships xmlns="http://schemas.openxmlformats.org/package/2006/relationships"><Relationship Id="rId8" Type="http://schemas.openxmlformats.org/officeDocument/2006/relationships/slide" Target="slide911.xml"/><Relationship Id="rId3" Type="http://schemas.openxmlformats.org/officeDocument/2006/relationships/image" Target="../media/image250.png"/><Relationship Id="rId7" Type="http://schemas.openxmlformats.org/officeDocument/2006/relationships/slide" Target="slide916.xml"/><Relationship Id="rId2"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910.xml"/></Relationships>
</file>

<file path=ppt/slides/_rels/slide917.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11.xml"/><Relationship Id="rId2" Type="http://schemas.openxmlformats.org/officeDocument/2006/relationships/image" Target="../media/image251.png"/><Relationship Id="rId1" Type="http://schemas.openxmlformats.org/officeDocument/2006/relationships/slideLayout" Target="../slideLayouts/slideLayout2.xml"/><Relationship Id="rId6" Type="http://schemas.openxmlformats.org/officeDocument/2006/relationships/slide" Target="slide916.xml"/><Relationship Id="rId5" Type="http://schemas.openxmlformats.org/officeDocument/2006/relationships/image" Target="../media/image4.png"/><Relationship Id="rId4" Type="http://schemas.openxmlformats.org/officeDocument/2006/relationships/image" Target="../media/image1.png"/></Relationships>
</file>

<file path=ppt/slides/_rels/slide918.xml.rels><?xml version="1.0" encoding="UTF-8" standalone="yes"?>
<Relationships xmlns="http://schemas.openxmlformats.org/package/2006/relationships"><Relationship Id="rId8" Type="http://schemas.openxmlformats.org/officeDocument/2006/relationships/slide" Target="slide911.xml"/><Relationship Id="rId3" Type="http://schemas.openxmlformats.org/officeDocument/2006/relationships/image" Target="../media/image957.png"/><Relationship Id="rId7" Type="http://schemas.openxmlformats.org/officeDocument/2006/relationships/slide" Target="slide918.xml"/><Relationship Id="rId2" Type="http://schemas.openxmlformats.org/officeDocument/2006/relationships/image" Target="../media/image95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910.xml"/></Relationships>
</file>

<file path=ppt/slides/_rels/slide919.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11.xml"/><Relationship Id="rId2" Type="http://schemas.openxmlformats.org/officeDocument/2006/relationships/image" Target="../media/image958.png"/><Relationship Id="rId1" Type="http://schemas.openxmlformats.org/officeDocument/2006/relationships/slideLayout" Target="../slideLayouts/slideLayout2.xml"/><Relationship Id="rId6" Type="http://schemas.openxmlformats.org/officeDocument/2006/relationships/slide" Target="slide918.xml"/><Relationship Id="rId5" Type="http://schemas.openxmlformats.org/officeDocument/2006/relationships/image" Target="../media/image4.png"/><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8" Type="http://schemas.openxmlformats.org/officeDocument/2006/relationships/slide" Target="slide91.xml"/><Relationship Id="rId3" Type="http://schemas.openxmlformats.org/officeDocument/2006/relationships/slide" Target="slide9.xml"/><Relationship Id="rId7" Type="http://schemas.openxmlformats.org/officeDocument/2006/relationships/slide" Target="slide90.xml"/><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920.xml.rels><?xml version="1.0" encoding="UTF-8" standalone="yes"?>
<Relationships xmlns="http://schemas.openxmlformats.org/package/2006/relationships"><Relationship Id="rId8" Type="http://schemas.openxmlformats.org/officeDocument/2006/relationships/slide" Target="slide911.xml"/><Relationship Id="rId3" Type="http://schemas.openxmlformats.org/officeDocument/2006/relationships/image" Target="../media/image960.png"/><Relationship Id="rId7" Type="http://schemas.openxmlformats.org/officeDocument/2006/relationships/slide" Target="slide920.xml"/><Relationship Id="rId2" Type="http://schemas.openxmlformats.org/officeDocument/2006/relationships/image" Target="../media/image95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910.xml"/></Relationships>
</file>

<file path=ppt/slides/_rels/slide921.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11.xml"/><Relationship Id="rId2" Type="http://schemas.openxmlformats.org/officeDocument/2006/relationships/image" Target="../media/image961.png"/><Relationship Id="rId1" Type="http://schemas.openxmlformats.org/officeDocument/2006/relationships/slideLayout" Target="../slideLayouts/slideLayout2.xml"/><Relationship Id="rId6" Type="http://schemas.openxmlformats.org/officeDocument/2006/relationships/slide" Target="slide92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922.xml.rels><?xml version="1.0" encoding="UTF-8" standalone="yes"?>
<Relationships xmlns="http://schemas.openxmlformats.org/package/2006/relationships"><Relationship Id="rId8" Type="http://schemas.openxmlformats.org/officeDocument/2006/relationships/slide" Target="slide911.xml"/><Relationship Id="rId3" Type="http://schemas.openxmlformats.org/officeDocument/2006/relationships/image" Target="../media/image963.png"/><Relationship Id="rId7" Type="http://schemas.openxmlformats.org/officeDocument/2006/relationships/slide" Target="slide920.xml"/><Relationship Id="rId2" Type="http://schemas.openxmlformats.org/officeDocument/2006/relationships/image" Target="../media/image96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910.xml"/></Relationships>
</file>

<file path=ppt/slides/_rels/slide923.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11.xml"/><Relationship Id="rId2" Type="http://schemas.openxmlformats.org/officeDocument/2006/relationships/image" Target="../media/image964.png"/><Relationship Id="rId1" Type="http://schemas.openxmlformats.org/officeDocument/2006/relationships/slideLayout" Target="../slideLayouts/slideLayout2.xml"/><Relationship Id="rId6" Type="http://schemas.openxmlformats.org/officeDocument/2006/relationships/slide" Target="slide923.xml"/><Relationship Id="rId5" Type="http://schemas.openxmlformats.org/officeDocument/2006/relationships/image" Target="../media/image3.png"/><Relationship Id="rId10" Type="http://schemas.openxmlformats.org/officeDocument/2006/relationships/image" Target="../media/image965.png"/><Relationship Id="rId4" Type="http://schemas.openxmlformats.org/officeDocument/2006/relationships/image" Target="../media/image1.png"/><Relationship Id="rId9" Type="http://schemas.openxmlformats.org/officeDocument/2006/relationships/image" Target="../media/image10.png"/></Relationships>
</file>

<file path=ppt/slides/_rels/slide924.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11.xml"/><Relationship Id="rId2" Type="http://schemas.openxmlformats.org/officeDocument/2006/relationships/image" Target="../media/image966.png"/><Relationship Id="rId1" Type="http://schemas.openxmlformats.org/officeDocument/2006/relationships/slideLayout" Target="../slideLayouts/slideLayout2.xml"/><Relationship Id="rId6" Type="http://schemas.openxmlformats.org/officeDocument/2006/relationships/slide" Target="slide923.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925.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11.xml"/><Relationship Id="rId2" Type="http://schemas.openxmlformats.org/officeDocument/2006/relationships/image" Target="../media/image967.png"/><Relationship Id="rId1" Type="http://schemas.openxmlformats.org/officeDocument/2006/relationships/slideLayout" Target="../slideLayouts/slideLayout2.xml"/><Relationship Id="rId6" Type="http://schemas.openxmlformats.org/officeDocument/2006/relationships/slide" Target="slide923.xml"/><Relationship Id="rId5" Type="http://schemas.openxmlformats.org/officeDocument/2006/relationships/image" Target="../media/image4.png"/><Relationship Id="rId4" Type="http://schemas.openxmlformats.org/officeDocument/2006/relationships/image" Target="../media/image1.png"/></Relationships>
</file>

<file path=ppt/slides/_rels/slide926.xml.rels><?xml version="1.0" encoding="UTF-8" standalone="yes"?>
<Relationships xmlns="http://schemas.openxmlformats.org/package/2006/relationships"><Relationship Id="rId8" Type="http://schemas.openxmlformats.org/officeDocument/2006/relationships/slide" Target="slide911.xml"/><Relationship Id="rId3" Type="http://schemas.openxmlformats.org/officeDocument/2006/relationships/image" Target="../media/image969.png"/><Relationship Id="rId7" Type="http://schemas.openxmlformats.org/officeDocument/2006/relationships/slide" Target="slide926.xml"/><Relationship Id="rId2" Type="http://schemas.openxmlformats.org/officeDocument/2006/relationships/image" Target="../media/image968.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970.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910.xml"/></Relationships>
</file>

<file path=ppt/slides/_rels/slide927.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11.xml"/><Relationship Id="rId2" Type="http://schemas.openxmlformats.org/officeDocument/2006/relationships/image" Target="../media/image971.png"/><Relationship Id="rId1" Type="http://schemas.openxmlformats.org/officeDocument/2006/relationships/slideLayout" Target="../slideLayouts/slideLayout2.xml"/><Relationship Id="rId6" Type="http://schemas.openxmlformats.org/officeDocument/2006/relationships/slide" Target="slide926.xml"/><Relationship Id="rId5" Type="http://schemas.openxmlformats.org/officeDocument/2006/relationships/image" Target="../media/image4.png"/><Relationship Id="rId4" Type="http://schemas.openxmlformats.org/officeDocument/2006/relationships/image" Target="../media/image1.png"/></Relationships>
</file>

<file path=ppt/slides/_rels/slide928.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11.xml"/><Relationship Id="rId2" Type="http://schemas.openxmlformats.org/officeDocument/2006/relationships/image" Target="../media/image972.png"/><Relationship Id="rId1" Type="http://schemas.openxmlformats.org/officeDocument/2006/relationships/slideLayout" Target="../slideLayouts/slideLayout2.xml"/><Relationship Id="rId6" Type="http://schemas.openxmlformats.org/officeDocument/2006/relationships/slide" Target="slide928.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929.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11.xml"/><Relationship Id="rId2" Type="http://schemas.openxmlformats.org/officeDocument/2006/relationships/image" Target="../media/image973.png"/><Relationship Id="rId1" Type="http://schemas.openxmlformats.org/officeDocument/2006/relationships/slideLayout" Target="../slideLayouts/slideLayout2.xml"/><Relationship Id="rId6" Type="http://schemas.openxmlformats.org/officeDocument/2006/relationships/slide" Target="slide928.xml"/><Relationship Id="rId5" Type="http://schemas.openxmlformats.org/officeDocument/2006/relationships/image" Target="../media/image4.png"/><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image" Target="../media/image1.png"/><Relationship Id="rId7" Type="http://schemas.openxmlformats.org/officeDocument/2006/relationships/slide" Target="slide11.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slide" Target="slide93.xml"/></Relationships>
</file>

<file path=ppt/slides/_rels/slide930.xml.rels><?xml version="1.0" encoding="UTF-8" standalone="yes"?>
<Relationships xmlns="http://schemas.openxmlformats.org/package/2006/relationships"><Relationship Id="rId8" Type="http://schemas.openxmlformats.org/officeDocument/2006/relationships/slide" Target="slide930.xml"/><Relationship Id="rId3" Type="http://schemas.openxmlformats.org/officeDocument/2006/relationships/image" Target="../media/image975.png"/><Relationship Id="rId7" Type="http://schemas.openxmlformats.org/officeDocument/2006/relationships/image" Target="../media/image3.png"/><Relationship Id="rId2" Type="http://schemas.openxmlformats.org/officeDocument/2006/relationships/image" Target="../media/image974.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slide" Target="slide9.xml"/><Relationship Id="rId10" Type="http://schemas.openxmlformats.org/officeDocument/2006/relationships/slide" Target="slide910.xml"/><Relationship Id="rId4" Type="http://schemas.openxmlformats.org/officeDocument/2006/relationships/image" Target="../media/image976.png"/><Relationship Id="rId9" Type="http://schemas.openxmlformats.org/officeDocument/2006/relationships/slide" Target="slide911.xml"/></Relationships>
</file>

<file path=ppt/slides/_rels/slide931.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11.xml"/><Relationship Id="rId2" Type="http://schemas.openxmlformats.org/officeDocument/2006/relationships/image" Target="../media/image977.png"/><Relationship Id="rId1" Type="http://schemas.openxmlformats.org/officeDocument/2006/relationships/slideLayout" Target="../slideLayouts/slideLayout2.xml"/><Relationship Id="rId6" Type="http://schemas.openxmlformats.org/officeDocument/2006/relationships/slide" Target="slide93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978.png"/></Relationships>
</file>

<file path=ppt/slides/_rels/slide932.xml.rels><?xml version="1.0" encoding="UTF-8" standalone="yes"?>
<Relationships xmlns="http://schemas.openxmlformats.org/package/2006/relationships"><Relationship Id="rId8" Type="http://schemas.openxmlformats.org/officeDocument/2006/relationships/slide" Target="slide935.xml"/><Relationship Id="rId13" Type="http://schemas.openxmlformats.org/officeDocument/2006/relationships/slide" Target="slide945.xml"/><Relationship Id="rId3" Type="http://schemas.openxmlformats.org/officeDocument/2006/relationships/image" Target="../media/image1.png"/><Relationship Id="rId7" Type="http://schemas.openxmlformats.org/officeDocument/2006/relationships/slide" Target="slide953.xml"/><Relationship Id="rId12" Type="http://schemas.openxmlformats.org/officeDocument/2006/relationships/slide" Target="slide943.xml"/><Relationship Id="rId2" Type="http://schemas.openxmlformats.org/officeDocument/2006/relationships/slide" Target="slide9.xml"/><Relationship Id="rId16" Type="http://schemas.openxmlformats.org/officeDocument/2006/relationships/slide" Target="slide951.xml"/><Relationship Id="rId1" Type="http://schemas.openxmlformats.org/officeDocument/2006/relationships/slideLayout" Target="../slideLayouts/slideLayout2.xml"/><Relationship Id="rId6" Type="http://schemas.openxmlformats.org/officeDocument/2006/relationships/slide" Target="slide933.xml"/><Relationship Id="rId11" Type="http://schemas.openxmlformats.org/officeDocument/2006/relationships/slide" Target="slide941.xml"/><Relationship Id="rId5" Type="http://schemas.openxmlformats.org/officeDocument/2006/relationships/slide" Target="slide910.xml"/><Relationship Id="rId15" Type="http://schemas.openxmlformats.org/officeDocument/2006/relationships/slide" Target="slide949.xml"/><Relationship Id="rId10" Type="http://schemas.openxmlformats.org/officeDocument/2006/relationships/slide" Target="slide939.xml"/><Relationship Id="rId4" Type="http://schemas.openxmlformats.org/officeDocument/2006/relationships/slide" Target="slide932.xml"/><Relationship Id="rId9" Type="http://schemas.openxmlformats.org/officeDocument/2006/relationships/slide" Target="slide937.xml"/><Relationship Id="rId14" Type="http://schemas.openxmlformats.org/officeDocument/2006/relationships/slide" Target="slide947.xml"/></Relationships>
</file>

<file path=ppt/slides/_rels/slide933.xml.rels><?xml version="1.0" encoding="UTF-8" standalone="yes"?>
<Relationships xmlns="http://schemas.openxmlformats.org/package/2006/relationships"><Relationship Id="rId8" Type="http://schemas.openxmlformats.org/officeDocument/2006/relationships/slide" Target="slide932.xml"/><Relationship Id="rId3" Type="http://schemas.openxmlformats.org/officeDocument/2006/relationships/slide" Target="slide9.xml"/><Relationship Id="rId7" Type="http://schemas.openxmlformats.org/officeDocument/2006/relationships/slide" Target="slide933.xml"/><Relationship Id="rId2" Type="http://schemas.openxmlformats.org/officeDocument/2006/relationships/image" Target="../media/image952.png"/><Relationship Id="rId1" Type="http://schemas.openxmlformats.org/officeDocument/2006/relationships/slideLayout" Target="../slideLayouts/slideLayout2.xml"/><Relationship Id="rId6" Type="http://schemas.openxmlformats.org/officeDocument/2006/relationships/image" Target="../media/image953.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slide" Target="slide910.xml"/></Relationships>
</file>

<file path=ppt/slides/_rels/slide934.xml.rels><?xml version="1.0" encoding="UTF-8" standalone="yes"?>
<Relationships xmlns="http://schemas.openxmlformats.org/package/2006/relationships"><Relationship Id="rId8" Type="http://schemas.openxmlformats.org/officeDocument/2006/relationships/slide" Target="slide932.xml"/><Relationship Id="rId3" Type="http://schemas.openxmlformats.org/officeDocument/2006/relationships/image" Target="../media/image955.png"/><Relationship Id="rId7" Type="http://schemas.openxmlformats.org/officeDocument/2006/relationships/slide" Target="slide933.xml"/><Relationship Id="rId2" Type="http://schemas.openxmlformats.org/officeDocument/2006/relationships/image" Target="../media/image95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910.xml"/></Relationships>
</file>

<file path=ppt/slides/_rels/slide935.xml.rels><?xml version="1.0" encoding="UTF-8" standalone="yes"?>
<Relationships xmlns="http://schemas.openxmlformats.org/package/2006/relationships"><Relationship Id="rId8" Type="http://schemas.openxmlformats.org/officeDocument/2006/relationships/slide" Target="slide932.xml"/><Relationship Id="rId3" Type="http://schemas.openxmlformats.org/officeDocument/2006/relationships/image" Target="../media/image980.png"/><Relationship Id="rId7" Type="http://schemas.openxmlformats.org/officeDocument/2006/relationships/slide" Target="slide935.xml"/><Relationship Id="rId2" Type="http://schemas.openxmlformats.org/officeDocument/2006/relationships/image" Target="../media/image97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910.xml"/></Relationships>
</file>

<file path=ppt/slides/_rels/slide936.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32.xml"/><Relationship Id="rId2" Type="http://schemas.openxmlformats.org/officeDocument/2006/relationships/image" Target="../media/image981.png"/><Relationship Id="rId1" Type="http://schemas.openxmlformats.org/officeDocument/2006/relationships/slideLayout" Target="../slideLayouts/slideLayout2.xml"/><Relationship Id="rId6" Type="http://schemas.openxmlformats.org/officeDocument/2006/relationships/slide" Target="slide935.xml"/><Relationship Id="rId5" Type="http://schemas.openxmlformats.org/officeDocument/2006/relationships/image" Target="../media/image4.png"/><Relationship Id="rId4" Type="http://schemas.openxmlformats.org/officeDocument/2006/relationships/image" Target="../media/image1.png"/></Relationships>
</file>

<file path=ppt/slides/_rels/slide937.xml.rels><?xml version="1.0" encoding="UTF-8" standalone="yes"?>
<Relationships xmlns="http://schemas.openxmlformats.org/package/2006/relationships"><Relationship Id="rId8" Type="http://schemas.openxmlformats.org/officeDocument/2006/relationships/slide" Target="slide932.xml"/><Relationship Id="rId3" Type="http://schemas.openxmlformats.org/officeDocument/2006/relationships/image" Target="../media/image983.png"/><Relationship Id="rId7" Type="http://schemas.openxmlformats.org/officeDocument/2006/relationships/slide" Target="slide937.xml"/><Relationship Id="rId2" Type="http://schemas.openxmlformats.org/officeDocument/2006/relationships/image" Target="../media/image98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984.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910.xml"/></Relationships>
</file>

<file path=ppt/slides/_rels/slide938.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32.xml"/><Relationship Id="rId2" Type="http://schemas.openxmlformats.org/officeDocument/2006/relationships/image" Target="../media/image985.png"/><Relationship Id="rId1" Type="http://schemas.openxmlformats.org/officeDocument/2006/relationships/slideLayout" Target="../slideLayouts/slideLayout2.xml"/><Relationship Id="rId6" Type="http://schemas.openxmlformats.org/officeDocument/2006/relationships/slide" Target="slide937.xml"/><Relationship Id="rId5" Type="http://schemas.openxmlformats.org/officeDocument/2006/relationships/image" Target="../media/image4.png"/><Relationship Id="rId4" Type="http://schemas.openxmlformats.org/officeDocument/2006/relationships/image" Target="../media/image1.png"/></Relationships>
</file>

<file path=ppt/slides/_rels/slide9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slide" Target="slide910.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932.xml"/><Relationship Id="rId5" Type="http://schemas.openxmlformats.org/officeDocument/2006/relationships/slide" Target="slide939.xml"/><Relationship Id="rId10" Type="http://schemas.openxmlformats.org/officeDocument/2006/relationships/image" Target="../media/image987.png"/><Relationship Id="rId4" Type="http://schemas.openxmlformats.org/officeDocument/2006/relationships/image" Target="../media/image3.png"/><Relationship Id="rId9" Type="http://schemas.openxmlformats.org/officeDocument/2006/relationships/image" Target="../media/image986.png"/></Relationships>
</file>

<file path=ppt/slides/_rels/slide94.xml.rels><?xml version="1.0" encoding="UTF-8" standalone="yes"?>
<Relationships xmlns="http://schemas.openxmlformats.org/package/2006/relationships"><Relationship Id="rId8" Type="http://schemas.openxmlformats.org/officeDocument/2006/relationships/slide" Target="slide93.xml"/><Relationship Id="rId3" Type="http://schemas.openxmlformats.org/officeDocument/2006/relationships/slide" Target="slide9.xml"/><Relationship Id="rId7" Type="http://schemas.openxmlformats.org/officeDocument/2006/relationships/slide" Target="slide90.xml"/><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940.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32.xml"/><Relationship Id="rId2" Type="http://schemas.openxmlformats.org/officeDocument/2006/relationships/image" Target="../media/image988.png"/><Relationship Id="rId1" Type="http://schemas.openxmlformats.org/officeDocument/2006/relationships/slideLayout" Target="../slideLayouts/slideLayout2.xml"/><Relationship Id="rId6" Type="http://schemas.openxmlformats.org/officeDocument/2006/relationships/slide" Target="slide939.xml"/><Relationship Id="rId5" Type="http://schemas.openxmlformats.org/officeDocument/2006/relationships/image" Target="../media/image4.png"/><Relationship Id="rId4" Type="http://schemas.openxmlformats.org/officeDocument/2006/relationships/image" Target="../media/image1.png"/></Relationships>
</file>

<file path=ppt/slides/_rels/slide941.xml.rels><?xml version="1.0" encoding="UTF-8" standalone="yes"?>
<Relationships xmlns="http://schemas.openxmlformats.org/package/2006/relationships"><Relationship Id="rId8" Type="http://schemas.openxmlformats.org/officeDocument/2006/relationships/slide" Target="slide932.xml"/><Relationship Id="rId3" Type="http://schemas.openxmlformats.org/officeDocument/2006/relationships/image" Target="../media/image990.png"/><Relationship Id="rId7" Type="http://schemas.openxmlformats.org/officeDocument/2006/relationships/slide" Target="slide941.xml"/><Relationship Id="rId2" Type="http://schemas.openxmlformats.org/officeDocument/2006/relationships/image" Target="../media/image98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910.xml"/></Relationships>
</file>

<file path=ppt/slides/_rels/slide942.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32.xml"/><Relationship Id="rId2" Type="http://schemas.openxmlformats.org/officeDocument/2006/relationships/image" Target="../media/image991.png"/><Relationship Id="rId1" Type="http://schemas.openxmlformats.org/officeDocument/2006/relationships/slideLayout" Target="../slideLayouts/slideLayout2.xml"/><Relationship Id="rId6" Type="http://schemas.openxmlformats.org/officeDocument/2006/relationships/slide" Target="slide941.xml"/><Relationship Id="rId5" Type="http://schemas.openxmlformats.org/officeDocument/2006/relationships/image" Target="../media/image4.png"/><Relationship Id="rId4" Type="http://schemas.openxmlformats.org/officeDocument/2006/relationships/image" Target="../media/image1.png"/></Relationships>
</file>

<file path=ppt/slides/_rels/slide943.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32.xml"/><Relationship Id="rId2" Type="http://schemas.openxmlformats.org/officeDocument/2006/relationships/image" Target="../media/image992.png"/><Relationship Id="rId1" Type="http://schemas.openxmlformats.org/officeDocument/2006/relationships/slideLayout" Target="../slideLayouts/slideLayout2.xml"/><Relationship Id="rId6" Type="http://schemas.openxmlformats.org/officeDocument/2006/relationships/slide" Target="slide943.xml"/><Relationship Id="rId5" Type="http://schemas.openxmlformats.org/officeDocument/2006/relationships/image" Target="../media/image3.png"/><Relationship Id="rId10" Type="http://schemas.openxmlformats.org/officeDocument/2006/relationships/image" Target="../media/image993.png"/><Relationship Id="rId4" Type="http://schemas.openxmlformats.org/officeDocument/2006/relationships/image" Target="../media/image1.png"/><Relationship Id="rId9" Type="http://schemas.openxmlformats.org/officeDocument/2006/relationships/image" Target="../media/image10.png"/></Relationships>
</file>

<file path=ppt/slides/_rels/slide944.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32.xml"/><Relationship Id="rId2" Type="http://schemas.openxmlformats.org/officeDocument/2006/relationships/image" Target="../media/image994.png"/><Relationship Id="rId1" Type="http://schemas.openxmlformats.org/officeDocument/2006/relationships/slideLayout" Target="../slideLayouts/slideLayout2.xml"/><Relationship Id="rId6" Type="http://schemas.openxmlformats.org/officeDocument/2006/relationships/slide" Target="slide943.xml"/><Relationship Id="rId5" Type="http://schemas.openxmlformats.org/officeDocument/2006/relationships/image" Target="../media/image4.png"/><Relationship Id="rId4" Type="http://schemas.openxmlformats.org/officeDocument/2006/relationships/image" Target="../media/image1.png"/></Relationships>
</file>

<file path=ppt/slides/_rels/slide945.xml.rels><?xml version="1.0" encoding="UTF-8" standalone="yes"?>
<Relationships xmlns="http://schemas.openxmlformats.org/package/2006/relationships"><Relationship Id="rId8" Type="http://schemas.openxmlformats.org/officeDocument/2006/relationships/slide" Target="slide932.xml"/><Relationship Id="rId3" Type="http://schemas.openxmlformats.org/officeDocument/2006/relationships/image" Target="../media/image433.png"/><Relationship Id="rId7" Type="http://schemas.openxmlformats.org/officeDocument/2006/relationships/slide" Target="slide945.xml"/><Relationship Id="rId2" Type="http://schemas.openxmlformats.org/officeDocument/2006/relationships/image" Target="../media/image43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434.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910.xml"/></Relationships>
</file>

<file path=ppt/slides/_rels/slide946.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32.xml"/><Relationship Id="rId2" Type="http://schemas.openxmlformats.org/officeDocument/2006/relationships/image" Target="../media/image435.png"/><Relationship Id="rId1" Type="http://schemas.openxmlformats.org/officeDocument/2006/relationships/slideLayout" Target="../slideLayouts/slideLayout2.xml"/><Relationship Id="rId6" Type="http://schemas.openxmlformats.org/officeDocument/2006/relationships/slide" Target="slide945.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436.png"/></Relationships>
</file>

<file path=ppt/slides/_rels/slide947.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32.xml"/><Relationship Id="rId2" Type="http://schemas.openxmlformats.org/officeDocument/2006/relationships/image" Target="../media/image995.png"/><Relationship Id="rId1" Type="http://schemas.openxmlformats.org/officeDocument/2006/relationships/slideLayout" Target="../slideLayouts/slideLayout2.xml"/><Relationship Id="rId6" Type="http://schemas.openxmlformats.org/officeDocument/2006/relationships/slide" Target="slide947.xml"/><Relationship Id="rId5" Type="http://schemas.openxmlformats.org/officeDocument/2006/relationships/image" Target="../media/image3.png"/><Relationship Id="rId10" Type="http://schemas.openxmlformats.org/officeDocument/2006/relationships/image" Target="../media/image996.png"/><Relationship Id="rId4" Type="http://schemas.openxmlformats.org/officeDocument/2006/relationships/image" Target="../media/image1.png"/><Relationship Id="rId9" Type="http://schemas.openxmlformats.org/officeDocument/2006/relationships/image" Target="../media/image10.png"/></Relationships>
</file>

<file path=ppt/slides/_rels/slide948.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32.xml"/><Relationship Id="rId2" Type="http://schemas.openxmlformats.org/officeDocument/2006/relationships/image" Target="../media/image997.png"/><Relationship Id="rId1" Type="http://schemas.openxmlformats.org/officeDocument/2006/relationships/slideLayout" Target="../slideLayouts/slideLayout2.xml"/><Relationship Id="rId6" Type="http://schemas.openxmlformats.org/officeDocument/2006/relationships/slide" Target="slide947.xml"/><Relationship Id="rId5" Type="http://schemas.openxmlformats.org/officeDocument/2006/relationships/image" Target="../media/image4.png"/><Relationship Id="rId4" Type="http://schemas.openxmlformats.org/officeDocument/2006/relationships/image" Target="../media/image1.png"/></Relationships>
</file>

<file path=ppt/slides/_rels/slide949.xml.rels><?xml version="1.0" encoding="UTF-8" standalone="yes"?>
<Relationships xmlns="http://schemas.openxmlformats.org/package/2006/relationships"><Relationship Id="rId8" Type="http://schemas.openxmlformats.org/officeDocument/2006/relationships/slide" Target="slide932.xml"/><Relationship Id="rId3" Type="http://schemas.openxmlformats.org/officeDocument/2006/relationships/slide" Target="slide9.xml"/><Relationship Id="rId7" Type="http://schemas.openxmlformats.org/officeDocument/2006/relationships/slide" Target="slide949.xml"/><Relationship Id="rId2" Type="http://schemas.openxmlformats.org/officeDocument/2006/relationships/image" Target="../media/image44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910.xml"/></Relationships>
</file>

<file path=ppt/slides/_rels/slide95.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133.png"/><Relationship Id="rId7" Type="http://schemas.openxmlformats.org/officeDocument/2006/relationships/image" Target="../media/image10.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95.xml"/><Relationship Id="rId4" Type="http://schemas.openxmlformats.org/officeDocument/2006/relationships/slide" Target="slide9.xml"/><Relationship Id="rId9" Type="http://schemas.openxmlformats.org/officeDocument/2006/relationships/slide" Target="slide90.xml"/></Relationships>
</file>

<file path=ppt/slides/_rels/slide950.xml.rels><?xml version="1.0" encoding="UTF-8" standalone="yes"?>
<Relationships xmlns="http://schemas.openxmlformats.org/package/2006/relationships"><Relationship Id="rId8" Type="http://schemas.openxmlformats.org/officeDocument/2006/relationships/slide" Target="slide932.xml"/><Relationship Id="rId3" Type="http://schemas.openxmlformats.org/officeDocument/2006/relationships/image" Target="../media/image449.png"/><Relationship Id="rId7" Type="http://schemas.openxmlformats.org/officeDocument/2006/relationships/slide" Target="slide949.xml"/><Relationship Id="rId2" Type="http://schemas.openxmlformats.org/officeDocument/2006/relationships/image" Target="../media/image44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910.xml"/></Relationships>
</file>

<file path=ppt/slides/_rels/slide95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slide" Target="slide910.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932.xml"/><Relationship Id="rId5" Type="http://schemas.openxmlformats.org/officeDocument/2006/relationships/slide" Target="slide951.xml"/><Relationship Id="rId4" Type="http://schemas.openxmlformats.org/officeDocument/2006/relationships/image" Target="../media/image3.png"/><Relationship Id="rId9" Type="http://schemas.openxmlformats.org/officeDocument/2006/relationships/image" Target="../media/image998.png"/></Relationships>
</file>

<file path=ppt/slides/_rels/slide952.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32.xml"/><Relationship Id="rId2" Type="http://schemas.openxmlformats.org/officeDocument/2006/relationships/image" Target="../media/image999.png"/><Relationship Id="rId1" Type="http://schemas.openxmlformats.org/officeDocument/2006/relationships/slideLayout" Target="../slideLayouts/slideLayout2.xml"/><Relationship Id="rId6" Type="http://schemas.openxmlformats.org/officeDocument/2006/relationships/slide" Target="slide951.xml"/><Relationship Id="rId5" Type="http://schemas.openxmlformats.org/officeDocument/2006/relationships/image" Target="../media/image4.png"/><Relationship Id="rId4" Type="http://schemas.openxmlformats.org/officeDocument/2006/relationships/image" Target="../media/image1.png"/></Relationships>
</file>

<file path=ppt/slides/_rels/slide953.xml.rels><?xml version="1.0" encoding="UTF-8" standalone="yes"?>
<Relationships xmlns="http://schemas.openxmlformats.org/package/2006/relationships"><Relationship Id="rId8" Type="http://schemas.openxmlformats.org/officeDocument/2006/relationships/slide" Target="slide956.xml"/><Relationship Id="rId3" Type="http://schemas.openxmlformats.org/officeDocument/2006/relationships/image" Target="../media/image1.png"/><Relationship Id="rId7" Type="http://schemas.openxmlformats.org/officeDocument/2006/relationships/slide" Target="slide954.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932.xml"/><Relationship Id="rId5" Type="http://schemas.openxmlformats.org/officeDocument/2006/relationships/slide" Target="slide910.xml"/><Relationship Id="rId4" Type="http://schemas.openxmlformats.org/officeDocument/2006/relationships/slide" Target="slide953.xml"/><Relationship Id="rId9" Type="http://schemas.openxmlformats.org/officeDocument/2006/relationships/slide" Target="slide958.xml"/></Relationships>
</file>

<file path=ppt/slides/_rels/slide954.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53.xml"/><Relationship Id="rId12" Type="http://schemas.openxmlformats.org/officeDocument/2006/relationships/image" Target="../media/image10.png"/><Relationship Id="rId2" Type="http://schemas.openxmlformats.org/officeDocument/2006/relationships/image" Target="../media/image1000.png"/><Relationship Id="rId1" Type="http://schemas.openxmlformats.org/officeDocument/2006/relationships/slideLayout" Target="../slideLayouts/slideLayout2.xml"/><Relationship Id="rId6" Type="http://schemas.openxmlformats.org/officeDocument/2006/relationships/slide" Target="slide954.xml"/><Relationship Id="rId11" Type="http://schemas.openxmlformats.org/officeDocument/2006/relationships/image" Target="../media/image28530.png"/><Relationship Id="rId5" Type="http://schemas.openxmlformats.org/officeDocument/2006/relationships/image" Target="../media/image3.png"/><Relationship Id="rId10" Type="http://schemas.openxmlformats.org/officeDocument/2006/relationships/image" Target="../media/image28520.png"/><Relationship Id="rId4" Type="http://schemas.openxmlformats.org/officeDocument/2006/relationships/image" Target="../media/image1.png"/><Relationship Id="rId9" Type="http://schemas.openxmlformats.org/officeDocument/2006/relationships/image" Target="../media/image28510.png"/></Relationships>
</file>

<file path=ppt/slides/_rels/slide955.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53.xml"/><Relationship Id="rId2" Type="http://schemas.openxmlformats.org/officeDocument/2006/relationships/image" Target="../media/image1001.png"/><Relationship Id="rId1" Type="http://schemas.openxmlformats.org/officeDocument/2006/relationships/slideLayout" Target="../slideLayouts/slideLayout2.xml"/><Relationship Id="rId6" Type="http://schemas.openxmlformats.org/officeDocument/2006/relationships/slide" Target="slide954.xml"/><Relationship Id="rId5" Type="http://schemas.openxmlformats.org/officeDocument/2006/relationships/image" Target="../media/image4.png"/><Relationship Id="rId4" Type="http://schemas.openxmlformats.org/officeDocument/2006/relationships/image" Target="../media/image1.png"/></Relationships>
</file>

<file path=ppt/slides/_rels/slide956.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53.xml"/><Relationship Id="rId2" Type="http://schemas.openxmlformats.org/officeDocument/2006/relationships/image" Target="../media/image1002.png"/><Relationship Id="rId1" Type="http://schemas.openxmlformats.org/officeDocument/2006/relationships/slideLayout" Target="../slideLayouts/slideLayout2.xml"/><Relationship Id="rId6" Type="http://schemas.openxmlformats.org/officeDocument/2006/relationships/slide" Target="slide956.xml"/><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1003.png"/></Relationships>
</file>

<file path=ppt/slides/_rels/slide957.xml.rels><?xml version="1.0" encoding="UTF-8" standalone="yes"?>
<Relationships xmlns="http://schemas.openxmlformats.org/package/2006/relationships"><Relationship Id="rId8" Type="http://schemas.openxmlformats.org/officeDocument/2006/relationships/slide" Target="slide953.xml"/><Relationship Id="rId3" Type="http://schemas.openxmlformats.org/officeDocument/2006/relationships/image" Target="../media/image1005.png"/><Relationship Id="rId7" Type="http://schemas.openxmlformats.org/officeDocument/2006/relationships/slide" Target="slide956.xml"/><Relationship Id="rId2" Type="http://schemas.openxmlformats.org/officeDocument/2006/relationships/image" Target="../media/image100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910.xml"/></Relationships>
</file>

<file path=ppt/slides/_rels/slide95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75.png"/><Relationship Id="rId7" Type="http://schemas.openxmlformats.org/officeDocument/2006/relationships/image" Target="../media/image3.png"/><Relationship Id="rId2" Type="http://schemas.openxmlformats.org/officeDocument/2006/relationships/image" Target="../media/image974.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910.xml"/><Relationship Id="rId5" Type="http://schemas.openxmlformats.org/officeDocument/2006/relationships/slide" Target="slide9.xml"/><Relationship Id="rId10" Type="http://schemas.openxmlformats.org/officeDocument/2006/relationships/slide" Target="slide953.xml"/><Relationship Id="rId4" Type="http://schemas.openxmlformats.org/officeDocument/2006/relationships/image" Target="../media/image976.png"/><Relationship Id="rId9" Type="http://schemas.openxmlformats.org/officeDocument/2006/relationships/slide" Target="slide958.xml"/></Relationships>
</file>

<file path=ppt/slides/_rels/slide959.xml.rels><?xml version="1.0" encoding="UTF-8" standalone="yes"?>
<Relationships xmlns="http://schemas.openxmlformats.org/package/2006/relationships"><Relationship Id="rId8" Type="http://schemas.openxmlformats.org/officeDocument/2006/relationships/slide" Target="slide953.xml"/><Relationship Id="rId3" Type="http://schemas.openxmlformats.org/officeDocument/2006/relationships/slide" Target="slide9.xml"/><Relationship Id="rId7" Type="http://schemas.openxmlformats.org/officeDocument/2006/relationships/slide" Target="slide958.xml"/><Relationship Id="rId2" Type="http://schemas.openxmlformats.org/officeDocument/2006/relationships/image" Target="../media/image977.png"/><Relationship Id="rId1" Type="http://schemas.openxmlformats.org/officeDocument/2006/relationships/slideLayout" Target="../slideLayouts/slideLayout2.xml"/><Relationship Id="rId6" Type="http://schemas.openxmlformats.org/officeDocument/2006/relationships/image" Target="../media/image978.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910.xml"/></Relationships>
</file>

<file path=ppt/slides/_rels/slide96.xml.rels><?xml version="1.0" encoding="UTF-8" standalone="yes"?>
<Relationships xmlns="http://schemas.openxmlformats.org/package/2006/relationships"><Relationship Id="rId8" Type="http://schemas.openxmlformats.org/officeDocument/2006/relationships/slide" Target="slide95.xml"/><Relationship Id="rId3" Type="http://schemas.openxmlformats.org/officeDocument/2006/relationships/slide" Target="slide9.xml"/><Relationship Id="rId7" Type="http://schemas.openxmlformats.org/officeDocument/2006/relationships/slide" Target="slide90.xml"/><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960.xml.rels><?xml version="1.0" encoding="UTF-8" standalone="yes"?>
<Relationships xmlns="http://schemas.openxmlformats.org/package/2006/relationships"><Relationship Id="rId8" Type="http://schemas.openxmlformats.org/officeDocument/2006/relationships/slide" Target="slide965.xml"/><Relationship Id="rId3" Type="http://schemas.openxmlformats.org/officeDocument/2006/relationships/image" Target="../media/image1.png"/><Relationship Id="rId7" Type="http://schemas.openxmlformats.org/officeDocument/2006/relationships/slide" Target="slide963.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961.xml"/><Relationship Id="rId11" Type="http://schemas.openxmlformats.org/officeDocument/2006/relationships/slide" Target="slide971.xml"/><Relationship Id="rId5" Type="http://schemas.openxmlformats.org/officeDocument/2006/relationships/slide" Target="slide910.xml"/><Relationship Id="rId10" Type="http://schemas.openxmlformats.org/officeDocument/2006/relationships/slide" Target="slide969.xml"/><Relationship Id="rId4" Type="http://schemas.openxmlformats.org/officeDocument/2006/relationships/slide" Target="slide960.xml"/><Relationship Id="rId9" Type="http://schemas.openxmlformats.org/officeDocument/2006/relationships/slide" Target="slide967.xml"/></Relationships>
</file>

<file path=ppt/slides/_rels/slide961.xml.rels><?xml version="1.0" encoding="UTF-8" standalone="yes"?>
<Relationships xmlns="http://schemas.openxmlformats.org/package/2006/relationships"><Relationship Id="rId8" Type="http://schemas.openxmlformats.org/officeDocument/2006/relationships/image" Target="../media/image1006.png"/><Relationship Id="rId3" Type="http://schemas.openxmlformats.org/officeDocument/2006/relationships/image" Target="../media/image1.png"/><Relationship Id="rId7" Type="http://schemas.openxmlformats.org/officeDocument/2006/relationships/slide" Target="slide910.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960.xml"/><Relationship Id="rId5" Type="http://schemas.openxmlformats.org/officeDocument/2006/relationships/slide" Target="slide961.xml"/><Relationship Id="rId4" Type="http://schemas.openxmlformats.org/officeDocument/2006/relationships/image" Target="../media/image3.png"/><Relationship Id="rId9" Type="http://schemas.openxmlformats.org/officeDocument/2006/relationships/image" Target="../media/image10.png"/></Relationships>
</file>

<file path=ppt/slides/_rels/slide962.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60.xml"/><Relationship Id="rId2" Type="http://schemas.openxmlformats.org/officeDocument/2006/relationships/image" Target="../media/image1007.png"/><Relationship Id="rId1" Type="http://schemas.openxmlformats.org/officeDocument/2006/relationships/slideLayout" Target="../slideLayouts/slideLayout2.xml"/><Relationship Id="rId6" Type="http://schemas.openxmlformats.org/officeDocument/2006/relationships/slide" Target="slide961.xml"/><Relationship Id="rId5" Type="http://schemas.openxmlformats.org/officeDocument/2006/relationships/image" Target="../media/image4.png"/><Relationship Id="rId4" Type="http://schemas.openxmlformats.org/officeDocument/2006/relationships/image" Target="../media/image1.png"/></Relationships>
</file>

<file path=ppt/slides/_rels/slide963.xml.rels><?xml version="1.0" encoding="UTF-8" standalone="yes"?>
<Relationships xmlns="http://schemas.openxmlformats.org/package/2006/relationships"><Relationship Id="rId8" Type="http://schemas.openxmlformats.org/officeDocument/2006/relationships/slide" Target="slide963.xml"/><Relationship Id="rId3" Type="http://schemas.openxmlformats.org/officeDocument/2006/relationships/image" Target="../media/image1009.png"/><Relationship Id="rId7" Type="http://schemas.openxmlformats.org/officeDocument/2006/relationships/image" Target="../media/image3.png"/><Relationship Id="rId2" Type="http://schemas.openxmlformats.org/officeDocument/2006/relationships/image" Target="../media/image1008.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slide" Target="slide9.xml"/><Relationship Id="rId10" Type="http://schemas.openxmlformats.org/officeDocument/2006/relationships/slide" Target="slide910.xml"/><Relationship Id="rId4" Type="http://schemas.openxmlformats.org/officeDocument/2006/relationships/image" Target="../media/image1010.png"/><Relationship Id="rId9" Type="http://schemas.openxmlformats.org/officeDocument/2006/relationships/slide" Target="slide960.xml"/></Relationships>
</file>

<file path=ppt/slides/_rels/slide964.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60.xml"/><Relationship Id="rId2" Type="http://schemas.openxmlformats.org/officeDocument/2006/relationships/image" Target="../media/image1011.png"/><Relationship Id="rId1" Type="http://schemas.openxmlformats.org/officeDocument/2006/relationships/slideLayout" Target="../slideLayouts/slideLayout2.xml"/><Relationship Id="rId6" Type="http://schemas.openxmlformats.org/officeDocument/2006/relationships/slide" Target="slide963.xml"/><Relationship Id="rId5" Type="http://schemas.openxmlformats.org/officeDocument/2006/relationships/image" Target="../media/image4.png"/><Relationship Id="rId4" Type="http://schemas.openxmlformats.org/officeDocument/2006/relationships/image" Target="../media/image1.png"/></Relationships>
</file>

<file path=ppt/slides/_rels/slide965.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60.xml"/><Relationship Id="rId2" Type="http://schemas.openxmlformats.org/officeDocument/2006/relationships/image" Target="../media/image1012.png"/><Relationship Id="rId1" Type="http://schemas.openxmlformats.org/officeDocument/2006/relationships/slideLayout" Target="../slideLayouts/slideLayout2.xml"/><Relationship Id="rId6" Type="http://schemas.openxmlformats.org/officeDocument/2006/relationships/slide" Target="slide965.xml"/><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1013.png"/></Relationships>
</file>

<file path=ppt/slides/_rels/slide966.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60.xml"/><Relationship Id="rId2" Type="http://schemas.openxmlformats.org/officeDocument/2006/relationships/image" Target="../media/image1014.png"/><Relationship Id="rId1" Type="http://schemas.openxmlformats.org/officeDocument/2006/relationships/slideLayout" Target="../slideLayouts/slideLayout2.xml"/><Relationship Id="rId6" Type="http://schemas.openxmlformats.org/officeDocument/2006/relationships/slide" Target="slide965.xml"/><Relationship Id="rId5" Type="http://schemas.openxmlformats.org/officeDocument/2006/relationships/image" Target="../media/image4.png"/><Relationship Id="rId4" Type="http://schemas.openxmlformats.org/officeDocument/2006/relationships/image" Target="../media/image1.png"/></Relationships>
</file>

<file path=ppt/slides/_rels/slide967.xml.rels><?xml version="1.0" encoding="UTF-8" standalone="yes"?>
<Relationships xmlns="http://schemas.openxmlformats.org/package/2006/relationships"><Relationship Id="rId8" Type="http://schemas.openxmlformats.org/officeDocument/2006/relationships/slide" Target="slide960.xml"/><Relationship Id="rId3" Type="http://schemas.openxmlformats.org/officeDocument/2006/relationships/image" Target="../media/image1016.png"/><Relationship Id="rId7" Type="http://schemas.openxmlformats.org/officeDocument/2006/relationships/slide" Target="slide967.xml"/><Relationship Id="rId2" Type="http://schemas.openxmlformats.org/officeDocument/2006/relationships/image" Target="../media/image101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910.xml"/></Relationships>
</file>

<file path=ppt/slides/_rels/slide968.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60.xml"/><Relationship Id="rId2" Type="http://schemas.openxmlformats.org/officeDocument/2006/relationships/image" Target="../media/image1017.png"/><Relationship Id="rId1" Type="http://schemas.openxmlformats.org/officeDocument/2006/relationships/slideLayout" Target="../slideLayouts/slideLayout2.xml"/><Relationship Id="rId6" Type="http://schemas.openxmlformats.org/officeDocument/2006/relationships/slide" Target="slide967.xml"/><Relationship Id="rId5" Type="http://schemas.openxmlformats.org/officeDocument/2006/relationships/image" Target="../media/image4.png"/><Relationship Id="rId4" Type="http://schemas.openxmlformats.org/officeDocument/2006/relationships/image" Target="../media/image1.png"/></Relationships>
</file>

<file path=ppt/slides/_rels/slide969.xml.rels><?xml version="1.0" encoding="UTF-8" standalone="yes"?>
<Relationships xmlns="http://schemas.openxmlformats.org/package/2006/relationships"><Relationship Id="rId8" Type="http://schemas.openxmlformats.org/officeDocument/2006/relationships/slide" Target="slide960.xml"/><Relationship Id="rId3" Type="http://schemas.openxmlformats.org/officeDocument/2006/relationships/image" Target="../media/image1019.png"/><Relationship Id="rId7" Type="http://schemas.openxmlformats.org/officeDocument/2006/relationships/slide" Target="slide969.xml"/><Relationship Id="rId2" Type="http://schemas.openxmlformats.org/officeDocument/2006/relationships/image" Target="../media/image1018.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020.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910.xml"/></Relationships>
</file>

<file path=ppt/slides/_rels/slide9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6.png"/><Relationship Id="rId7" Type="http://schemas.openxmlformats.org/officeDocument/2006/relationships/image" Target="../media/image3.png"/><Relationship Id="rId12" Type="http://schemas.openxmlformats.org/officeDocument/2006/relationships/image" Target="../media/image138.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97.xml"/><Relationship Id="rId5" Type="http://schemas.openxmlformats.org/officeDocument/2006/relationships/slide" Target="slide9.xml"/><Relationship Id="rId10" Type="http://schemas.openxmlformats.org/officeDocument/2006/relationships/slide" Target="slide90.xml"/><Relationship Id="rId4" Type="http://schemas.openxmlformats.org/officeDocument/2006/relationships/image" Target="../media/image137.png"/><Relationship Id="rId9" Type="http://schemas.openxmlformats.org/officeDocument/2006/relationships/slide" Target="slide11.xml"/></Relationships>
</file>

<file path=ppt/slides/_rels/slide970.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60.xml"/><Relationship Id="rId2" Type="http://schemas.openxmlformats.org/officeDocument/2006/relationships/image" Target="../media/image1021.png"/><Relationship Id="rId1" Type="http://schemas.openxmlformats.org/officeDocument/2006/relationships/slideLayout" Target="../slideLayouts/slideLayout2.xml"/><Relationship Id="rId6" Type="http://schemas.openxmlformats.org/officeDocument/2006/relationships/slide" Target="slide969.xml"/><Relationship Id="rId5" Type="http://schemas.openxmlformats.org/officeDocument/2006/relationships/image" Target="../media/image4.png"/><Relationship Id="rId4" Type="http://schemas.openxmlformats.org/officeDocument/2006/relationships/image" Target="../media/image1.png"/></Relationships>
</file>

<file path=ppt/slides/_rels/slide971.xml.rels><?xml version="1.0" encoding="UTF-8" standalone="yes"?>
<Relationships xmlns="http://schemas.openxmlformats.org/package/2006/relationships"><Relationship Id="rId8" Type="http://schemas.openxmlformats.org/officeDocument/2006/relationships/slide" Target="slide960.xml"/><Relationship Id="rId3" Type="http://schemas.openxmlformats.org/officeDocument/2006/relationships/image" Target="../media/image1023.png"/><Relationship Id="rId7" Type="http://schemas.openxmlformats.org/officeDocument/2006/relationships/slide" Target="slide971.xml"/><Relationship Id="rId2" Type="http://schemas.openxmlformats.org/officeDocument/2006/relationships/image" Target="../media/image102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910.xml"/></Relationships>
</file>

<file path=ppt/slides/_rels/slide972.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60.xml"/><Relationship Id="rId2" Type="http://schemas.openxmlformats.org/officeDocument/2006/relationships/image" Target="../media/image1024.png"/><Relationship Id="rId1" Type="http://schemas.openxmlformats.org/officeDocument/2006/relationships/slideLayout" Target="../slideLayouts/slideLayout2.xml"/><Relationship Id="rId6" Type="http://schemas.openxmlformats.org/officeDocument/2006/relationships/slide" Target="slide971.xml"/><Relationship Id="rId5" Type="http://schemas.openxmlformats.org/officeDocument/2006/relationships/image" Target="../media/image4.png"/><Relationship Id="rId4" Type="http://schemas.openxmlformats.org/officeDocument/2006/relationships/image" Target="../media/image1.png"/></Relationships>
</file>

<file path=ppt/slides/_rels/slide973.xml.rels><?xml version="1.0" encoding="UTF-8" standalone="yes"?>
<Relationships xmlns="http://schemas.openxmlformats.org/package/2006/relationships"><Relationship Id="rId8" Type="http://schemas.openxmlformats.org/officeDocument/2006/relationships/slide" Target="slide978.xml"/><Relationship Id="rId3" Type="http://schemas.openxmlformats.org/officeDocument/2006/relationships/image" Target="../media/image1.png"/><Relationship Id="rId7" Type="http://schemas.openxmlformats.org/officeDocument/2006/relationships/slide" Target="slide976.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974.xml"/><Relationship Id="rId5" Type="http://schemas.openxmlformats.org/officeDocument/2006/relationships/slide" Target="slide910.xml"/><Relationship Id="rId10" Type="http://schemas.openxmlformats.org/officeDocument/2006/relationships/slide" Target="slide982.xml"/><Relationship Id="rId4" Type="http://schemas.openxmlformats.org/officeDocument/2006/relationships/slide" Target="slide973.xml"/><Relationship Id="rId9" Type="http://schemas.openxmlformats.org/officeDocument/2006/relationships/slide" Target="slide980.xml"/></Relationships>
</file>

<file path=ppt/slides/_rels/slide974.xml.rels><?xml version="1.0" encoding="UTF-8" standalone="yes"?>
<Relationships xmlns="http://schemas.openxmlformats.org/package/2006/relationships"><Relationship Id="rId8" Type="http://schemas.openxmlformats.org/officeDocument/2006/relationships/slide" Target="slide974.xml"/><Relationship Id="rId3" Type="http://schemas.openxmlformats.org/officeDocument/2006/relationships/image" Target="../media/image1026.png"/><Relationship Id="rId7" Type="http://schemas.openxmlformats.org/officeDocument/2006/relationships/image" Target="../media/image3.png"/><Relationship Id="rId12" Type="http://schemas.openxmlformats.org/officeDocument/2006/relationships/image" Target="../media/image10.png"/><Relationship Id="rId2" Type="http://schemas.openxmlformats.org/officeDocument/2006/relationships/image" Target="../media/image1025.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28.png"/><Relationship Id="rId5" Type="http://schemas.openxmlformats.org/officeDocument/2006/relationships/slide" Target="slide9.xml"/><Relationship Id="rId10" Type="http://schemas.openxmlformats.org/officeDocument/2006/relationships/slide" Target="slide910.xml"/><Relationship Id="rId4" Type="http://schemas.openxmlformats.org/officeDocument/2006/relationships/image" Target="../media/image1027.png"/><Relationship Id="rId9" Type="http://schemas.openxmlformats.org/officeDocument/2006/relationships/slide" Target="slide973.xml"/></Relationships>
</file>

<file path=ppt/slides/_rels/slide975.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image" Target="../media/image4.png"/><Relationship Id="rId7" Type="http://schemas.openxmlformats.org/officeDocument/2006/relationships/slide" Target="slide973.xml"/><Relationship Id="rId2" Type="http://schemas.openxmlformats.org/officeDocument/2006/relationships/image" Target="../media/image1029.png"/><Relationship Id="rId1" Type="http://schemas.openxmlformats.org/officeDocument/2006/relationships/slideLayout" Target="../slideLayouts/slideLayout2.xml"/><Relationship Id="rId6" Type="http://schemas.openxmlformats.org/officeDocument/2006/relationships/slide" Target="slide974.xml"/><Relationship Id="rId5" Type="http://schemas.openxmlformats.org/officeDocument/2006/relationships/image" Target="../media/image1.png"/><Relationship Id="rId4" Type="http://schemas.openxmlformats.org/officeDocument/2006/relationships/slide" Target="slide9.xml"/></Relationships>
</file>

<file path=ppt/slides/_rels/slide976.xml.rels><?xml version="1.0" encoding="UTF-8" standalone="yes"?>
<Relationships xmlns="http://schemas.openxmlformats.org/package/2006/relationships"><Relationship Id="rId8" Type="http://schemas.openxmlformats.org/officeDocument/2006/relationships/slide" Target="slide976.xml"/><Relationship Id="rId3" Type="http://schemas.openxmlformats.org/officeDocument/2006/relationships/image" Target="../media/image1031.png"/><Relationship Id="rId7" Type="http://schemas.openxmlformats.org/officeDocument/2006/relationships/image" Target="../media/image3.png"/><Relationship Id="rId12" Type="http://schemas.openxmlformats.org/officeDocument/2006/relationships/image" Target="../media/image1033.png"/><Relationship Id="rId2" Type="http://schemas.openxmlformats.org/officeDocument/2006/relationships/image" Target="../media/image1030.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slide" Target="slide9.xml"/><Relationship Id="rId10" Type="http://schemas.openxmlformats.org/officeDocument/2006/relationships/slide" Target="slide910.xml"/><Relationship Id="rId4" Type="http://schemas.openxmlformats.org/officeDocument/2006/relationships/image" Target="../media/image1032.png"/><Relationship Id="rId9" Type="http://schemas.openxmlformats.org/officeDocument/2006/relationships/slide" Target="slide973.xml"/></Relationships>
</file>

<file path=ppt/slides/_rels/slide977.xml.rels><?xml version="1.0" encoding="UTF-8" standalone="yes"?>
<Relationships xmlns="http://schemas.openxmlformats.org/package/2006/relationships"><Relationship Id="rId8" Type="http://schemas.openxmlformats.org/officeDocument/2006/relationships/slide" Target="slide973.xml"/><Relationship Id="rId3" Type="http://schemas.openxmlformats.org/officeDocument/2006/relationships/image" Target="../media/image1035.png"/><Relationship Id="rId7" Type="http://schemas.openxmlformats.org/officeDocument/2006/relationships/slide" Target="slide976.xml"/><Relationship Id="rId2" Type="http://schemas.openxmlformats.org/officeDocument/2006/relationships/image" Target="../media/image103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9.xml"/><Relationship Id="rId4" Type="http://schemas.openxmlformats.org/officeDocument/2006/relationships/image" Target="../media/image4.png"/><Relationship Id="rId9" Type="http://schemas.openxmlformats.org/officeDocument/2006/relationships/slide" Target="slide910.xml"/></Relationships>
</file>

<file path=ppt/slides/_rels/slide97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slide" Target="slide910.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973.xml"/><Relationship Id="rId5" Type="http://schemas.openxmlformats.org/officeDocument/2006/relationships/slide" Target="slide978.xml"/><Relationship Id="rId4" Type="http://schemas.openxmlformats.org/officeDocument/2006/relationships/image" Target="../media/image3.png"/><Relationship Id="rId9" Type="http://schemas.openxmlformats.org/officeDocument/2006/relationships/image" Target="../media/image1036.png"/></Relationships>
</file>

<file path=ppt/slides/_rels/slide979.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image" Target="../media/image4.png"/><Relationship Id="rId7" Type="http://schemas.openxmlformats.org/officeDocument/2006/relationships/slide" Target="slide973.xml"/><Relationship Id="rId2" Type="http://schemas.openxmlformats.org/officeDocument/2006/relationships/image" Target="../media/image1037.png"/><Relationship Id="rId1" Type="http://schemas.openxmlformats.org/officeDocument/2006/relationships/slideLayout" Target="../slideLayouts/slideLayout2.xml"/><Relationship Id="rId6" Type="http://schemas.openxmlformats.org/officeDocument/2006/relationships/slide" Target="slide978.xml"/><Relationship Id="rId5" Type="http://schemas.openxmlformats.org/officeDocument/2006/relationships/image" Target="../media/image1.png"/><Relationship Id="rId4" Type="http://schemas.openxmlformats.org/officeDocument/2006/relationships/slide" Target="slide9.xml"/></Relationships>
</file>

<file path=ppt/slides/_rels/slide98.xml.rels><?xml version="1.0" encoding="UTF-8" standalone="yes"?>
<Relationships xmlns="http://schemas.openxmlformats.org/package/2006/relationships"><Relationship Id="rId8" Type="http://schemas.openxmlformats.org/officeDocument/2006/relationships/slide" Target="slide97.xml"/><Relationship Id="rId3" Type="http://schemas.openxmlformats.org/officeDocument/2006/relationships/slide" Target="slide9.xml"/><Relationship Id="rId7" Type="http://schemas.openxmlformats.org/officeDocument/2006/relationships/slide" Target="slide90.xml"/><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1.png"/></Relationships>
</file>

<file path=ppt/slides/_rels/slide980.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73.xml"/><Relationship Id="rId12" Type="http://schemas.openxmlformats.org/officeDocument/2006/relationships/image" Target="../media/image10.png"/><Relationship Id="rId2" Type="http://schemas.openxmlformats.org/officeDocument/2006/relationships/image" Target="../media/image1038.png"/><Relationship Id="rId1" Type="http://schemas.openxmlformats.org/officeDocument/2006/relationships/slideLayout" Target="../slideLayouts/slideLayout2.xml"/><Relationship Id="rId6" Type="http://schemas.openxmlformats.org/officeDocument/2006/relationships/slide" Target="slide980.xml"/><Relationship Id="rId11" Type="http://schemas.openxmlformats.org/officeDocument/2006/relationships/image" Target="../media/image1041.png"/><Relationship Id="rId5" Type="http://schemas.openxmlformats.org/officeDocument/2006/relationships/image" Target="../media/image3.png"/><Relationship Id="rId10" Type="http://schemas.openxmlformats.org/officeDocument/2006/relationships/image" Target="../media/image1040.png"/><Relationship Id="rId4" Type="http://schemas.openxmlformats.org/officeDocument/2006/relationships/image" Target="../media/image1.png"/><Relationship Id="rId9" Type="http://schemas.openxmlformats.org/officeDocument/2006/relationships/image" Target="../media/image1039.png"/></Relationships>
</file>

<file path=ppt/slides/_rels/slide981.xml.rels><?xml version="1.0" encoding="UTF-8" standalone="yes"?>
<Relationships xmlns="http://schemas.openxmlformats.org/package/2006/relationships"><Relationship Id="rId8" Type="http://schemas.openxmlformats.org/officeDocument/2006/relationships/slide" Target="slide973.xml"/><Relationship Id="rId3" Type="http://schemas.openxmlformats.org/officeDocument/2006/relationships/image" Target="../media/image1043.png"/><Relationship Id="rId7" Type="http://schemas.openxmlformats.org/officeDocument/2006/relationships/slide" Target="slide980.xml"/><Relationship Id="rId2" Type="http://schemas.openxmlformats.org/officeDocument/2006/relationships/image" Target="../media/image104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9.xml"/><Relationship Id="rId4" Type="http://schemas.openxmlformats.org/officeDocument/2006/relationships/image" Target="../media/image4.png"/><Relationship Id="rId9" Type="http://schemas.openxmlformats.org/officeDocument/2006/relationships/slide" Target="slide910.xml"/></Relationships>
</file>

<file path=ppt/slides/_rels/slide982.xml.rels><?xml version="1.0" encoding="UTF-8" standalone="yes"?>
<Relationships xmlns="http://schemas.openxmlformats.org/package/2006/relationships"><Relationship Id="rId8" Type="http://schemas.openxmlformats.org/officeDocument/2006/relationships/slide" Target="slide973.xml"/><Relationship Id="rId3" Type="http://schemas.openxmlformats.org/officeDocument/2006/relationships/image" Target="../media/image1045.png"/><Relationship Id="rId7" Type="http://schemas.openxmlformats.org/officeDocument/2006/relationships/slide" Target="slide982.xml"/><Relationship Id="rId2" Type="http://schemas.openxmlformats.org/officeDocument/2006/relationships/image" Target="../media/image104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046.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slide" Target="slide9.xml"/><Relationship Id="rId9" Type="http://schemas.openxmlformats.org/officeDocument/2006/relationships/slide" Target="slide910.xml"/></Relationships>
</file>

<file path=ppt/slides/_rels/slide983.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image" Target="../media/image4.png"/><Relationship Id="rId7" Type="http://schemas.openxmlformats.org/officeDocument/2006/relationships/slide" Target="slide973.xml"/><Relationship Id="rId2" Type="http://schemas.openxmlformats.org/officeDocument/2006/relationships/image" Target="../media/image1047.png"/><Relationship Id="rId1" Type="http://schemas.openxmlformats.org/officeDocument/2006/relationships/slideLayout" Target="../slideLayouts/slideLayout2.xml"/><Relationship Id="rId6" Type="http://schemas.openxmlformats.org/officeDocument/2006/relationships/slide" Target="slide982.xml"/><Relationship Id="rId5" Type="http://schemas.openxmlformats.org/officeDocument/2006/relationships/image" Target="../media/image1.png"/><Relationship Id="rId4" Type="http://schemas.openxmlformats.org/officeDocument/2006/relationships/slide" Target="slide9.xml"/></Relationships>
</file>

<file path=ppt/slides/_rels/slide984.xml.rels><?xml version="1.0" encoding="UTF-8" standalone="yes"?>
<Relationships xmlns="http://schemas.openxmlformats.org/package/2006/relationships"><Relationship Id="rId8" Type="http://schemas.openxmlformats.org/officeDocument/2006/relationships/slide" Target="slide989.xml"/><Relationship Id="rId3" Type="http://schemas.openxmlformats.org/officeDocument/2006/relationships/image" Target="../media/image1.png"/><Relationship Id="rId7" Type="http://schemas.openxmlformats.org/officeDocument/2006/relationships/slide" Target="slide987.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984.xml"/><Relationship Id="rId5" Type="http://schemas.openxmlformats.org/officeDocument/2006/relationships/slide" Target="slide985.xml"/><Relationship Id="rId4" Type="http://schemas.openxmlformats.org/officeDocument/2006/relationships/slide" Target="slide910.xml"/></Relationships>
</file>

<file path=ppt/slides/_rels/slide985.xml.rels><?xml version="1.0" encoding="UTF-8" standalone="yes"?>
<Relationships xmlns="http://schemas.openxmlformats.org/package/2006/relationships"><Relationship Id="rId8" Type="http://schemas.openxmlformats.org/officeDocument/2006/relationships/slide" Target="slide984.xml"/><Relationship Id="rId3" Type="http://schemas.openxmlformats.org/officeDocument/2006/relationships/slide" Target="slide9.xml"/><Relationship Id="rId7" Type="http://schemas.openxmlformats.org/officeDocument/2006/relationships/slide" Target="slide910.xml"/><Relationship Id="rId12" Type="http://schemas.openxmlformats.org/officeDocument/2006/relationships/image" Target="../media/image1051.png"/><Relationship Id="rId2" Type="http://schemas.openxmlformats.org/officeDocument/2006/relationships/image" Target="../media/image1048.png"/><Relationship Id="rId1" Type="http://schemas.openxmlformats.org/officeDocument/2006/relationships/slideLayout" Target="../slideLayouts/slideLayout2.xml"/><Relationship Id="rId6" Type="http://schemas.openxmlformats.org/officeDocument/2006/relationships/slide" Target="slide985.xml"/><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1050.png"/><Relationship Id="rId4" Type="http://schemas.openxmlformats.org/officeDocument/2006/relationships/image" Target="../media/image1.png"/><Relationship Id="rId9" Type="http://schemas.openxmlformats.org/officeDocument/2006/relationships/image" Target="../media/image1049.png"/></Relationships>
</file>

<file path=ppt/slides/_rels/slide986.xml.rels><?xml version="1.0" encoding="UTF-8" standalone="yes"?>
<Relationships xmlns="http://schemas.openxmlformats.org/package/2006/relationships"><Relationship Id="rId8" Type="http://schemas.openxmlformats.org/officeDocument/2006/relationships/slide" Target="slide984.xml"/><Relationship Id="rId3" Type="http://schemas.openxmlformats.org/officeDocument/2006/relationships/slide" Target="slide9.xml"/><Relationship Id="rId7" Type="http://schemas.openxmlformats.org/officeDocument/2006/relationships/slide" Target="slide910.xml"/><Relationship Id="rId2" Type="http://schemas.openxmlformats.org/officeDocument/2006/relationships/image" Target="../media/image1052.png"/><Relationship Id="rId1" Type="http://schemas.openxmlformats.org/officeDocument/2006/relationships/slideLayout" Target="../slideLayouts/slideLayout2.xml"/><Relationship Id="rId6" Type="http://schemas.openxmlformats.org/officeDocument/2006/relationships/slide" Target="slide985.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053.png"/></Relationships>
</file>

<file path=ppt/slides/_rels/slide987.xml.rels><?xml version="1.0" encoding="UTF-8" standalone="yes"?>
<Relationships xmlns="http://schemas.openxmlformats.org/package/2006/relationships"><Relationship Id="rId8" Type="http://schemas.openxmlformats.org/officeDocument/2006/relationships/slide" Target="slide984.xml"/><Relationship Id="rId3" Type="http://schemas.openxmlformats.org/officeDocument/2006/relationships/slide" Target="slide9.xml"/><Relationship Id="rId7" Type="http://schemas.openxmlformats.org/officeDocument/2006/relationships/slide" Target="slide910.xml"/><Relationship Id="rId12" Type="http://schemas.openxmlformats.org/officeDocument/2006/relationships/image" Target="../media/image1057.png"/><Relationship Id="rId2" Type="http://schemas.openxmlformats.org/officeDocument/2006/relationships/image" Target="../media/image1054.png"/><Relationship Id="rId1" Type="http://schemas.openxmlformats.org/officeDocument/2006/relationships/slideLayout" Target="../slideLayouts/slideLayout2.xml"/><Relationship Id="rId6" Type="http://schemas.openxmlformats.org/officeDocument/2006/relationships/slide" Target="slide987.xml"/><Relationship Id="rId11" Type="http://schemas.openxmlformats.org/officeDocument/2006/relationships/image" Target="../media/image1056.png"/><Relationship Id="rId5" Type="http://schemas.openxmlformats.org/officeDocument/2006/relationships/image" Target="../media/image3.png"/><Relationship Id="rId10" Type="http://schemas.openxmlformats.org/officeDocument/2006/relationships/image" Target="../media/image1055.png"/><Relationship Id="rId4" Type="http://schemas.openxmlformats.org/officeDocument/2006/relationships/image" Target="../media/image1.png"/><Relationship Id="rId9" Type="http://schemas.openxmlformats.org/officeDocument/2006/relationships/image" Target="../media/image10.png"/></Relationships>
</file>

<file path=ppt/slides/_rels/slide988.xml.rels><?xml version="1.0" encoding="UTF-8" standalone="yes"?>
<Relationships xmlns="http://schemas.openxmlformats.org/package/2006/relationships"><Relationship Id="rId8" Type="http://schemas.openxmlformats.org/officeDocument/2006/relationships/slide" Target="slide984.xml"/><Relationship Id="rId3" Type="http://schemas.openxmlformats.org/officeDocument/2006/relationships/slide" Target="slide9.xml"/><Relationship Id="rId7" Type="http://schemas.openxmlformats.org/officeDocument/2006/relationships/slide" Target="slide910.xml"/><Relationship Id="rId2" Type="http://schemas.openxmlformats.org/officeDocument/2006/relationships/image" Target="../media/image1058.png"/><Relationship Id="rId1" Type="http://schemas.openxmlformats.org/officeDocument/2006/relationships/slideLayout" Target="../slideLayouts/slideLayout2.xml"/><Relationship Id="rId6" Type="http://schemas.openxmlformats.org/officeDocument/2006/relationships/slide" Target="slide987.xml"/><Relationship Id="rId5" Type="http://schemas.openxmlformats.org/officeDocument/2006/relationships/image" Target="../media/image4.png"/><Relationship Id="rId4" Type="http://schemas.openxmlformats.org/officeDocument/2006/relationships/image" Target="../media/image1.png"/></Relationships>
</file>

<file path=ppt/slides/_rels/slide98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slide" Target="slide984.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910.xml"/><Relationship Id="rId5" Type="http://schemas.openxmlformats.org/officeDocument/2006/relationships/slide" Target="slide989.xml"/><Relationship Id="rId10" Type="http://schemas.openxmlformats.org/officeDocument/2006/relationships/image" Target="../media/image1060.png"/><Relationship Id="rId4" Type="http://schemas.openxmlformats.org/officeDocument/2006/relationships/image" Target="../media/image3.png"/><Relationship Id="rId9" Type="http://schemas.openxmlformats.org/officeDocument/2006/relationships/image" Target="../media/image1059.png"/></Relationships>
</file>

<file path=ppt/slides/_rels/slide99.xml.rels><?xml version="1.0" encoding="UTF-8" standalone="yes"?>
<Relationships xmlns="http://schemas.openxmlformats.org/package/2006/relationships"><Relationship Id="rId8" Type="http://schemas.openxmlformats.org/officeDocument/2006/relationships/slide" Target="slide99.xml"/><Relationship Id="rId3" Type="http://schemas.openxmlformats.org/officeDocument/2006/relationships/image" Target="../media/image1.png"/><Relationship Id="rId7" Type="http://schemas.openxmlformats.org/officeDocument/2006/relationships/slide" Target="slide90.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140.png"/></Relationships>
</file>

<file path=ppt/slides/_rels/slide990.xml.rels><?xml version="1.0" encoding="UTF-8" standalone="yes"?>
<Relationships xmlns="http://schemas.openxmlformats.org/package/2006/relationships"><Relationship Id="rId8" Type="http://schemas.openxmlformats.org/officeDocument/2006/relationships/slide" Target="slide984.xml"/><Relationship Id="rId3" Type="http://schemas.openxmlformats.org/officeDocument/2006/relationships/slide" Target="slide9.xml"/><Relationship Id="rId7" Type="http://schemas.openxmlformats.org/officeDocument/2006/relationships/slide" Target="slide910.xml"/><Relationship Id="rId2" Type="http://schemas.openxmlformats.org/officeDocument/2006/relationships/image" Target="../media/image1061.png"/><Relationship Id="rId1" Type="http://schemas.openxmlformats.org/officeDocument/2006/relationships/slideLayout" Target="../slideLayouts/slideLayout2.xml"/><Relationship Id="rId6" Type="http://schemas.openxmlformats.org/officeDocument/2006/relationships/slide" Target="slide989.xml"/><Relationship Id="rId5" Type="http://schemas.openxmlformats.org/officeDocument/2006/relationships/image" Target="../media/image4.png"/><Relationship Id="rId4" Type="http://schemas.openxmlformats.org/officeDocument/2006/relationships/image" Target="../media/image1.png"/></Relationships>
</file>

<file path=ppt/slides/_rels/slide99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994.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910.xml"/><Relationship Id="rId5" Type="http://schemas.openxmlformats.org/officeDocument/2006/relationships/slide" Target="slide991.xml"/><Relationship Id="rId4" Type="http://schemas.openxmlformats.org/officeDocument/2006/relationships/slide" Target="slide992.xml"/></Relationships>
</file>

<file path=ppt/slides/_rels/slide992.xml.rels><?xml version="1.0" encoding="UTF-8" standalone="yes"?>
<Relationships xmlns="http://schemas.openxmlformats.org/package/2006/relationships"><Relationship Id="rId8" Type="http://schemas.openxmlformats.org/officeDocument/2006/relationships/slide" Target="slide991.xml"/><Relationship Id="rId3" Type="http://schemas.openxmlformats.org/officeDocument/2006/relationships/image" Target="../media/image1.png"/><Relationship Id="rId7" Type="http://schemas.openxmlformats.org/officeDocument/2006/relationships/slide" Target="slide992.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1062.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slide" Target="slide910.xml"/></Relationships>
</file>

<file path=ppt/slides/_rels/slide993.xml.rels><?xml version="1.0" encoding="UTF-8" standalone="yes"?>
<Relationships xmlns="http://schemas.openxmlformats.org/package/2006/relationships"><Relationship Id="rId8" Type="http://schemas.openxmlformats.org/officeDocument/2006/relationships/slide" Target="slide991.xml"/><Relationship Id="rId3" Type="http://schemas.openxmlformats.org/officeDocument/2006/relationships/image" Target="../media/image1064.png"/><Relationship Id="rId7" Type="http://schemas.openxmlformats.org/officeDocument/2006/relationships/slide" Target="slide992.xml"/><Relationship Id="rId2" Type="http://schemas.openxmlformats.org/officeDocument/2006/relationships/image" Target="../media/image106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910.xml"/></Relationships>
</file>

<file path=ppt/slides/_rels/slide994.xml.rels><?xml version="1.0" encoding="UTF-8" standalone="yes"?>
<Relationships xmlns="http://schemas.openxmlformats.org/package/2006/relationships"><Relationship Id="rId8" Type="http://schemas.openxmlformats.org/officeDocument/2006/relationships/image" Target="../media/image1067.png"/><Relationship Id="rId3" Type="http://schemas.openxmlformats.org/officeDocument/2006/relationships/slide" Target="slide9.xml"/><Relationship Id="rId7" Type="http://schemas.openxmlformats.org/officeDocument/2006/relationships/image" Target="../media/image1066.png"/><Relationship Id="rId2" Type="http://schemas.openxmlformats.org/officeDocument/2006/relationships/image" Target="../media/image1065.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910.xml"/><Relationship Id="rId5" Type="http://schemas.openxmlformats.org/officeDocument/2006/relationships/image" Target="../media/image3.png"/><Relationship Id="rId10" Type="http://schemas.openxmlformats.org/officeDocument/2006/relationships/slide" Target="slide991.xml"/><Relationship Id="rId4" Type="http://schemas.openxmlformats.org/officeDocument/2006/relationships/image" Target="../media/image1.png"/><Relationship Id="rId9" Type="http://schemas.openxmlformats.org/officeDocument/2006/relationships/slide" Target="slide994.xml"/></Relationships>
</file>

<file path=ppt/slides/_rels/slide995.xml.rels><?xml version="1.0" encoding="UTF-8" standalone="yes"?>
<Relationships xmlns="http://schemas.openxmlformats.org/package/2006/relationships"><Relationship Id="rId8" Type="http://schemas.openxmlformats.org/officeDocument/2006/relationships/slide" Target="slide991.xml"/><Relationship Id="rId3" Type="http://schemas.openxmlformats.org/officeDocument/2006/relationships/slide" Target="slide9.xml"/><Relationship Id="rId7" Type="http://schemas.openxmlformats.org/officeDocument/2006/relationships/slide" Target="slide994.xml"/><Relationship Id="rId2" Type="http://schemas.openxmlformats.org/officeDocument/2006/relationships/image" Target="../media/image106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910.xml"/></Relationships>
</file>

<file path=ppt/slides/_rels/slide996.xml.rels><?xml version="1.0" encoding="UTF-8" standalone="yes"?>
<Relationships xmlns="http://schemas.openxmlformats.org/package/2006/relationships"><Relationship Id="rId8" Type="http://schemas.openxmlformats.org/officeDocument/2006/relationships/slide" Target="slide991.xml"/><Relationship Id="rId3" Type="http://schemas.openxmlformats.org/officeDocument/2006/relationships/slide" Target="slide9.xml"/><Relationship Id="rId7" Type="http://schemas.openxmlformats.org/officeDocument/2006/relationships/slide" Target="slide994.xml"/><Relationship Id="rId2" Type="http://schemas.openxmlformats.org/officeDocument/2006/relationships/image" Target="../media/image106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910.xml"/></Relationships>
</file>

<file path=ppt/slides/_rels/slide997.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9.xml"/><Relationship Id="rId7" Type="http://schemas.openxmlformats.org/officeDocument/2006/relationships/slide" Target="slide991.xml"/><Relationship Id="rId2" Type="http://schemas.openxmlformats.org/officeDocument/2006/relationships/image" Target="../media/image1070.png"/><Relationship Id="rId1" Type="http://schemas.openxmlformats.org/officeDocument/2006/relationships/slideLayout" Target="../slideLayouts/slideLayout2.xml"/><Relationship Id="rId6" Type="http://schemas.openxmlformats.org/officeDocument/2006/relationships/slide" Target="slide994.xml"/><Relationship Id="rId5" Type="http://schemas.openxmlformats.org/officeDocument/2006/relationships/image" Target="../media/image4.png"/><Relationship Id="rId4" Type="http://schemas.openxmlformats.org/officeDocument/2006/relationships/image" Target="../media/image1.png"/></Relationships>
</file>

<file path=ppt/slides/_rels/slide998.xml.rels><?xml version="1.0" encoding="UTF-8" standalone="yes"?>
<Relationships xmlns="http://schemas.openxmlformats.org/package/2006/relationships"><Relationship Id="rId8" Type="http://schemas.openxmlformats.org/officeDocument/2006/relationships/slide" Target="slide1003.xml"/><Relationship Id="rId3" Type="http://schemas.openxmlformats.org/officeDocument/2006/relationships/image" Target="../media/image1.png"/><Relationship Id="rId7" Type="http://schemas.openxmlformats.org/officeDocument/2006/relationships/slide" Target="slide1001.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999.xml"/><Relationship Id="rId5" Type="http://schemas.openxmlformats.org/officeDocument/2006/relationships/slide" Target="slide910.xml"/><Relationship Id="rId4" Type="http://schemas.openxmlformats.org/officeDocument/2006/relationships/slide" Target="slide998.xml"/><Relationship Id="rId9" Type="http://schemas.openxmlformats.org/officeDocument/2006/relationships/slide" Target="slide1005.xml"/></Relationships>
</file>

<file path=ppt/slides/_rels/slide99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031.png"/><Relationship Id="rId7" Type="http://schemas.openxmlformats.org/officeDocument/2006/relationships/image" Target="../media/image3.png"/><Relationship Id="rId12" Type="http://schemas.openxmlformats.org/officeDocument/2006/relationships/slide" Target="slide910.xml"/><Relationship Id="rId2" Type="http://schemas.openxmlformats.org/officeDocument/2006/relationships/image" Target="../media/image1030.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998.xml"/><Relationship Id="rId5" Type="http://schemas.openxmlformats.org/officeDocument/2006/relationships/slide" Target="slide9.xml"/><Relationship Id="rId10" Type="http://schemas.openxmlformats.org/officeDocument/2006/relationships/slide" Target="slide999.xml"/><Relationship Id="rId4" Type="http://schemas.openxmlformats.org/officeDocument/2006/relationships/image" Target="../media/image1032.png"/><Relationship Id="rId9" Type="http://schemas.openxmlformats.org/officeDocument/2006/relationships/image" Target="../media/image10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60648"/>
            <a:ext cx="7772400" cy="1470025"/>
          </a:xfrm>
        </p:spPr>
        <p:txBody>
          <a:bodyPr/>
          <a:lstStyle/>
          <a:p>
            <a:r>
              <a:rPr lang="en-GB" dirty="0"/>
              <a:t>GCSE (2017-19)</a:t>
            </a:r>
          </a:p>
        </p:txBody>
      </p:sp>
      <p:sp>
        <p:nvSpPr>
          <p:cNvPr id="3" name="Subtitle 2"/>
          <p:cNvSpPr>
            <a:spLocks noGrp="1"/>
          </p:cNvSpPr>
          <p:nvPr>
            <p:ph type="subTitle" idx="1"/>
          </p:nvPr>
        </p:nvSpPr>
        <p:spPr>
          <a:xfrm>
            <a:off x="1369368" y="2016423"/>
            <a:ext cx="6400800" cy="1752600"/>
          </a:xfrm>
        </p:spPr>
        <p:txBody>
          <a:bodyPr/>
          <a:lstStyle/>
          <a:p>
            <a:r>
              <a:rPr lang="en-GB" dirty="0"/>
              <a:t>Revision Past Paper Questions</a:t>
            </a:r>
          </a:p>
          <a:p>
            <a:r>
              <a:rPr lang="en-GB" dirty="0" smtClean="0"/>
              <a:t>(OCR</a:t>
            </a:r>
            <a:r>
              <a:rPr lang="en-GB" dirty="0"/>
              <a:t>)</a:t>
            </a:r>
          </a:p>
        </p:txBody>
      </p:sp>
      <p:pic>
        <p:nvPicPr>
          <p:cNvPr id="6" name="Picture 7" descr="http://www.thecyrenians.org/Resources/Tyneside%20Cyrenians/News/Home_News1.png"/>
          <p:cNvPicPr>
            <a:picLocks noChangeAspect="1" noChangeArrowheads="1"/>
          </p:cNvPicPr>
          <p:nvPr/>
        </p:nvPicPr>
        <p:blipFill>
          <a:blip r:embed="rId2" cstate="print"/>
          <a:srcRect/>
          <a:stretch>
            <a:fillRect/>
          </a:stretch>
        </p:blipFill>
        <p:spPr bwMode="auto">
          <a:xfrm>
            <a:off x="971600" y="3068960"/>
            <a:ext cx="704316" cy="666752"/>
          </a:xfrm>
          <a:prstGeom prst="rect">
            <a:avLst/>
          </a:prstGeom>
          <a:noFill/>
        </p:spPr>
      </p:pic>
      <p:pic>
        <p:nvPicPr>
          <p:cNvPr id="7" name="Picture 11" descr="Back Icon - back, go back, green, previous, return, hand drawn"/>
          <p:cNvPicPr>
            <a:picLocks noChangeAspect="1" noChangeArrowheads="1"/>
          </p:cNvPicPr>
          <p:nvPr/>
        </p:nvPicPr>
        <p:blipFill>
          <a:blip r:embed="rId3" cstate="print"/>
          <a:srcRect/>
          <a:stretch>
            <a:fillRect/>
          </a:stretch>
        </p:blipFill>
        <p:spPr bwMode="auto">
          <a:xfrm>
            <a:off x="2987824" y="3140968"/>
            <a:ext cx="643138" cy="643138"/>
          </a:xfrm>
          <a:prstGeom prst="rect">
            <a:avLst/>
          </a:prstGeom>
          <a:noFill/>
        </p:spPr>
      </p:pic>
      <p:pic>
        <p:nvPicPr>
          <p:cNvPr id="8" name="Picture 27" descr="http://3.bp.blogspot.com/-zbmfhP5Vxv4/ToIMG2UosrI/AAAAAAAAAnk/AMvy3HEN9xE/s1600/Superman-Logo-psd9639.png"/>
          <p:cNvPicPr>
            <a:picLocks noChangeAspect="1" noChangeArrowheads="1"/>
          </p:cNvPicPr>
          <p:nvPr/>
        </p:nvPicPr>
        <p:blipFill>
          <a:blip r:embed="rId4" cstate="print"/>
          <a:srcRect/>
          <a:stretch>
            <a:fillRect/>
          </a:stretch>
        </p:blipFill>
        <p:spPr bwMode="auto">
          <a:xfrm>
            <a:off x="4861724" y="3068960"/>
            <a:ext cx="1435360" cy="954514"/>
          </a:xfrm>
          <a:prstGeom prst="rect">
            <a:avLst/>
          </a:prstGeom>
          <a:noFill/>
        </p:spPr>
      </p:pic>
      <p:pic>
        <p:nvPicPr>
          <p:cNvPr id="9" name="Picture 4" descr="http://www.clker.com/cliparts/0/6/0/4/1242257942641856013NYCS-bull-trans-Q.svg.hi.png"/>
          <p:cNvPicPr>
            <a:picLocks noChangeAspect="1" noChangeArrowheads="1"/>
          </p:cNvPicPr>
          <p:nvPr/>
        </p:nvPicPr>
        <p:blipFill>
          <a:blip r:embed="rId5" cstate="print"/>
          <a:srcRect/>
          <a:stretch>
            <a:fillRect/>
          </a:stretch>
        </p:blipFill>
        <p:spPr bwMode="auto">
          <a:xfrm>
            <a:off x="7377744" y="2924944"/>
            <a:ext cx="1197768" cy="1197768"/>
          </a:xfrm>
          <a:prstGeom prst="rect">
            <a:avLst/>
          </a:prstGeom>
          <a:noFill/>
        </p:spPr>
      </p:pic>
      <p:sp>
        <p:nvSpPr>
          <p:cNvPr id="10" name="TextBox 9"/>
          <p:cNvSpPr txBox="1"/>
          <p:nvPr/>
        </p:nvSpPr>
        <p:spPr>
          <a:xfrm>
            <a:off x="539552" y="3861048"/>
            <a:ext cx="1512168" cy="1200329"/>
          </a:xfrm>
          <a:prstGeom prst="rect">
            <a:avLst/>
          </a:prstGeom>
          <a:noFill/>
        </p:spPr>
        <p:txBody>
          <a:bodyPr wrap="square" rtlCol="0">
            <a:spAutoFit/>
          </a:bodyPr>
          <a:lstStyle/>
          <a:p>
            <a:pPr algn="ctr"/>
            <a:r>
              <a:rPr lang="en-GB" dirty="0"/>
              <a:t>Go back to home screen to select a topic</a:t>
            </a:r>
          </a:p>
        </p:txBody>
      </p:sp>
      <p:sp>
        <p:nvSpPr>
          <p:cNvPr id="11" name="TextBox 10"/>
          <p:cNvSpPr txBox="1"/>
          <p:nvPr/>
        </p:nvSpPr>
        <p:spPr>
          <a:xfrm>
            <a:off x="2555776" y="3933056"/>
            <a:ext cx="1512168" cy="1200329"/>
          </a:xfrm>
          <a:prstGeom prst="rect">
            <a:avLst/>
          </a:prstGeom>
          <a:noFill/>
        </p:spPr>
        <p:txBody>
          <a:bodyPr wrap="square" rtlCol="0">
            <a:spAutoFit/>
          </a:bodyPr>
          <a:lstStyle/>
          <a:p>
            <a:pPr algn="ctr"/>
            <a:r>
              <a:rPr lang="en-GB" dirty="0"/>
              <a:t>Go back to topic screen to select a question</a:t>
            </a:r>
          </a:p>
        </p:txBody>
      </p:sp>
      <p:sp>
        <p:nvSpPr>
          <p:cNvPr id="12" name="TextBox 11"/>
          <p:cNvSpPr txBox="1"/>
          <p:nvPr/>
        </p:nvSpPr>
        <p:spPr>
          <a:xfrm>
            <a:off x="4861724" y="3933056"/>
            <a:ext cx="1512168" cy="1477328"/>
          </a:xfrm>
          <a:prstGeom prst="rect">
            <a:avLst/>
          </a:prstGeom>
          <a:noFill/>
        </p:spPr>
        <p:txBody>
          <a:bodyPr wrap="square" rtlCol="0">
            <a:spAutoFit/>
          </a:bodyPr>
          <a:lstStyle/>
          <a:p>
            <a:pPr algn="ctr"/>
            <a:r>
              <a:rPr lang="en-GB" dirty="0" smtClean="0"/>
              <a:t>‘Solutions’</a:t>
            </a:r>
          </a:p>
          <a:p>
            <a:pPr algn="ctr"/>
            <a:r>
              <a:rPr lang="en-GB" dirty="0" smtClean="0"/>
              <a:t>Go </a:t>
            </a:r>
            <a:r>
              <a:rPr lang="en-GB" dirty="0"/>
              <a:t>to the mark scheme for that question</a:t>
            </a:r>
          </a:p>
        </p:txBody>
      </p:sp>
      <p:sp>
        <p:nvSpPr>
          <p:cNvPr id="13" name="TextBox 12"/>
          <p:cNvSpPr txBox="1"/>
          <p:nvPr/>
        </p:nvSpPr>
        <p:spPr>
          <a:xfrm>
            <a:off x="7233728" y="3933056"/>
            <a:ext cx="1512168" cy="1200329"/>
          </a:xfrm>
          <a:prstGeom prst="rect">
            <a:avLst/>
          </a:prstGeom>
          <a:noFill/>
        </p:spPr>
        <p:txBody>
          <a:bodyPr wrap="square" rtlCol="0">
            <a:spAutoFit/>
          </a:bodyPr>
          <a:lstStyle/>
          <a:p>
            <a:pPr algn="ctr"/>
            <a:r>
              <a:rPr lang="en-GB" dirty="0"/>
              <a:t>Go back to the question from the mark scheme</a:t>
            </a:r>
          </a:p>
        </p:txBody>
      </p:sp>
      <p:sp>
        <p:nvSpPr>
          <p:cNvPr id="4" name="TextBox 3"/>
          <p:cNvSpPr txBox="1"/>
          <p:nvPr/>
        </p:nvSpPr>
        <p:spPr>
          <a:xfrm>
            <a:off x="4788024" y="5446965"/>
            <a:ext cx="1581608" cy="646331"/>
          </a:xfrm>
          <a:prstGeom prst="rect">
            <a:avLst/>
          </a:prstGeom>
          <a:noFill/>
        </p:spPr>
        <p:txBody>
          <a:bodyPr wrap="square" rtlCol="0">
            <a:spAutoFit/>
          </a:bodyPr>
          <a:lstStyle/>
          <a:p>
            <a:pPr algn="ctr"/>
            <a:r>
              <a:rPr lang="en-GB" i="1" dirty="0"/>
              <a:t>Or see more solutions</a:t>
            </a:r>
          </a:p>
        </p:txBody>
      </p:sp>
      <p:sp>
        <p:nvSpPr>
          <p:cNvPr id="14" name="TextBox 13"/>
          <p:cNvSpPr txBox="1"/>
          <p:nvPr/>
        </p:nvSpPr>
        <p:spPr>
          <a:xfrm>
            <a:off x="7164288" y="5184876"/>
            <a:ext cx="1581608" cy="646331"/>
          </a:xfrm>
          <a:prstGeom prst="rect">
            <a:avLst/>
          </a:prstGeom>
          <a:noFill/>
        </p:spPr>
        <p:txBody>
          <a:bodyPr wrap="square" rtlCol="0">
            <a:spAutoFit/>
          </a:bodyPr>
          <a:lstStyle/>
          <a:p>
            <a:pPr algn="ctr"/>
            <a:r>
              <a:rPr lang="en-GB" i="1" dirty="0"/>
              <a:t>Or go back to first solutions</a:t>
            </a:r>
          </a:p>
        </p:txBody>
      </p:sp>
      <p:sp>
        <p:nvSpPr>
          <p:cNvPr id="16" name="Rectangle 15">
            <a:hlinkClick r:id="" action="ppaction://hlinkshowjump?jump=nextslide"/>
          </p:cNvPr>
          <p:cNvSpPr/>
          <p:nvPr/>
        </p:nvSpPr>
        <p:spPr>
          <a:xfrm>
            <a:off x="8506072"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Next</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628650" y="44624"/>
            <a:ext cx="7886700" cy="1325563"/>
          </a:xfrm>
        </p:spPr>
        <p:txBody>
          <a:bodyPr>
            <a:normAutofit/>
          </a:bodyPr>
          <a:lstStyle/>
          <a:p>
            <a:r>
              <a:rPr lang="en-GB" dirty="0"/>
              <a:t>Notes on Algebra </a:t>
            </a:r>
            <a:r>
              <a:rPr lang="en-GB" dirty="0" smtClean="0"/>
              <a:t>Questions for OCR</a:t>
            </a:r>
            <a:endParaRPr lang="en-GB" dirty="0"/>
          </a:p>
        </p:txBody>
      </p:sp>
      <p:sp>
        <p:nvSpPr>
          <p:cNvPr id="3" name="Content Placeholder 2"/>
          <p:cNvSpPr>
            <a:spLocks noGrp="1"/>
          </p:cNvSpPr>
          <p:nvPr>
            <p:ph idx="1"/>
          </p:nvPr>
        </p:nvSpPr>
        <p:spPr>
          <a:xfrm>
            <a:off x="457200" y="1412776"/>
            <a:ext cx="8229600" cy="5069160"/>
          </a:xfrm>
        </p:spPr>
        <p:txBody>
          <a:bodyPr>
            <a:normAutofit/>
          </a:bodyPr>
          <a:lstStyle/>
          <a:p>
            <a:pPr marL="0" indent="0">
              <a:buNone/>
            </a:pPr>
            <a:r>
              <a:rPr lang="en-GB" dirty="0"/>
              <a:t>There is a lot of overlap between </a:t>
            </a:r>
            <a:r>
              <a:rPr lang="en-GB" dirty="0" smtClean="0"/>
              <a:t>sub-topics and with the ‘number’ topic</a:t>
            </a:r>
            <a:endParaRPr lang="en-GB" dirty="0"/>
          </a:p>
          <a:p>
            <a:pPr marL="0" indent="0">
              <a:buNone/>
            </a:pPr>
            <a:endParaRPr lang="en-GB" dirty="0"/>
          </a:p>
          <a:p>
            <a:pPr marL="0" indent="0">
              <a:buNone/>
            </a:pPr>
            <a:r>
              <a:rPr lang="en-GB" dirty="0" smtClean="0"/>
              <a:t>Indices questions often ask to interpret the values of indices and could be considered more of a ‘number’ topic, but there are still many questions which require algebraic manipulation skills.</a:t>
            </a:r>
            <a:endParaRPr lang="en-GB" dirty="0"/>
          </a:p>
          <a:p>
            <a:pPr marL="0" indent="0">
              <a:buNone/>
            </a:pPr>
            <a:endParaRPr lang="en-GB" dirty="0" smtClean="0"/>
          </a:p>
          <a:p>
            <a:pPr marL="0" indent="0">
              <a:buNone/>
            </a:pPr>
            <a:r>
              <a:rPr lang="en-GB" dirty="0" smtClean="0"/>
              <a:t>Other quadratic questions require you to understand the general shape and there is a lot of overlap with other graphs and when they may cross axes.</a:t>
            </a:r>
          </a:p>
          <a:p>
            <a:pPr marL="0" indent="0">
              <a:buNone/>
            </a:pPr>
            <a:endParaRPr lang="en-GB" dirty="0"/>
          </a:p>
          <a:p>
            <a:pPr marL="0" indent="0">
              <a:buNone/>
            </a:pPr>
            <a:r>
              <a:rPr lang="en-GB" dirty="0" smtClean="0"/>
              <a:t>Drawing other non-linear graphs and understanding them, as well as their roots are grouped in the Drawing and using graphs sub-topic</a:t>
            </a:r>
          </a:p>
          <a:p>
            <a:pPr marL="0" indent="0">
              <a:buNone/>
            </a:pPr>
            <a:endParaRPr lang="en-GB" dirty="0"/>
          </a:p>
          <a:p>
            <a:pPr marL="0" indent="0">
              <a:buNone/>
            </a:pPr>
            <a:r>
              <a:rPr lang="en-GB" dirty="0" smtClean="0"/>
              <a:t>Functions questions appear to be in the form of function machines</a:t>
            </a:r>
            <a:endParaRPr lang="en-GB" dirty="0"/>
          </a:p>
        </p:txBody>
      </p:sp>
      <p:sp>
        <p:nvSpPr>
          <p:cNvPr id="6" name="Rectangle 5">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Tree>
    <p:extLst>
      <p:ext uri="{BB962C8B-B14F-4D97-AF65-F5344CB8AC3E}">
        <p14:creationId xmlns:p14="http://schemas.microsoft.com/office/powerpoint/2010/main" val="2191561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1628800"/>
            <a:ext cx="8784976" cy="9403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628798"/>
            <a:ext cx="8784976" cy="940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a:t>
            </a:r>
            <a:r>
              <a:rPr lang="en-GB" sz="1400" b="1" dirty="0">
                <a:latin typeface="Comic Sans MS" panose="030F0702030302020204" pitchFamily="66" charset="0"/>
              </a:rPr>
              <a:t>1</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4224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19" y="3598938"/>
            <a:ext cx="8482335" cy="2926406"/>
          </a:xfrm>
          <a:prstGeom prst="rect">
            <a:avLst/>
          </a:prstGeom>
        </p:spPr>
      </p:pic>
      <p:pic>
        <p:nvPicPr>
          <p:cNvPr id="4" name="Picture 3"/>
          <p:cNvPicPr>
            <a:picLocks noChangeAspect="1"/>
          </p:cNvPicPr>
          <p:nvPr/>
        </p:nvPicPr>
        <p:blipFill>
          <a:blip r:embed="rId3"/>
          <a:stretch>
            <a:fillRect/>
          </a:stretch>
        </p:blipFill>
        <p:spPr>
          <a:xfrm>
            <a:off x="251520" y="404665"/>
            <a:ext cx="8640960" cy="3157172"/>
          </a:xfrm>
          <a:prstGeom prst="rect">
            <a:avLst/>
          </a:prstGeom>
        </p:spPr>
      </p:pic>
      <p:sp>
        <p:nvSpPr>
          <p:cNvPr id="22" name="Rectangle 21"/>
          <p:cNvSpPr/>
          <p:nvPr/>
        </p:nvSpPr>
        <p:spPr>
          <a:xfrm>
            <a:off x="251519" y="404664"/>
            <a:ext cx="8640960" cy="436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6" name="Rectangle 25"/>
          <p:cNvSpPr/>
          <p:nvPr/>
        </p:nvSpPr>
        <p:spPr>
          <a:xfrm>
            <a:off x="251519" y="3598937"/>
            <a:ext cx="8482335" cy="29635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2" name="Rectangle 11"/>
          <p:cNvSpPr/>
          <p:nvPr/>
        </p:nvSpPr>
        <p:spPr>
          <a:xfrm>
            <a:off x="251520" y="2996954"/>
            <a:ext cx="8640960" cy="564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3" name="Rectangle 12"/>
          <p:cNvSpPr/>
          <p:nvPr/>
        </p:nvSpPr>
        <p:spPr>
          <a:xfrm>
            <a:off x="251519" y="841281"/>
            <a:ext cx="8640960" cy="2155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Q9</a:t>
            </a:r>
            <a:endParaRPr lang="en-GB" sz="1400" b="1" dirty="0">
              <a:latin typeface="Comic Sans MS" panose="030F0702030302020204" pitchFamily="66" charset="0"/>
            </a:endParaRPr>
          </a:p>
        </p:txBody>
      </p:sp>
      <p:cxnSp>
        <p:nvCxnSpPr>
          <p:cNvPr id="18" name="Straight Arrow Connector 17"/>
          <p:cNvCxnSpPr>
            <a:stCxn id="19" idx="3"/>
            <a:endCxn id="15"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20" name="Straight Arrow Connector 19"/>
          <p:cNvCxnSpPr>
            <a:stCxn id="23" idx="3"/>
            <a:endCxn id="19"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977501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22" grpId="0" animBg="1"/>
      <p:bldP spid="26" grpId="0" animBg="1"/>
      <p:bldP spid="12" grpId="0" animBg="1"/>
      <p:bldP spid="13" grpId="0" animBg="1"/>
    </p:bldLst>
  </p:timing>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267744" y="4149080"/>
            <a:ext cx="4608512" cy="2649480"/>
          </a:xfrm>
          <a:prstGeom prst="rect">
            <a:avLst/>
          </a:prstGeom>
        </p:spPr>
      </p:pic>
      <p:pic>
        <p:nvPicPr>
          <p:cNvPr id="9" name="Picture 8"/>
          <p:cNvPicPr>
            <a:picLocks noChangeAspect="1"/>
          </p:cNvPicPr>
          <p:nvPr/>
        </p:nvPicPr>
        <p:blipFill>
          <a:blip r:embed="rId3"/>
          <a:stretch>
            <a:fillRect/>
          </a:stretch>
        </p:blipFill>
        <p:spPr>
          <a:xfrm>
            <a:off x="2267746" y="3770356"/>
            <a:ext cx="4608508" cy="37872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8"/>
          <a:stretch>
            <a:fillRect/>
          </a:stretch>
        </p:blipFill>
        <p:spPr>
          <a:xfrm>
            <a:off x="2267745" y="377305"/>
            <a:ext cx="4608510" cy="2857436"/>
          </a:xfrm>
          <a:prstGeom prst="rect">
            <a:avLst/>
          </a:prstGeom>
        </p:spPr>
      </p:pic>
      <p:pic>
        <p:nvPicPr>
          <p:cNvPr id="8" name="Picture 7"/>
          <p:cNvPicPr>
            <a:picLocks noChangeAspect="1"/>
          </p:cNvPicPr>
          <p:nvPr/>
        </p:nvPicPr>
        <p:blipFill>
          <a:blip r:embed="rId9"/>
          <a:stretch>
            <a:fillRect/>
          </a:stretch>
        </p:blipFill>
        <p:spPr>
          <a:xfrm>
            <a:off x="2267745" y="3233246"/>
            <a:ext cx="4608510" cy="699810"/>
          </a:xfrm>
          <a:prstGeom prst="rect">
            <a:avLst/>
          </a:prstGeom>
        </p:spPr>
      </p:pic>
      <p:sp>
        <p:nvSpPr>
          <p:cNvPr id="14" name="Rectangle 13">
            <a:hlinkClick r:id="rId10"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Q11</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11"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7" name="Straight Arrow Connector 16"/>
          <p:cNvCxnSpPr>
            <a:stCxn id="18" idx="3"/>
            <a:endCxn id="16"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2"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815530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18" y="1052736"/>
            <a:ext cx="8640964" cy="23833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251519" y="2132856"/>
            <a:ext cx="8640960" cy="1303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8" y="1052736"/>
            <a:ext cx="8640961"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5"/>
          <p:cNvPicPr>
            <a:picLocks noChangeAspect="1"/>
          </p:cNvPicPr>
          <p:nvPr/>
        </p:nvPicPr>
        <p:blipFill>
          <a:blip r:embed="rId6"/>
          <a:stretch>
            <a:fillRect/>
          </a:stretch>
        </p:blipFill>
        <p:spPr>
          <a:xfrm>
            <a:off x="251518" y="3501008"/>
            <a:ext cx="8640964" cy="804958"/>
          </a:xfrm>
          <a:prstGeom prst="rect">
            <a:avLst/>
          </a:prstGeom>
        </p:spPr>
      </p:pic>
      <p:sp>
        <p:nvSpPr>
          <p:cNvPr id="24" name="Rectangle 23"/>
          <p:cNvSpPr/>
          <p:nvPr/>
        </p:nvSpPr>
        <p:spPr>
          <a:xfrm>
            <a:off x="251516" y="3501008"/>
            <a:ext cx="8640963" cy="434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
        <p:nvSpPr>
          <p:cNvPr id="25" name="Rectangle 24"/>
          <p:cNvSpPr/>
          <p:nvPr/>
        </p:nvSpPr>
        <p:spPr>
          <a:xfrm>
            <a:off x="251516" y="3933057"/>
            <a:ext cx="8640963" cy="371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Q11</a:t>
            </a:r>
            <a:endParaRPr lang="en-GB" sz="1400" b="1" dirty="0">
              <a:latin typeface="Comic Sans MS" panose="030F0702030302020204" pitchFamily="66" charset="0"/>
            </a:endParaRPr>
          </a:p>
        </p:txBody>
      </p:sp>
      <p:cxnSp>
        <p:nvCxnSpPr>
          <p:cNvPr id="21" name="Straight Arrow Connector 20"/>
          <p:cNvCxnSpPr>
            <a:stCxn id="26" idx="3"/>
            <a:endCxn id="15"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27" name="Straight Arrow Connector 26"/>
          <p:cNvCxnSpPr>
            <a:stCxn id="28" idx="3"/>
            <a:endCxn id="26"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066983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3" grpId="0" animBg="1"/>
      <p:bldP spid="22" grpId="0" animBg="1"/>
      <p:bldP spid="24" grpId="0" animBg="1"/>
      <p:bldP spid="25" grpId="0" animBg="1"/>
    </p:bldLst>
  </p:timing>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7" y="3613722"/>
            <a:ext cx="7632846" cy="3199654"/>
          </a:xfrm>
          <a:prstGeom prst="rect">
            <a:avLst/>
          </a:prstGeom>
        </p:spPr>
      </p:pic>
      <p:pic>
        <p:nvPicPr>
          <p:cNvPr id="2" name="Picture 1"/>
          <p:cNvPicPr>
            <a:picLocks noChangeAspect="1"/>
          </p:cNvPicPr>
          <p:nvPr/>
        </p:nvPicPr>
        <p:blipFill>
          <a:blip r:embed="rId3"/>
          <a:stretch>
            <a:fillRect/>
          </a:stretch>
        </p:blipFill>
        <p:spPr>
          <a:xfrm>
            <a:off x="755576" y="404664"/>
            <a:ext cx="7632848" cy="347880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8"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Q3</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7" name="Straight Arrow Connector 16"/>
          <p:cNvCxnSpPr>
            <a:stCxn id="18" idx="3"/>
            <a:endCxn id="16"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61778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7" y="1916832"/>
            <a:ext cx="8640966" cy="18136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251519" y="3212976"/>
            <a:ext cx="864096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8" y="1916830"/>
            <a:ext cx="8640961" cy="1296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Q3</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9" name="Straight Arrow Connector 18"/>
          <p:cNvCxnSpPr>
            <a:stCxn id="20"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17367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P spid="22" grpId="0" animBg="1"/>
    </p:bldLst>
  </p:timing>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6" y="3311491"/>
            <a:ext cx="7632848" cy="3426230"/>
          </a:xfrm>
          <a:prstGeom prst="rect">
            <a:avLst/>
          </a:prstGeom>
        </p:spPr>
      </p:pic>
      <p:pic>
        <p:nvPicPr>
          <p:cNvPr id="5" name="Picture 4"/>
          <p:cNvPicPr>
            <a:picLocks noChangeAspect="1"/>
          </p:cNvPicPr>
          <p:nvPr/>
        </p:nvPicPr>
        <p:blipFill>
          <a:blip r:embed="rId3"/>
          <a:stretch>
            <a:fillRect/>
          </a:stretch>
        </p:blipFill>
        <p:spPr>
          <a:xfrm>
            <a:off x="755576" y="404664"/>
            <a:ext cx="7632848" cy="331501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8"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7" name="Straight Arrow Connector 16"/>
          <p:cNvCxnSpPr>
            <a:stCxn id="18" idx="3"/>
            <a:endCxn id="16"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179450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8" y="1357313"/>
            <a:ext cx="8640961" cy="33088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251519" y="3666397"/>
            <a:ext cx="8640960" cy="999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8" y="1253508"/>
            <a:ext cx="8640961" cy="2412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5" name="Straight Arrow Connector 14"/>
          <p:cNvCxnSpPr>
            <a:stCxn id="21" idx="3"/>
            <a:endCxn id="14"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322484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P spid="22" grpId="0" animBg="1"/>
    </p:bldLst>
  </p:timing>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
            <a:ext cx="7886700" cy="1325563"/>
          </a:xfrm>
        </p:spPr>
        <p:txBody>
          <a:bodyPr>
            <a:normAutofit/>
          </a:bodyPr>
          <a:lstStyle/>
          <a:p>
            <a:pPr algn="ctr"/>
            <a:r>
              <a:rPr lang="en-GB" sz="4800" dirty="0">
                <a:latin typeface="Comic Sans MS" panose="030F0702030302020204" pitchFamily="66" charset="0"/>
              </a:rPr>
              <a:t>Averages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1" name="Straight Arrow Connector 10"/>
          <p:cNvCxnSpPr>
            <a:stCxn id="14" idx="3"/>
            <a:endCxn id="1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2" name="Rectangle 21"/>
          <p:cNvSpPr/>
          <p:nvPr/>
        </p:nvSpPr>
        <p:spPr>
          <a:xfrm>
            <a:off x="52650" y="6525344"/>
            <a:ext cx="702926" cy="25128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IQR</a:t>
            </a:r>
          </a:p>
        </p:txBody>
      </p:sp>
      <p:sp>
        <p:nvSpPr>
          <p:cNvPr id="38" name="Rectangle 37"/>
          <p:cNvSpPr/>
          <p:nvPr/>
        </p:nvSpPr>
        <p:spPr>
          <a:xfrm>
            <a:off x="916746" y="6525344"/>
            <a:ext cx="1423006" cy="25128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Table of Data</a:t>
            </a:r>
          </a:p>
        </p:txBody>
      </p:sp>
      <p:sp>
        <p:nvSpPr>
          <p:cNvPr id="70" name="Rectangle 69">
            <a:hlinkClick r:id="rId6" action="ppaction://hlinksldjump"/>
          </p:cNvPr>
          <p:cNvSpPr/>
          <p:nvPr/>
        </p:nvSpPr>
        <p:spPr>
          <a:xfrm>
            <a:off x="4176064" y="2492896"/>
            <a:ext cx="972000" cy="468000"/>
          </a:xfrm>
          <a:prstGeom prst="rect">
            <a:avLst/>
          </a:prstGeom>
          <a:gradFill flip="none" rotWithShape="1">
            <a:gsLst>
              <a:gs pos="0">
                <a:schemeClr val="accent6"/>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a:t>
            </a:r>
            <a:r>
              <a:rPr lang="en-GB" sz="1200" b="1" dirty="0">
                <a:latin typeface="Comic Sans MS" panose="030F0702030302020204" pitchFamily="66" charset="0"/>
              </a:rPr>
              <a:t>2017 </a:t>
            </a:r>
            <a:r>
              <a:rPr lang="en-GB" sz="1200" b="1" dirty="0" smtClean="0">
                <a:latin typeface="Comic Sans MS" panose="030F0702030302020204" pitchFamily="66" charset="0"/>
              </a:rPr>
              <a:t>2H </a:t>
            </a:r>
            <a:r>
              <a:rPr lang="en-GB" sz="1200" b="1" dirty="0">
                <a:latin typeface="Comic Sans MS" panose="030F0702030302020204" pitchFamily="66" charset="0"/>
              </a:rPr>
              <a:t>Q6</a:t>
            </a:r>
          </a:p>
        </p:txBody>
      </p:sp>
      <p:sp>
        <p:nvSpPr>
          <p:cNvPr id="13" name="Rectangle 12">
            <a:hlinkClick r:id="rId7" action="ppaction://hlinksldjump"/>
          </p:cNvPr>
          <p:cNvSpPr/>
          <p:nvPr/>
        </p:nvSpPr>
        <p:spPr>
          <a:xfrm>
            <a:off x="4176064" y="303626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a:t>
            </a:r>
            <a:r>
              <a:rPr lang="en-GB" sz="1200" b="1" dirty="0">
                <a:latin typeface="Comic Sans MS" panose="030F0702030302020204" pitchFamily="66" charset="0"/>
              </a:rPr>
              <a:t>2017 3</a:t>
            </a:r>
            <a:r>
              <a:rPr lang="en-GB" sz="1200" b="1" dirty="0" smtClean="0">
                <a:latin typeface="Comic Sans MS" panose="030F0702030302020204" pitchFamily="66" charset="0"/>
              </a:rPr>
              <a:t>H Q3</a:t>
            </a:r>
            <a:endParaRPr lang="en-GB" sz="1200" b="1" dirty="0">
              <a:latin typeface="Comic Sans MS" panose="030F0702030302020204" pitchFamily="66" charset="0"/>
            </a:endParaRPr>
          </a:p>
        </p:txBody>
      </p:sp>
      <p:sp>
        <p:nvSpPr>
          <p:cNvPr id="15" name="Rectangle 14">
            <a:hlinkClick r:id="rId8" action="ppaction://hlinksldjump"/>
          </p:cNvPr>
          <p:cNvSpPr/>
          <p:nvPr/>
        </p:nvSpPr>
        <p:spPr>
          <a:xfrm>
            <a:off x="4176064" y="3576268"/>
            <a:ext cx="972000" cy="468000"/>
          </a:xfrm>
          <a:prstGeom prst="rect">
            <a:avLst/>
          </a:prstGeom>
          <a:gradFill flip="none" rotWithShape="1">
            <a:gsLst>
              <a:gs pos="0">
                <a:schemeClr val="accent6"/>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 </a:t>
            </a:r>
            <a:r>
              <a:rPr lang="en-GB" sz="1200" b="1" dirty="0">
                <a:latin typeface="Comic Sans MS" panose="030F0702030302020204" pitchFamily="66" charset="0"/>
              </a:rPr>
              <a:t>3</a:t>
            </a:r>
            <a:r>
              <a:rPr lang="en-GB" sz="1200" b="1" dirty="0" smtClean="0">
                <a:latin typeface="Comic Sans MS" panose="030F0702030302020204" pitchFamily="66" charset="0"/>
              </a:rPr>
              <a:t>H Q1</a:t>
            </a:r>
            <a:endParaRPr lang="en-GB" sz="1200" b="1" dirty="0">
              <a:latin typeface="Comic Sans MS" panose="030F0702030302020204" pitchFamily="66" charset="0"/>
            </a:endParaRPr>
          </a:p>
        </p:txBody>
      </p:sp>
      <p:sp>
        <p:nvSpPr>
          <p:cNvPr id="16" name="Rectangle 15">
            <a:hlinkClick r:id="rId9" action="ppaction://hlinksldjump"/>
          </p:cNvPr>
          <p:cNvSpPr/>
          <p:nvPr/>
        </p:nvSpPr>
        <p:spPr>
          <a:xfrm>
            <a:off x="4176064" y="411638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 </a:t>
            </a:r>
            <a:r>
              <a:rPr lang="en-GB" sz="1200" b="1" dirty="0">
                <a:latin typeface="Comic Sans MS" panose="030F0702030302020204" pitchFamily="66" charset="0"/>
              </a:rPr>
              <a:t>3</a:t>
            </a:r>
            <a:r>
              <a:rPr lang="en-GB" sz="1200" b="1" dirty="0" smtClean="0">
                <a:latin typeface="Comic Sans MS" panose="030F0702030302020204" pitchFamily="66" charset="0"/>
              </a:rPr>
              <a:t>H Q2</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2865050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9" name="Rectangle 18">
            <a:hlinkClick r:id="rId5"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2H </a:t>
            </a:r>
            <a:r>
              <a:rPr lang="en-GB" sz="1400" b="1" dirty="0">
                <a:latin typeface="Comic Sans MS" panose="030F0702030302020204" pitchFamily="66" charset="0"/>
              </a:rPr>
              <a:t>Q6</a:t>
            </a:r>
          </a:p>
        </p:txBody>
      </p:sp>
      <p:cxnSp>
        <p:nvCxnSpPr>
          <p:cNvPr id="20" name="Straight Arrow Connector 19"/>
          <p:cNvCxnSpPr>
            <a:stCxn id="21" idx="3"/>
            <a:endCxn id="19"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6"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2" name="Straight Arrow Connector 21"/>
          <p:cNvCxnSpPr>
            <a:stCxn id="23" idx="3"/>
            <a:endCxn id="21"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 name="Picture 1"/>
          <p:cNvPicPr>
            <a:picLocks noChangeAspect="1"/>
          </p:cNvPicPr>
          <p:nvPr/>
        </p:nvPicPr>
        <p:blipFill>
          <a:blip r:embed="rId8"/>
          <a:stretch>
            <a:fillRect/>
          </a:stretch>
        </p:blipFill>
        <p:spPr>
          <a:xfrm>
            <a:off x="395536" y="1052736"/>
            <a:ext cx="8352928" cy="4493664"/>
          </a:xfrm>
          <a:prstGeom prst="rect">
            <a:avLst/>
          </a:prstGeom>
        </p:spPr>
      </p:pic>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52910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628800"/>
            <a:ext cx="8640962" cy="18463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251519" y="1628799"/>
            <a:ext cx="8640962" cy="1846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2H </a:t>
            </a:r>
            <a:r>
              <a:rPr lang="en-GB" sz="1400" b="1" dirty="0">
                <a:latin typeface="Comic Sans MS" panose="030F0702030302020204" pitchFamily="66" charset="0"/>
              </a:rPr>
              <a:t>Q6</a:t>
            </a:r>
          </a:p>
        </p:txBody>
      </p:sp>
      <p:cxnSp>
        <p:nvCxnSpPr>
          <p:cNvPr id="11" name="Straight Arrow Connector 10"/>
          <p:cNvCxnSpPr>
            <a:stCxn id="12" idx="3"/>
            <a:endCxn id="10"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3" name="Straight Arrow Connector 12"/>
          <p:cNvCxnSpPr>
            <a:stCxn id="14" idx="3"/>
            <a:endCxn id="12"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11762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3996964"/>
            <a:ext cx="8496944" cy="1952316"/>
          </a:xfrm>
          <a:prstGeom prst="rect">
            <a:avLst/>
          </a:prstGeom>
        </p:spPr>
      </p:pic>
      <p:pic>
        <p:nvPicPr>
          <p:cNvPr id="2" name="Picture 1"/>
          <p:cNvPicPr>
            <a:picLocks noChangeAspect="1"/>
          </p:cNvPicPr>
          <p:nvPr/>
        </p:nvPicPr>
        <p:blipFill>
          <a:blip r:embed="rId3"/>
          <a:stretch>
            <a:fillRect/>
          </a:stretch>
        </p:blipFill>
        <p:spPr>
          <a:xfrm>
            <a:off x="323528" y="1052736"/>
            <a:ext cx="8496944" cy="424264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45" name="Picture 44">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9"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a:t>
            </a:r>
            <a:r>
              <a:rPr lang="en-GB" sz="1400" b="1" dirty="0">
                <a:latin typeface="Comic Sans MS" panose="030F0702030302020204" pitchFamily="66" charset="0"/>
              </a:rPr>
              <a:t>1</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22" name="Straight Arrow Connector 21"/>
          <p:cNvCxnSpPr>
            <a:stCxn id="13" idx="3"/>
            <a:endCxn id="21"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802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7" y="3613722"/>
            <a:ext cx="7632846" cy="3199654"/>
          </a:xfrm>
          <a:prstGeom prst="rect">
            <a:avLst/>
          </a:prstGeom>
        </p:spPr>
      </p:pic>
      <p:pic>
        <p:nvPicPr>
          <p:cNvPr id="2" name="Picture 1"/>
          <p:cNvPicPr>
            <a:picLocks noChangeAspect="1"/>
          </p:cNvPicPr>
          <p:nvPr/>
        </p:nvPicPr>
        <p:blipFill>
          <a:blip r:embed="rId3"/>
          <a:stretch>
            <a:fillRect/>
          </a:stretch>
        </p:blipFill>
        <p:spPr>
          <a:xfrm>
            <a:off x="755576" y="404664"/>
            <a:ext cx="7632848" cy="347880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13" name="Straight Arrow Connector 12"/>
          <p:cNvCxnSpPr>
            <a:stCxn id="19" idx="3"/>
            <a:endCxn id="12"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72024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7" y="1916832"/>
            <a:ext cx="8640966" cy="18136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251519" y="3212976"/>
            <a:ext cx="864096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8" y="1916830"/>
            <a:ext cx="8640961" cy="1296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5" name="Straight Arrow Connector 14"/>
          <p:cNvCxnSpPr>
            <a:stCxn id="21" idx="3"/>
            <a:endCxn id="14"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528797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P spid="22" grpId="0" animBg="1"/>
    </p:bldLst>
  </p:timing>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7544" y="958806"/>
            <a:ext cx="8208912" cy="52064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13" name="Straight Arrow Connector 12"/>
          <p:cNvCxnSpPr>
            <a:stCxn id="19" idx="3"/>
            <a:endCxn id="12"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079611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8" y="1916832"/>
            <a:ext cx="8640964" cy="192509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8" y="1916830"/>
            <a:ext cx="8640961" cy="1925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308761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6" y="3311491"/>
            <a:ext cx="7632848" cy="3426230"/>
          </a:xfrm>
          <a:prstGeom prst="rect">
            <a:avLst/>
          </a:prstGeom>
        </p:spPr>
      </p:pic>
      <p:pic>
        <p:nvPicPr>
          <p:cNvPr id="5" name="Picture 4"/>
          <p:cNvPicPr>
            <a:picLocks noChangeAspect="1"/>
          </p:cNvPicPr>
          <p:nvPr/>
        </p:nvPicPr>
        <p:blipFill>
          <a:blip r:embed="rId3"/>
          <a:stretch>
            <a:fillRect/>
          </a:stretch>
        </p:blipFill>
        <p:spPr>
          <a:xfrm>
            <a:off x="755576" y="404664"/>
            <a:ext cx="7632848" cy="331501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13" name="Straight Arrow Connector 12"/>
          <p:cNvCxnSpPr>
            <a:stCxn id="19" idx="3"/>
            <a:endCxn id="12"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154960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8" y="1357313"/>
            <a:ext cx="8640961" cy="33088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251519" y="3666397"/>
            <a:ext cx="8640960" cy="999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8" y="1253508"/>
            <a:ext cx="8640961" cy="2412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343606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P spid="22" grpId="0" animBg="1"/>
    </p:bldLst>
  </p:timing>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Histograms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1" name="Straight Arrow Connector 10"/>
          <p:cNvCxnSpPr>
            <a:stCxn id="16" idx="3"/>
            <a:endCxn id="10"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 action="ppaction://noaction"/>
          </p:cNvPr>
          <p:cNvSpPr/>
          <p:nvPr/>
        </p:nvSpPr>
        <p:spPr>
          <a:xfrm>
            <a:off x="35496" y="6453336"/>
            <a:ext cx="2664296" cy="358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Frequency Diagram*</a:t>
            </a:r>
          </a:p>
        </p:txBody>
      </p:sp>
      <p:sp>
        <p:nvSpPr>
          <p:cNvPr id="16" name="Rectangle 15">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45" name="Rectangle 44">
            <a:hlinkClick r:id="rId6" action="ppaction://hlinksldjump"/>
          </p:cNvPr>
          <p:cNvSpPr/>
          <p:nvPr/>
        </p:nvSpPr>
        <p:spPr>
          <a:xfrm>
            <a:off x="2699920"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Q6</a:t>
            </a:r>
            <a:endParaRPr lang="en-GB" sz="1400" b="1" dirty="0">
              <a:latin typeface="Comic Sans MS" panose="030F0702030302020204" pitchFamily="66" charset="0"/>
            </a:endParaRPr>
          </a:p>
        </p:txBody>
      </p:sp>
      <p:sp>
        <p:nvSpPr>
          <p:cNvPr id="12" name="Rectangle 11">
            <a:hlinkClick r:id="rId7" action="ppaction://hlinksldjump"/>
          </p:cNvPr>
          <p:cNvSpPr/>
          <p:nvPr/>
        </p:nvSpPr>
        <p:spPr>
          <a:xfrm>
            <a:off x="2699856"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3H Q11</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4860160"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3H Q10</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4860032"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20" name="Rectangle 19">
            <a:hlinkClick r:id="rId10" action="ppaction://hlinksldjump"/>
          </p:cNvPr>
          <p:cNvSpPr/>
          <p:nvPr/>
        </p:nvSpPr>
        <p:spPr>
          <a:xfrm>
            <a:off x="4860032"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21" name="Rectangle 20">
            <a:hlinkClick r:id="rId11" action="ppaction://hlinksldjump"/>
          </p:cNvPr>
          <p:cNvSpPr/>
          <p:nvPr/>
        </p:nvSpPr>
        <p:spPr>
          <a:xfrm>
            <a:off x="4860032" y="41491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928849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9" name="Rectangle 18">
            <a:hlinkClick r:id="rId5"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Q6</a:t>
            </a:r>
            <a:endParaRPr lang="en-GB" sz="1400" b="1" dirty="0">
              <a:latin typeface="Comic Sans MS" panose="030F0702030302020204" pitchFamily="66" charset="0"/>
            </a:endParaRPr>
          </a:p>
        </p:txBody>
      </p:sp>
      <p:cxnSp>
        <p:nvCxnSpPr>
          <p:cNvPr id="20" name="Straight Arrow Connector 19"/>
          <p:cNvCxnSpPr>
            <a:stCxn id="23" idx="3"/>
            <a:endCxn id="19"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6"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24" name="Straight Arrow Connector 23"/>
          <p:cNvCxnSpPr>
            <a:stCxn id="25" idx="3"/>
            <a:endCxn id="2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 name="Picture 1"/>
          <p:cNvPicPr>
            <a:picLocks noChangeAspect="1"/>
          </p:cNvPicPr>
          <p:nvPr/>
        </p:nvPicPr>
        <p:blipFill>
          <a:blip r:embed="rId8"/>
          <a:stretch>
            <a:fillRect/>
          </a:stretch>
        </p:blipFill>
        <p:spPr>
          <a:xfrm>
            <a:off x="539552" y="489558"/>
            <a:ext cx="4511149" cy="3371490"/>
          </a:xfrm>
          <a:prstGeom prst="rect">
            <a:avLst/>
          </a:prstGeom>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0"/>
          <a:stretch>
            <a:fillRect/>
          </a:stretch>
        </p:blipFill>
        <p:spPr>
          <a:xfrm>
            <a:off x="5076056" y="1289160"/>
            <a:ext cx="3960440" cy="2523502"/>
          </a:xfrm>
          <a:prstGeom prst="rect">
            <a:avLst/>
          </a:prstGeom>
        </p:spPr>
      </p:pic>
      <p:pic>
        <p:nvPicPr>
          <p:cNvPr id="5" name="Picture 4"/>
          <p:cNvPicPr>
            <a:picLocks noChangeAspect="1"/>
          </p:cNvPicPr>
          <p:nvPr/>
        </p:nvPicPr>
        <p:blipFill>
          <a:blip r:embed="rId11"/>
          <a:stretch>
            <a:fillRect/>
          </a:stretch>
        </p:blipFill>
        <p:spPr>
          <a:xfrm>
            <a:off x="2339752" y="3895062"/>
            <a:ext cx="4464496" cy="2918314"/>
          </a:xfrm>
          <a:prstGeom prst="rect">
            <a:avLst/>
          </a:prstGeom>
        </p:spPr>
      </p:pic>
    </p:spTree>
    <p:extLst>
      <p:ext uri="{BB962C8B-B14F-4D97-AF65-F5344CB8AC3E}">
        <p14:creationId xmlns:p14="http://schemas.microsoft.com/office/powerpoint/2010/main" val="3243216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2707040"/>
            <a:ext cx="8640960" cy="1443920"/>
          </a:xfrm>
          <a:prstGeom prst="rect">
            <a:avLst/>
          </a:prstGeom>
        </p:spPr>
      </p:pic>
      <p:pic>
        <p:nvPicPr>
          <p:cNvPr id="2" name="Picture 1"/>
          <p:cNvPicPr>
            <a:picLocks noChangeAspect="1"/>
          </p:cNvPicPr>
          <p:nvPr/>
        </p:nvPicPr>
        <p:blipFill>
          <a:blip r:embed="rId3"/>
          <a:stretch>
            <a:fillRect/>
          </a:stretch>
        </p:blipFill>
        <p:spPr>
          <a:xfrm>
            <a:off x="251520" y="1052736"/>
            <a:ext cx="8640960" cy="146844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3" name="Rectangle 22"/>
          <p:cNvSpPr/>
          <p:nvPr/>
        </p:nvSpPr>
        <p:spPr>
          <a:xfrm>
            <a:off x="251519" y="1522598"/>
            <a:ext cx="8640960" cy="996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1" name="Rectangle 20"/>
          <p:cNvSpPr/>
          <p:nvPr/>
        </p:nvSpPr>
        <p:spPr>
          <a:xfrm>
            <a:off x="251519" y="2704695"/>
            <a:ext cx="8640960" cy="1446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1" name="Rectangle 10">
            <a:hlinkClick r:id="rId7"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Q6</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2" name="Rectangle 21"/>
          <p:cNvSpPr/>
          <p:nvPr/>
        </p:nvSpPr>
        <p:spPr>
          <a:xfrm>
            <a:off x="251518" y="1052736"/>
            <a:ext cx="8640961" cy="467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637690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P spid="21" grpId="0" animBg="1"/>
      <p:bldP spid="22" grpId="0" animBg="1"/>
    </p:bldLst>
  </p:timing>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267744" y="4149080"/>
            <a:ext cx="4608512" cy="2649480"/>
          </a:xfrm>
          <a:prstGeom prst="rect">
            <a:avLst/>
          </a:prstGeom>
        </p:spPr>
      </p:pic>
      <p:pic>
        <p:nvPicPr>
          <p:cNvPr id="9" name="Picture 8"/>
          <p:cNvPicPr>
            <a:picLocks noChangeAspect="1"/>
          </p:cNvPicPr>
          <p:nvPr/>
        </p:nvPicPr>
        <p:blipFill>
          <a:blip r:embed="rId3"/>
          <a:stretch>
            <a:fillRect/>
          </a:stretch>
        </p:blipFill>
        <p:spPr>
          <a:xfrm>
            <a:off x="2267746" y="3770356"/>
            <a:ext cx="4608508" cy="37872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9" name="Rectangle 18">
            <a:hlinkClick r:id="rId7"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Q11</a:t>
            </a:r>
            <a:endParaRPr lang="en-GB" sz="1400" b="1" dirty="0">
              <a:latin typeface="Comic Sans MS" panose="030F0702030302020204" pitchFamily="66" charset="0"/>
            </a:endParaRPr>
          </a:p>
        </p:txBody>
      </p:sp>
      <p:cxnSp>
        <p:nvCxnSpPr>
          <p:cNvPr id="20" name="Straight Arrow Connector 19"/>
          <p:cNvCxnSpPr>
            <a:stCxn id="23" idx="3"/>
            <a:endCxn id="19"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24" name="Straight Arrow Connector 23"/>
          <p:cNvCxnSpPr>
            <a:stCxn id="25" idx="3"/>
            <a:endCxn id="2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11"/>
          <a:stretch>
            <a:fillRect/>
          </a:stretch>
        </p:blipFill>
        <p:spPr>
          <a:xfrm>
            <a:off x="2267745" y="377305"/>
            <a:ext cx="4608510" cy="2857436"/>
          </a:xfrm>
          <a:prstGeom prst="rect">
            <a:avLst/>
          </a:prstGeom>
        </p:spPr>
      </p:pic>
      <p:pic>
        <p:nvPicPr>
          <p:cNvPr id="8" name="Picture 7"/>
          <p:cNvPicPr>
            <a:picLocks noChangeAspect="1"/>
          </p:cNvPicPr>
          <p:nvPr/>
        </p:nvPicPr>
        <p:blipFill>
          <a:blip r:embed="rId12"/>
          <a:stretch>
            <a:fillRect/>
          </a:stretch>
        </p:blipFill>
        <p:spPr>
          <a:xfrm>
            <a:off x="2267745" y="3233246"/>
            <a:ext cx="4608510" cy="699810"/>
          </a:xfrm>
          <a:prstGeom prst="rect">
            <a:avLst/>
          </a:prstGeom>
        </p:spPr>
      </p:pic>
    </p:spTree>
    <p:extLst>
      <p:ext uri="{BB962C8B-B14F-4D97-AF65-F5344CB8AC3E}">
        <p14:creationId xmlns:p14="http://schemas.microsoft.com/office/powerpoint/2010/main" val="4127264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484784"/>
            <a:ext cx="8784976" cy="24623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484784"/>
            <a:ext cx="878497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9" name="Straight Arrow Connector 18"/>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a:t>
            </a:r>
            <a:r>
              <a:rPr lang="en-GB" sz="1400" b="1" dirty="0">
                <a:latin typeface="Comic Sans MS" panose="030F0702030302020204" pitchFamily="66" charset="0"/>
              </a:rPr>
              <a:t>1</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21" name="Straight Arrow Connector 20"/>
          <p:cNvCxnSpPr>
            <a:stCxn id="13" idx="3"/>
            <a:endCxn id="20"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79510" y="1772816"/>
            <a:ext cx="8784977" cy="8039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4" name="Rectangle 23"/>
          <p:cNvSpPr/>
          <p:nvPr/>
        </p:nvSpPr>
        <p:spPr>
          <a:xfrm>
            <a:off x="179509" y="2576794"/>
            <a:ext cx="8784978" cy="1370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015458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3" grpId="0" animBg="1"/>
      <p:bldP spid="22" grpId="0" animBg="1"/>
      <p:bldP spid="24" grpId="0" animBg="1"/>
    </p:bldLst>
  </p:timing>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18" y="1052736"/>
            <a:ext cx="8640964" cy="23833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251519" y="2132856"/>
            <a:ext cx="8640960" cy="1303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8" y="1052736"/>
            <a:ext cx="8640961"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Q11</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9" name="Straight Arrow Connector 18"/>
          <p:cNvCxnSpPr>
            <a:stCxn id="20"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6" name="Picture 5"/>
          <p:cNvPicPr>
            <a:picLocks noChangeAspect="1"/>
          </p:cNvPicPr>
          <p:nvPr/>
        </p:nvPicPr>
        <p:blipFill>
          <a:blip r:embed="rId9"/>
          <a:stretch>
            <a:fillRect/>
          </a:stretch>
        </p:blipFill>
        <p:spPr>
          <a:xfrm>
            <a:off x="251518" y="3501008"/>
            <a:ext cx="8640964" cy="804958"/>
          </a:xfrm>
          <a:prstGeom prst="rect">
            <a:avLst/>
          </a:prstGeom>
        </p:spPr>
      </p:pic>
      <p:sp>
        <p:nvSpPr>
          <p:cNvPr id="24" name="Rectangle 23"/>
          <p:cNvSpPr/>
          <p:nvPr/>
        </p:nvSpPr>
        <p:spPr>
          <a:xfrm>
            <a:off x="251516" y="3501008"/>
            <a:ext cx="8640963" cy="434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
        <p:nvSpPr>
          <p:cNvPr id="25" name="Rectangle 24"/>
          <p:cNvSpPr/>
          <p:nvPr/>
        </p:nvSpPr>
        <p:spPr>
          <a:xfrm>
            <a:off x="251516" y="3933057"/>
            <a:ext cx="8640963" cy="371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835186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3" grpId="0" animBg="1"/>
      <p:bldP spid="22" grpId="0" animBg="1"/>
      <p:bldP spid="24" grpId="0" animBg="1"/>
      <p:bldP spid="25" grpId="0" animBg="1"/>
    </p:bldLst>
  </p:timing>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71999" y="3340119"/>
            <a:ext cx="4499993" cy="1255693"/>
          </a:xfrm>
          <a:prstGeom prst="rect">
            <a:avLst/>
          </a:prstGeom>
        </p:spPr>
      </p:pic>
      <p:pic>
        <p:nvPicPr>
          <p:cNvPr id="2" name="Picture 1"/>
          <p:cNvPicPr>
            <a:picLocks noChangeAspect="1"/>
          </p:cNvPicPr>
          <p:nvPr/>
        </p:nvPicPr>
        <p:blipFill>
          <a:blip r:embed="rId3"/>
          <a:stretch>
            <a:fillRect/>
          </a:stretch>
        </p:blipFill>
        <p:spPr>
          <a:xfrm>
            <a:off x="611560" y="972186"/>
            <a:ext cx="4923358" cy="562516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9" name="Rectangle 18">
            <a:hlinkClick r:id="rId7"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Q10</a:t>
            </a:r>
            <a:endParaRPr lang="en-GB" sz="1400" b="1" dirty="0">
              <a:latin typeface="Comic Sans MS" panose="030F0702030302020204" pitchFamily="66" charset="0"/>
            </a:endParaRPr>
          </a:p>
        </p:txBody>
      </p:sp>
      <p:cxnSp>
        <p:nvCxnSpPr>
          <p:cNvPr id="20" name="Straight Arrow Connector 19"/>
          <p:cNvCxnSpPr>
            <a:stCxn id="23" idx="3"/>
            <a:endCxn id="19"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24" name="Straight Arrow Connector 23"/>
          <p:cNvCxnSpPr>
            <a:stCxn id="25" idx="3"/>
            <a:endCxn id="2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1"/>
          <a:stretch>
            <a:fillRect/>
          </a:stretch>
        </p:blipFill>
        <p:spPr>
          <a:xfrm>
            <a:off x="4572000" y="1953000"/>
            <a:ext cx="4499992" cy="1452754"/>
          </a:xfrm>
          <a:prstGeom prst="rect">
            <a:avLst/>
          </a:prstGeom>
        </p:spPr>
      </p:pic>
    </p:spTree>
    <p:extLst>
      <p:ext uri="{BB962C8B-B14F-4D97-AF65-F5344CB8AC3E}">
        <p14:creationId xmlns:p14="http://schemas.microsoft.com/office/powerpoint/2010/main" val="3082397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8" y="692696"/>
            <a:ext cx="8640961" cy="45088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251519" y="3122534"/>
            <a:ext cx="8640960" cy="2079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8" y="692695"/>
            <a:ext cx="8640961" cy="2429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1" name="Rectangle 20">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Q10</a:t>
            </a:r>
            <a:endParaRPr lang="en-GB" sz="1400" b="1" dirty="0">
              <a:latin typeface="Comic Sans MS" panose="030F0702030302020204" pitchFamily="66" charset="0"/>
            </a:endParaRPr>
          </a:p>
        </p:txBody>
      </p:sp>
      <p:cxnSp>
        <p:nvCxnSpPr>
          <p:cNvPr id="26" name="Straight Arrow Connector 25"/>
          <p:cNvCxnSpPr>
            <a:stCxn id="27" idx="3"/>
            <a:endCxn id="21"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28" name="Straight Arrow Connector 27"/>
          <p:cNvCxnSpPr>
            <a:stCxn id="29" idx="3"/>
            <a:endCxn id="27"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607760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P spid="22" grpId="0" animBg="1"/>
    </p:bldLst>
  </p:timing>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691680" y="4365104"/>
            <a:ext cx="5760640" cy="23972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1</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20" name="Straight Arrow Connector 19"/>
          <p:cNvCxnSpPr>
            <a:stCxn id="23" idx="3"/>
            <a:endCxn id="19"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24" name="Straight Arrow Connector 23"/>
          <p:cNvCxnSpPr>
            <a:stCxn id="25" idx="3"/>
            <a:endCxn id="2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10"/>
          <a:stretch>
            <a:fillRect/>
          </a:stretch>
        </p:blipFill>
        <p:spPr>
          <a:xfrm>
            <a:off x="1691680" y="404664"/>
            <a:ext cx="5760640" cy="5026760"/>
          </a:xfrm>
          <a:prstGeom prst="rect">
            <a:avLst/>
          </a:prstGeom>
        </p:spPr>
      </p:pic>
    </p:spTree>
    <p:extLst>
      <p:ext uri="{BB962C8B-B14F-4D97-AF65-F5344CB8AC3E}">
        <p14:creationId xmlns:p14="http://schemas.microsoft.com/office/powerpoint/2010/main" val="2926889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33855"/>
          <a:stretch/>
        </p:blipFill>
        <p:spPr>
          <a:xfrm>
            <a:off x="251517" y="4005064"/>
            <a:ext cx="8640966" cy="562754"/>
          </a:xfrm>
          <a:prstGeom prst="rect">
            <a:avLst/>
          </a:prstGeom>
        </p:spPr>
      </p:pic>
      <p:pic>
        <p:nvPicPr>
          <p:cNvPr id="4" name="Picture 3"/>
          <p:cNvPicPr>
            <a:picLocks noChangeAspect="1"/>
          </p:cNvPicPr>
          <p:nvPr/>
        </p:nvPicPr>
        <p:blipFill>
          <a:blip r:embed="rId3"/>
          <a:stretch>
            <a:fillRect/>
          </a:stretch>
        </p:blipFill>
        <p:spPr>
          <a:xfrm>
            <a:off x="251519" y="1700808"/>
            <a:ext cx="8640962" cy="214187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2" name="Rectangle 21"/>
          <p:cNvSpPr/>
          <p:nvPr/>
        </p:nvSpPr>
        <p:spPr>
          <a:xfrm>
            <a:off x="251518" y="1700807"/>
            <a:ext cx="8640961" cy="1728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2" name="Rectangle 11">
            <a:hlinkClick r:id="rId7"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1</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5" name="Straight Arrow Connector 14"/>
          <p:cNvCxnSpPr>
            <a:stCxn id="16" idx="3"/>
            <a:endCxn id="14"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8" name="Rectangle 17"/>
          <p:cNvSpPr/>
          <p:nvPr/>
        </p:nvSpPr>
        <p:spPr>
          <a:xfrm>
            <a:off x="251518" y="3428999"/>
            <a:ext cx="8640961" cy="1167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364199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2" grpId="0" animBg="1"/>
      <p:bldP spid="18" grpId="0" animBg="1"/>
    </p:bldLst>
  </p:timing>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8" y="2143368"/>
            <a:ext cx="4464494" cy="387792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Q19</a:t>
            </a:r>
            <a:endParaRPr lang="en-GB" sz="1400" b="1" dirty="0">
              <a:latin typeface="Comic Sans MS" panose="030F0702030302020204" pitchFamily="66" charset="0"/>
            </a:endParaRPr>
          </a:p>
        </p:txBody>
      </p:sp>
      <p:cxnSp>
        <p:nvCxnSpPr>
          <p:cNvPr id="20" name="Straight Arrow Connector 19"/>
          <p:cNvCxnSpPr>
            <a:stCxn id="23" idx="3"/>
            <a:endCxn id="19"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24" name="Straight Arrow Connector 23"/>
          <p:cNvCxnSpPr>
            <a:stCxn id="25" idx="3"/>
            <a:endCxn id="2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10"/>
          <a:stretch>
            <a:fillRect/>
          </a:stretch>
        </p:blipFill>
        <p:spPr>
          <a:xfrm>
            <a:off x="899592" y="404664"/>
            <a:ext cx="4464494" cy="1688176"/>
          </a:xfrm>
          <a:prstGeom prst="rect">
            <a:avLst/>
          </a:prstGeom>
        </p:spPr>
      </p:pic>
      <p:grpSp>
        <p:nvGrpSpPr>
          <p:cNvPr id="22" name="Group 21"/>
          <p:cNvGrpSpPr/>
          <p:nvPr/>
        </p:nvGrpSpPr>
        <p:grpSpPr>
          <a:xfrm>
            <a:off x="-36510" y="2143368"/>
            <a:ext cx="4608510" cy="3208387"/>
            <a:chOff x="2390092" y="2181335"/>
            <a:chExt cx="4608510" cy="3208387"/>
          </a:xfrm>
        </p:grpSpPr>
        <p:sp>
          <p:nvSpPr>
            <p:cNvPr id="26" name="Rectangle 25"/>
            <p:cNvSpPr/>
            <p:nvPr/>
          </p:nvSpPr>
          <p:spPr>
            <a:xfrm>
              <a:off x="2929255" y="2674879"/>
              <a:ext cx="514875" cy="271484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3444130" y="2890903"/>
              <a:ext cx="507209" cy="249881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3951339" y="4275669"/>
              <a:ext cx="1001603" cy="111405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4951826" y="5123151"/>
              <a:ext cx="2046776" cy="266571"/>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rot="16200000">
              <a:off x="1254327" y="3317100"/>
              <a:ext cx="2917861" cy="646331"/>
            </a:xfrm>
            <a:prstGeom prst="rect">
              <a:avLst/>
            </a:prstGeom>
            <a:noFill/>
          </p:spPr>
          <p:txBody>
            <a:bodyPr wrap="square" rtlCol="0">
              <a:spAutoFit/>
            </a:bodyPr>
            <a:lstStyle/>
            <a:p>
              <a:r>
                <a:rPr lang="en-GB" dirty="0" smtClean="0"/>
                <a:t>     Frequency Density</a:t>
              </a:r>
            </a:p>
            <a:p>
              <a:r>
                <a:rPr lang="en-GB" dirty="0" smtClean="0"/>
                <a:t> 1        2       3        4       5       6 </a:t>
              </a:r>
              <a:endParaRPr lang="en-GB" dirty="0"/>
            </a:p>
          </p:txBody>
        </p:sp>
      </p:grpSp>
      <p:sp>
        <p:nvSpPr>
          <p:cNvPr id="32" name="Rectangle 31"/>
          <p:cNvSpPr/>
          <p:nvPr/>
        </p:nvSpPr>
        <p:spPr>
          <a:xfrm>
            <a:off x="5508102" y="1254307"/>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Histogram</a:t>
            </a:r>
            <a:endParaRPr lang="en-GB" sz="1400" b="1" dirty="0">
              <a:latin typeface="Comic Sans MS" panose="030F0702030302020204" pitchFamily="66" charset="0"/>
            </a:endParaRPr>
          </a:p>
        </p:txBody>
      </p:sp>
      <p:pic>
        <p:nvPicPr>
          <p:cNvPr id="9" name="Picture 8"/>
          <p:cNvPicPr>
            <a:picLocks noChangeAspect="1"/>
          </p:cNvPicPr>
          <p:nvPr/>
        </p:nvPicPr>
        <p:blipFill>
          <a:blip r:embed="rId11"/>
          <a:stretch>
            <a:fillRect/>
          </a:stretch>
        </p:blipFill>
        <p:spPr>
          <a:xfrm>
            <a:off x="4644006" y="3645024"/>
            <a:ext cx="4464498" cy="1733014"/>
          </a:xfrm>
          <a:prstGeom prst="rect">
            <a:avLst/>
          </a:prstGeom>
        </p:spPr>
      </p:pic>
      <p:pic>
        <p:nvPicPr>
          <p:cNvPr id="5" name="Picture 4"/>
          <p:cNvPicPr>
            <a:picLocks noChangeAspect="1"/>
          </p:cNvPicPr>
          <p:nvPr/>
        </p:nvPicPr>
        <p:blipFill>
          <a:blip r:embed="rId12"/>
          <a:stretch>
            <a:fillRect/>
          </a:stretch>
        </p:blipFill>
        <p:spPr>
          <a:xfrm>
            <a:off x="4644006" y="2183326"/>
            <a:ext cx="4464498" cy="1893746"/>
          </a:xfrm>
          <a:prstGeom prst="rect">
            <a:avLst/>
          </a:prstGeom>
        </p:spPr>
      </p:pic>
      <p:pic>
        <p:nvPicPr>
          <p:cNvPr id="34" name="Picture 33"/>
          <p:cNvPicPr>
            <a:picLocks noChangeAspect="1"/>
          </p:cNvPicPr>
          <p:nvPr/>
        </p:nvPicPr>
        <p:blipFill>
          <a:blip r:embed="rId2"/>
          <a:stretch>
            <a:fillRect/>
          </a:stretch>
        </p:blipFill>
        <p:spPr>
          <a:xfrm>
            <a:off x="35496" y="2080819"/>
            <a:ext cx="4536504" cy="3940469"/>
          </a:xfrm>
          <a:prstGeom prst="rect">
            <a:avLst/>
          </a:prstGeom>
        </p:spPr>
      </p:pic>
      <p:sp>
        <p:nvSpPr>
          <p:cNvPr id="35" name="Rectangle 34"/>
          <p:cNvSpPr/>
          <p:nvPr/>
        </p:nvSpPr>
        <p:spPr>
          <a:xfrm>
            <a:off x="9252520" y="1105720"/>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Tree>
    <p:extLst>
      <p:ext uri="{BB962C8B-B14F-4D97-AF65-F5344CB8AC3E}">
        <p14:creationId xmlns:p14="http://schemas.microsoft.com/office/powerpoint/2010/main" val="298503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timing>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7" y="476672"/>
            <a:ext cx="8640966" cy="2652662"/>
          </a:xfrm>
          <a:prstGeom prst="rect">
            <a:avLst/>
          </a:prstGeom>
        </p:spPr>
      </p:pic>
      <p:pic>
        <p:nvPicPr>
          <p:cNvPr id="6" name="Picture 5"/>
          <p:cNvPicPr>
            <a:picLocks noChangeAspect="1"/>
          </p:cNvPicPr>
          <p:nvPr/>
        </p:nvPicPr>
        <p:blipFill rotWithShape="1">
          <a:blip r:embed="rId3"/>
          <a:srcRect b="38495"/>
          <a:stretch/>
        </p:blipFill>
        <p:spPr>
          <a:xfrm>
            <a:off x="251514" y="3101128"/>
            <a:ext cx="8640972" cy="241610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2" name="Rectangle 21"/>
          <p:cNvSpPr/>
          <p:nvPr/>
        </p:nvSpPr>
        <p:spPr>
          <a:xfrm>
            <a:off x="251518" y="476671"/>
            <a:ext cx="8640961" cy="2624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p:cNvSpPr/>
          <p:nvPr/>
        </p:nvSpPr>
        <p:spPr>
          <a:xfrm>
            <a:off x="251518" y="3101128"/>
            <a:ext cx="8640961" cy="890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7" name="Rectangle 16"/>
          <p:cNvSpPr/>
          <p:nvPr/>
        </p:nvSpPr>
        <p:spPr>
          <a:xfrm>
            <a:off x="251514" y="3991266"/>
            <a:ext cx="8640965" cy="1525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pic>
        <p:nvPicPr>
          <p:cNvPr id="1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43608" y="5903486"/>
            <a:ext cx="1296144" cy="861935"/>
          </a:xfrm>
          <a:prstGeom prst="rect">
            <a:avLst/>
          </a:prstGeom>
          <a:noFill/>
        </p:spPr>
      </p:pic>
      <p:sp>
        <p:nvSpPr>
          <p:cNvPr id="20" name="Rectangle 19">
            <a:hlinkClick r:id="rId8"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Q19</a:t>
            </a:r>
            <a:endParaRPr lang="en-GB" sz="1400" b="1" dirty="0">
              <a:latin typeface="Comic Sans MS" panose="030F0702030302020204" pitchFamily="66" charset="0"/>
            </a:endParaRPr>
          </a:p>
        </p:txBody>
      </p:sp>
      <p:cxnSp>
        <p:nvCxnSpPr>
          <p:cNvPr id="21" name="Straight Arrow Connector 20"/>
          <p:cNvCxnSpPr>
            <a:stCxn id="23" idx="3"/>
            <a:endCxn id="20"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24" name="Straight Arrow Connector 23"/>
          <p:cNvCxnSpPr>
            <a:stCxn id="25" idx="3"/>
            <a:endCxn id="2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988819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2" grpId="0" animBg="1"/>
      <p:bldP spid="18" grpId="0" animBg="1"/>
      <p:bldP spid="17" grpId="0" animBg="1"/>
    </p:bldLst>
  </p:timing>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4" y="1052530"/>
            <a:ext cx="8640972" cy="1584382"/>
          </a:xfrm>
          <a:prstGeom prst="rect">
            <a:avLst/>
          </a:prstGeom>
        </p:spPr>
      </p:pic>
      <p:pic>
        <p:nvPicPr>
          <p:cNvPr id="5" name="Picture 4"/>
          <p:cNvPicPr>
            <a:picLocks noChangeAspect="1"/>
          </p:cNvPicPr>
          <p:nvPr/>
        </p:nvPicPr>
        <p:blipFill>
          <a:blip r:embed="rId3"/>
          <a:stretch>
            <a:fillRect/>
          </a:stretch>
        </p:blipFill>
        <p:spPr>
          <a:xfrm>
            <a:off x="251514" y="2875582"/>
            <a:ext cx="8640972" cy="278566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7" name="Rectangle 16"/>
          <p:cNvSpPr/>
          <p:nvPr/>
        </p:nvSpPr>
        <p:spPr>
          <a:xfrm>
            <a:off x="251514" y="2875582"/>
            <a:ext cx="8640965" cy="2785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Exemplar responses</a:t>
            </a:r>
            <a:endParaRPr lang="en-GB" sz="1400" b="1" dirty="0">
              <a:latin typeface="Comic Sans MS" panose="030F0702030302020204" pitchFamily="66" charset="0"/>
            </a:endParaRPr>
          </a:p>
        </p:txBody>
      </p:sp>
      <p:sp>
        <p:nvSpPr>
          <p:cNvPr id="20" name="Rectangle 19"/>
          <p:cNvSpPr/>
          <p:nvPr/>
        </p:nvSpPr>
        <p:spPr>
          <a:xfrm>
            <a:off x="251514" y="1052529"/>
            <a:ext cx="8640965" cy="1584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 (ii)</a:t>
            </a:r>
            <a:endParaRPr lang="en-GB" sz="1400" b="1" dirty="0">
              <a:latin typeface="Comic Sans MS" panose="030F0702030302020204" pitchFamily="66" charset="0"/>
            </a:endParaRPr>
          </a:p>
        </p:txBody>
      </p:sp>
      <p:sp>
        <p:nvSpPr>
          <p:cNvPr id="21" name="Rectangle 20">
            <a:hlinkClick r:id="rId7"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Q19</a:t>
            </a:r>
            <a:endParaRPr lang="en-GB" sz="1400" b="1" dirty="0">
              <a:latin typeface="Comic Sans MS" panose="030F0702030302020204" pitchFamily="66" charset="0"/>
            </a:endParaRPr>
          </a:p>
        </p:txBody>
      </p:sp>
      <p:cxnSp>
        <p:nvCxnSpPr>
          <p:cNvPr id="23" name="Straight Arrow Connector 22"/>
          <p:cNvCxnSpPr>
            <a:stCxn id="24" idx="3"/>
            <a:endCxn id="21"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25" name="Straight Arrow Connector 24"/>
          <p:cNvCxnSpPr>
            <a:stCxn id="26" idx="3"/>
            <a:endCxn id="24"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388948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7" grpId="0" animBg="1"/>
      <p:bldP spid="20" grpId="0" animBg="1"/>
    </p:bldLst>
  </p:timing>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87624" y="418371"/>
            <a:ext cx="6768752" cy="54861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Q12</a:t>
            </a:r>
            <a:endParaRPr lang="en-GB" sz="1400" b="1" dirty="0">
              <a:latin typeface="Comic Sans MS" panose="030F0702030302020204" pitchFamily="66" charset="0"/>
            </a:endParaRPr>
          </a:p>
        </p:txBody>
      </p:sp>
      <p:cxnSp>
        <p:nvCxnSpPr>
          <p:cNvPr id="20" name="Straight Arrow Connector 19"/>
          <p:cNvCxnSpPr>
            <a:stCxn id="23" idx="3"/>
            <a:endCxn id="19"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24" name="Straight Arrow Connector 23"/>
          <p:cNvCxnSpPr>
            <a:stCxn id="25" idx="3"/>
            <a:endCxn id="2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37" name="Rectangle 36"/>
          <p:cNvSpPr/>
          <p:nvPr/>
        </p:nvSpPr>
        <p:spPr>
          <a:xfrm>
            <a:off x="3275857" y="2924944"/>
            <a:ext cx="648072" cy="1906141"/>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5508102" y="1254307"/>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Histogram</a:t>
            </a:r>
            <a:endParaRPr lang="en-GB" sz="1400" b="1" dirty="0">
              <a:latin typeface="Comic Sans MS" panose="030F0702030302020204" pitchFamily="66" charset="0"/>
            </a:endParaRPr>
          </a:p>
        </p:txBody>
      </p:sp>
      <p:sp>
        <p:nvSpPr>
          <p:cNvPr id="42" name="Rectangle 41"/>
          <p:cNvSpPr/>
          <p:nvPr/>
        </p:nvSpPr>
        <p:spPr>
          <a:xfrm>
            <a:off x="9252520" y="1105720"/>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pic>
        <p:nvPicPr>
          <p:cNvPr id="41" name="Picture 40"/>
          <p:cNvPicPr>
            <a:picLocks noChangeAspect="1"/>
          </p:cNvPicPr>
          <p:nvPr/>
        </p:nvPicPr>
        <p:blipFill>
          <a:blip r:embed="rId2"/>
          <a:stretch>
            <a:fillRect/>
          </a:stretch>
        </p:blipFill>
        <p:spPr>
          <a:xfrm>
            <a:off x="1187624" y="404664"/>
            <a:ext cx="6768752" cy="5486190"/>
          </a:xfrm>
          <a:prstGeom prst="rect">
            <a:avLst/>
          </a:prstGeom>
        </p:spPr>
      </p:pic>
    </p:spTree>
    <p:extLst>
      <p:ext uri="{BB962C8B-B14F-4D97-AF65-F5344CB8AC3E}">
        <p14:creationId xmlns:p14="http://schemas.microsoft.com/office/powerpoint/2010/main" val="2173192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7" restart="whenNotActive" fill="hold" evtFilter="cancelBubble" nodeType="interactiveSeq">
                <p:stCondLst>
                  <p:cond evt="onClick" delay="0">
                    <p:tgtEl>
                      <p:spTgt spid="4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nextCondLst>
                <p:cond evt="onClick" delay="0">
                  <p:tgtEl>
                    <p:spTgt spid="40"/>
                  </p:tgtEl>
                </p:cond>
              </p:nextCondLst>
            </p:seq>
          </p:childTnLst>
        </p:cTn>
      </p:par>
    </p:tnLst>
    <p:bldLst>
      <p:bldP spid="37" grpId="0" animBg="1"/>
    </p:bldLst>
  </p:timing>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8" y="2060848"/>
            <a:ext cx="8640964" cy="16886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8" y="2060848"/>
            <a:ext cx="8640961" cy="1688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Q12</a:t>
            </a:r>
            <a:endParaRPr lang="en-GB" sz="1400" b="1" dirty="0">
              <a:latin typeface="Comic Sans MS" panose="030F0702030302020204" pitchFamily="66" charset="0"/>
            </a:endParaRPr>
          </a:p>
        </p:txBody>
      </p:sp>
      <p:cxnSp>
        <p:nvCxnSpPr>
          <p:cNvPr id="16" name="Straight Arrow Connector 15"/>
          <p:cNvCxnSpPr>
            <a:stCxn id="26" idx="3"/>
            <a:endCxn id="15"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27" name="Straight Arrow Connector 26"/>
          <p:cNvCxnSpPr>
            <a:stCxn id="28" idx="3"/>
            <a:endCxn id="26"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442154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02981" y="2996952"/>
            <a:ext cx="4938038" cy="27503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7"/>
          <a:stretch>
            <a:fillRect/>
          </a:stretch>
        </p:blipFill>
        <p:spPr>
          <a:xfrm>
            <a:off x="2102981" y="404664"/>
            <a:ext cx="4938038" cy="2618724"/>
          </a:xfrm>
          <a:prstGeom prst="rect">
            <a:avLst/>
          </a:prstGeom>
        </p:spPr>
      </p:pic>
      <p:pic>
        <p:nvPicPr>
          <p:cNvPr id="6" name="Picture 5"/>
          <p:cNvPicPr>
            <a:picLocks noChangeAspect="1"/>
          </p:cNvPicPr>
          <p:nvPr/>
        </p:nvPicPr>
        <p:blipFill>
          <a:blip r:embed="rId8"/>
          <a:stretch>
            <a:fillRect/>
          </a:stretch>
        </p:blipFill>
        <p:spPr>
          <a:xfrm>
            <a:off x="2102982" y="5733256"/>
            <a:ext cx="4938036" cy="998450"/>
          </a:xfrm>
          <a:prstGeom prst="rect">
            <a:avLst/>
          </a:prstGeom>
        </p:spPr>
      </p:pic>
      <p:sp>
        <p:nvSpPr>
          <p:cNvPr id="23" name="Rectangle 22">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4" name="Rectangle 23">
            <a:hlinkClick r:id="rId10"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25" name="Straight Arrow Connector 24"/>
          <p:cNvCxnSpPr>
            <a:stCxn id="23" idx="3"/>
            <a:endCxn id="2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11"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Q11</a:t>
            </a:r>
            <a:endParaRPr lang="en-GB" sz="1400" b="1" dirty="0">
              <a:latin typeface="Comic Sans MS" panose="030F0702030302020204" pitchFamily="66" charset="0"/>
            </a:endParaRPr>
          </a:p>
        </p:txBody>
      </p:sp>
      <p:cxnSp>
        <p:nvCxnSpPr>
          <p:cNvPr id="27" name="Straight Arrow Connector 26"/>
          <p:cNvCxnSpPr>
            <a:stCxn id="24" idx="3"/>
            <a:endCxn id="26"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236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Time-Series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9" name="Rectangle 18">
            <a:hlinkClick r:id="rId4"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0" name="Straight Arrow Connector 19"/>
          <p:cNvCxnSpPr>
            <a:stCxn id="21" idx="3"/>
            <a:endCxn id="19"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9" name="Rectangle 8">
            <a:hlinkClick r:id="rId6" action="ppaction://hlinksldjump"/>
          </p:cNvPr>
          <p:cNvSpPr/>
          <p:nvPr/>
        </p:nvSpPr>
        <p:spPr>
          <a:xfrm>
            <a:off x="2987952" y="27089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Q11</a:t>
            </a:r>
            <a:endParaRPr lang="en-GB" sz="1400" b="1" dirty="0">
              <a:latin typeface="Comic Sans MS" panose="030F0702030302020204" pitchFamily="66" charset="0"/>
            </a:endParaRPr>
          </a:p>
        </p:txBody>
      </p:sp>
      <p:sp>
        <p:nvSpPr>
          <p:cNvPr id="11" name="Rectangle 10">
            <a:hlinkClick r:id="rId7" action="ppaction://hlinksldjump"/>
          </p:cNvPr>
          <p:cNvSpPr/>
          <p:nvPr/>
        </p:nvSpPr>
        <p:spPr>
          <a:xfrm>
            <a:off x="2987824" y="328504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Q10</a:t>
            </a:r>
            <a:endParaRPr lang="en-GB" sz="1400" b="1" dirty="0">
              <a:latin typeface="Comic Sans MS" panose="030F0702030302020204" pitchFamily="66" charset="0"/>
            </a:endParaRPr>
          </a:p>
        </p:txBody>
      </p:sp>
      <p:sp>
        <p:nvSpPr>
          <p:cNvPr id="12" name="Rectangle 11"/>
          <p:cNvSpPr/>
          <p:nvPr/>
        </p:nvSpPr>
        <p:spPr>
          <a:xfrm>
            <a:off x="1259632" y="6309376"/>
            <a:ext cx="1152128"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Trapeziums</a:t>
            </a:r>
            <a:endParaRPr lang="en-GB" sz="1400" b="1" dirty="0">
              <a:latin typeface="Comic Sans MS" panose="030F0702030302020204" pitchFamily="66" charset="0"/>
            </a:endParaRPr>
          </a:p>
        </p:txBody>
      </p:sp>
      <p:sp>
        <p:nvSpPr>
          <p:cNvPr id="13" name="Rectangle 12"/>
          <p:cNvSpPr/>
          <p:nvPr/>
        </p:nvSpPr>
        <p:spPr>
          <a:xfrm>
            <a:off x="35496" y="6309320"/>
            <a:ext cx="1152128"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Tangents/ Gradients</a:t>
            </a:r>
            <a:endParaRPr lang="en-GB" sz="1400" b="1" dirty="0">
              <a:latin typeface="Comic Sans MS" panose="030F0702030302020204" pitchFamily="66" charset="0"/>
            </a:endParaRPr>
          </a:p>
        </p:txBody>
      </p:sp>
      <p:sp>
        <p:nvSpPr>
          <p:cNvPr id="14" name="Rectangle 13">
            <a:hlinkClick r:id="rId8" action="ppaction://hlinksldjump"/>
          </p:cNvPr>
          <p:cNvSpPr/>
          <p:nvPr/>
        </p:nvSpPr>
        <p:spPr>
          <a:xfrm>
            <a:off x="2987824" y="386110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3H Q13</a:t>
            </a:r>
            <a:endParaRPr lang="en-GB" sz="1400" b="1" dirty="0">
              <a:latin typeface="Comic Sans MS" panose="030F0702030302020204" pitchFamily="66" charset="0"/>
            </a:endParaRPr>
          </a:p>
        </p:txBody>
      </p:sp>
      <p:sp>
        <p:nvSpPr>
          <p:cNvPr id="22" name="Rectangle 21">
            <a:hlinkClick r:id="rId9" action="ppaction://hlinksldjump"/>
          </p:cNvPr>
          <p:cNvSpPr/>
          <p:nvPr/>
        </p:nvSpPr>
        <p:spPr>
          <a:xfrm>
            <a:off x="5364216" y="242088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smtClean="0">
                <a:latin typeface="Comic Sans MS" panose="030F0702030302020204" pitchFamily="66" charset="0"/>
              </a:rPr>
              <a:t>1H Q15</a:t>
            </a:r>
            <a:endParaRPr lang="en-GB" sz="1400" b="1" dirty="0">
              <a:latin typeface="Comic Sans MS" panose="030F0702030302020204" pitchFamily="66" charset="0"/>
            </a:endParaRPr>
          </a:p>
        </p:txBody>
      </p:sp>
      <p:sp>
        <p:nvSpPr>
          <p:cNvPr id="23" name="Rectangle 22">
            <a:hlinkClick r:id="rId10" action="ppaction://hlinksldjump"/>
          </p:cNvPr>
          <p:cNvSpPr/>
          <p:nvPr/>
        </p:nvSpPr>
        <p:spPr>
          <a:xfrm>
            <a:off x="5364216" y="2996952"/>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smtClean="0">
                <a:latin typeface="Comic Sans MS" panose="030F0702030302020204" pitchFamily="66" charset="0"/>
              </a:rPr>
              <a:t>1H Q20</a:t>
            </a:r>
            <a:endParaRPr lang="en-GB" sz="1400" b="1" dirty="0">
              <a:latin typeface="Comic Sans MS" panose="030F0702030302020204" pitchFamily="66" charset="0"/>
            </a:endParaRPr>
          </a:p>
        </p:txBody>
      </p:sp>
      <p:sp>
        <p:nvSpPr>
          <p:cNvPr id="24" name="Rectangle 23">
            <a:hlinkClick r:id="rId11" action="ppaction://hlinksldjump"/>
          </p:cNvPr>
          <p:cNvSpPr/>
          <p:nvPr/>
        </p:nvSpPr>
        <p:spPr>
          <a:xfrm>
            <a:off x="5364216" y="357301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sp>
        <p:nvSpPr>
          <p:cNvPr id="25" name="Rectangle 24">
            <a:hlinkClick r:id="rId12" action="ppaction://hlinksldjump"/>
          </p:cNvPr>
          <p:cNvSpPr/>
          <p:nvPr/>
        </p:nvSpPr>
        <p:spPr>
          <a:xfrm>
            <a:off x="5364216" y="414908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26" name="Rectangle 25">
            <a:hlinkClick r:id="rId13" action="ppaction://hlinksldjump"/>
          </p:cNvPr>
          <p:cNvSpPr/>
          <p:nvPr/>
        </p:nvSpPr>
        <p:spPr>
          <a:xfrm>
            <a:off x="6588352" y="270892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27" name="Rectangle 26">
            <a:hlinkClick r:id="rId14" action="ppaction://hlinksldjump"/>
          </p:cNvPr>
          <p:cNvSpPr/>
          <p:nvPr/>
        </p:nvSpPr>
        <p:spPr>
          <a:xfrm>
            <a:off x="6588352" y="328498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29" name="Rectangle 28">
            <a:hlinkClick r:id="rId15" action="ppaction://hlinksldjump"/>
          </p:cNvPr>
          <p:cNvSpPr/>
          <p:nvPr/>
        </p:nvSpPr>
        <p:spPr>
          <a:xfrm>
            <a:off x="6588352" y="386099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30" name="Rectangle 29">
            <a:hlinkClick r:id="rId16" action="ppaction://hlinksldjump"/>
          </p:cNvPr>
          <p:cNvSpPr/>
          <p:nvPr/>
        </p:nvSpPr>
        <p:spPr>
          <a:xfrm>
            <a:off x="3789150" y="651620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sp>
        <p:nvSpPr>
          <p:cNvPr id="31" name="Rectangle 30"/>
          <p:cNvSpPr/>
          <p:nvPr/>
        </p:nvSpPr>
        <p:spPr>
          <a:xfrm>
            <a:off x="2483768" y="651620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See also:</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579001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3649" y="4847534"/>
            <a:ext cx="6336702" cy="19658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Q11</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 name="Picture 1"/>
          <p:cNvPicPr>
            <a:picLocks noChangeAspect="1"/>
          </p:cNvPicPr>
          <p:nvPr/>
        </p:nvPicPr>
        <p:blipFill>
          <a:blip r:embed="rId9"/>
          <a:stretch>
            <a:fillRect/>
          </a:stretch>
        </p:blipFill>
        <p:spPr>
          <a:xfrm>
            <a:off x="1403648" y="414872"/>
            <a:ext cx="6336704" cy="5894448"/>
          </a:xfrm>
          <a:prstGeom prst="rect">
            <a:avLst/>
          </a:prstGeom>
        </p:spPr>
      </p:pic>
      <p:grpSp>
        <p:nvGrpSpPr>
          <p:cNvPr id="16" name="Group 15"/>
          <p:cNvGrpSpPr/>
          <p:nvPr/>
        </p:nvGrpSpPr>
        <p:grpSpPr>
          <a:xfrm>
            <a:off x="107504" y="368660"/>
            <a:ext cx="648072" cy="648072"/>
            <a:chOff x="107504" y="368660"/>
            <a:chExt cx="648072" cy="648072"/>
          </a:xfrm>
        </p:grpSpPr>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26785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196752"/>
            <a:ext cx="8352926" cy="32636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196752"/>
            <a:ext cx="8352930" cy="2427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p:cNvSpPr/>
          <p:nvPr/>
        </p:nvSpPr>
        <p:spPr>
          <a:xfrm>
            <a:off x="395536" y="3624044"/>
            <a:ext cx="8352930" cy="836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1" name="Rectangle 10">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Q11</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785992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512" y="5445224"/>
            <a:ext cx="4248472" cy="697015"/>
          </a:xfrm>
          <a:prstGeom prst="rect">
            <a:avLst/>
          </a:prstGeom>
        </p:spPr>
      </p:pic>
      <p:pic>
        <p:nvPicPr>
          <p:cNvPr id="5" name="Picture 4"/>
          <p:cNvPicPr>
            <a:picLocks noChangeAspect="1"/>
          </p:cNvPicPr>
          <p:nvPr/>
        </p:nvPicPr>
        <p:blipFill>
          <a:blip r:embed="rId3"/>
          <a:stretch>
            <a:fillRect/>
          </a:stretch>
        </p:blipFill>
        <p:spPr>
          <a:xfrm>
            <a:off x="179512" y="970954"/>
            <a:ext cx="4248472" cy="4826225"/>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3" name="Rectangle 22">
            <a:hlinkClick r:id="rId7"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8" name="Picture 7"/>
          <p:cNvPicPr>
            <a:picLocks noChangeAspect="1"/>
          </p:cNvPicPr>
          <p:nvPr/>
        </p:nvPicPr>
        <p:blipFill>
          <a:blip r:embed="rId11"/>
          <a:stretch>
            <a:fillRect/>
          </a:stretch>
        </p:blipFill>
        <p:spPr>
          <a:xfrm>
            <a:off x="4499992" y="980728"/>
            <a:ext cx="4608512" cy="980471"/>
          </a:xfrm>
          <a:prstGeom prst="rect">
            <a:avLst/>
          </a:prstGeom>
        </p:spPr>
      </p:pic>
      <p:pic>
        <p:nvPicPr>
          <p:cNvPr id="9" name="Picture 8"/>
          <p:cNvPicPr>
            <a:picLocks noChangeAspect="1"/>
          </p:cNvPicPr>
          <p:nvPr/>
        </p:nvPicPr>
        <p:blipFill>
          <a:blip r:embed="rId12"/>
          <a:stretch>
            <a:fillRect/>
          </a:stretch>
        </p:blipFill>
        <p:spPr>
          <a:xfrm>
            <a:off x="4499992" y="1988840"/>
            <a:ext cx="4608512" cy="1364598"/>
          </a:xfrm>
          <a:prstGeom prst="rect">
            <a:avLst/>
          </a:prstGeom>
        </p:spPr>
      </p:pic>
    </p:spTree>
    <p:extLst>
      <p:ext uri="{BB962C8B-B14F-4D97-AF65-F5344CB8AC3E}">
        <p14:creationId xmlns:p14="http://schemas.microsoft.com/office/powerpoint/2010/main" val="2836061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5" y="1916832"/>
            <a:ext cx="8352930" cy="434206"/>
          </a:xfrm>
          <a:prstGeom prst="rect">
            <a:avLst/>
          </a:prstGeom>
        </p:spPr>
      </p:pic>
      <p:pic>
        <p:nvPicPr>
          <p:cNvPr id="4" name="Picture 3"/>
          <p:cNvPicPr>
            <a:picLocks noChangeAspect="1"/>
          </p:cNvPicPr>
          <p:nvPr/>
        </p:nvPicPr>
        <p:blipFill>
          <a:blip r:embed="rId3"/>
          <a:stretch>
            <a:fillRect/>
          </a:stretch>
        </p:blipFill>
        <p:spPr>
          <a:xfrm>
            <a:off x="395537" y="2507676"/>
            <a:ext cx="8352926" cy="184264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916831"/>
            <a:ext cx="835293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p:cNvSpPr/>
          <p:nvPr/>
        </p:nvSpPr>
        <p:spPr>
          <a:xfrm>
            <a:off x="395536" y="2507676"/>
            <a:ext cx="8352930" cy="1842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6" name="Rectangle 15">
            <a:hlinkClick r:id="rId7"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9" name="Straight Arrow Connector 18"/>
          <p:cNvCxnSpPr>
            <a:stCxn id="20"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616294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716015" y="4941168"/>
            <a:ext cx="4392490" cy="655533"/>
          </a:xfrm>
          <a:prstGeom prst="rect">
            <a:avLst/>
          </a:prstGeom>
        </p:spPr>
      </p:pic>
      <p:pic>
        <p:nvPicPr>
          <p:cNvPr id="10" name="Picture 9"/>
          <p:cNvPicPr>
            <a:picLocks noChangeAspect="1"/>
          </p:cNvPicPr>
          <p:nvPr/>
        </p:nvPicPr>
        <p:blipFill>
          <a:blip r:embed="rId3"/>
          <a:stretch>
            <a:fillRect/>
          </a:stretch>
        </p:blipFill>
        <p:spPr>
          <a:xfrm>
            <a:off x="107504" y="5442596"/>
            <a:ext cx="4536504" cy="517393"/>
          </a:xfrm>
          <a:prstGeom prst="rect">
            <a:avLst/>
          </a:prstGeom>
        </p:spPr>
      </p:pic>
      <p:pic>
        <p:nvPicPr>
          <p:cNvPr id="4" name="Picture 3"/>
          <p:cNvPicPr>
            <a:picLocks noChangeAspect="1"/>
          </p:cNvPicPr>
          <p:nvPr/>
        </p:nvPicPr>
        <p:blipFill>
          <a:blip r:embed="rId4"/>
          <a:stretch>
            <a:fillRect/>
          </a:stretch>
        </p:blipFill>
        <p:spPr>
          <a:xfrm>
            <a:off x="107504" y="4258563"/>
            <a:ext cx="4536503" cy="1186661"/>
          </a:xfrm>
          <a:prstGeom prst="rect">
            <a:avLst/>
          </a:prstGeom>
        </p:spPr>
      </p:pic>
      <p:pic>
        <p:nvPicPr>
          <p:cNvPr id="2" name="Picture 1"/>
          <p:cNvPicPr>
            <a:picLocks noChangeAspect="1"/>
          </p:cNvPicPr>
          <p:nvPr/>
        </p:nvPicPr>
        <p:blipFill>
          <a:blip r:embed="rId5"/>
          <a:stretch>
            <a:fillRect/>
          </a:stretch>
        </p:blipFill>
        <p:spPr>
          <a:xfrm>
            <a:off x="107504" y="1196752"/>
            <a:ext cx="4536504" cy="3069661"/>
          </a:xfrm>
          <a:prstGeom prst="rect">
            <a:avLst/>
          </a:prstGeom>
        </p:spPr>
      </p:pic>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sp>
        <p:nvSpPr>
          <p:cNvPr id="23" name="Rectangle 22">
            <a:hlinkClick r:id="rId9"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a:t>
            </a:r>
            <a:r>
              <a:rPr lang="en-GB" sz="1400" b="1" dirty="0">
                <a:latin typeface="Comic Sans MS" panose="030F0702030302020204" pitchFamily="66" charset="0"/>
              </a:rPr>
              <a:t>3</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10"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1"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11" name="Picture 10"/>
          <p:cNvPicPr>
            <a:picLocks noChangeAspect="1"/>
          </p:cNvPicPr>
          <p:nvPr/>
        </p:nvPicPr>
        <p:blipFill>
          <a:blip r:embed="rId13"/>
          <a:stretch>
            <a:fillRect/>
          </a:stretch>
        </p:blipFill>
        <p:spPr>
          <a:xfrm>
            <a:off x="4716015" y="1196752"/>
            <a:ext cx="4392489" cy="3842919"/>
          </a:xfrm>
          <a:prstGeom prst="rect">
            <a:avLst/>
          </a:prstGeom>
        </p:spPr>
      </p:pic>
    </p:spTree>
    <p:extLst>
      <p:ext uri="{BB962C8B-B14F-4D97-AF65-F5344CB8AC3E}">
        <p14:creationId xmlns:p14="http://schemas.microsoft.com/office/powerpoint/2010/main" val="2265137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484784"/>
            <a:ext cx="8352928" cy="284166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484784"/>
            <a:ext cx="8352930" cy="3814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r>
              <a:rPr lang="en-GB" sz="1400" b="1" dirty="0" smtClean="0">
                <a:latin typeface="Comic Sans MS" panose="030F0702030302020204" pitchFamily="66" charset="0"/>
              </a:rPr>
              <a:t>(</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1" name="Rectangle 20"/>
          <p:cNvSpPr/>
          <p:nvPr/>
        </p:nvSpPr>
        <p:spPr>
          <a:xfrm>
            <a:off x="395536" y="2636912"/>
            <a:ext cx="8352930" cy="529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3" name="Rectangle 1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a:t>
            </a:r>
            <a:r>
              <a:rPr lang="en-GB" sz="1400" b="1" dirty="0">
                <a:latin typeface="Comic Sans MS" panose="030F0702030302020204" pitchFamily="66" charset="0"/>
              </a:rPr>
              <a:t>3</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2" name="Straight Arrow Connector 21"/>
          <p:cNvCxnSpPr>
            <a:stCxn id="23"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5" name="Rectangle 24"/>
          <p:cNvSpPr/>
          <p:nvPr/>
        </p:nvSpPr>
        <p:spPr>
          <a:xfrm>
            <a:off x="395536" y="3166910"/>
            <a:ext cx="8352928" cy="1159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26" name="Rectangle 25"/>
          <p:cNvSpPr/>
          <p:nvPr/>
        </p:nvSpPr>
        <p:spPr>
          <a:xfrm>
            <a:off x="395536" y="1866198"/>
            <a:ext cx="8352928" cy="770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r>
              <a:rPr lang="en-GB" sz="1400" b="1" dirty="0" smtClean="0">
                <a:latin typeface="Comic Sans MS" panose="030F0702030302020204" pitchFamily="66" charset="0"/>
              </a:rPr>
              <a:t>(ii)</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325231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4" grpId="0" animBg="1"/>
      <p:bldP spid="21" grpId="0" animBg="1"/>
      <p:bldP spid="25" grpId="0" animBg="1"/>
      <p:bldP spid="26" grpId="0" animBg="1"/>
    </p:bldLst>
  </p:timing>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3" name="Rectangle 22">
            <a:hlinkClick r:id="rId5"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Q15</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6"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107504" y="1301581"/>
            <a:ext cx="4311691" cy="3639587"/>
          </a:xfrm>
          <a:prstGeom prst="rect">
            <a:avLst/>
          </a:prstGeom>
        </p:spPr>
      </p:pic>
      <p:pic>
        <p:nvPicPr>
          <p:cNvPr id="4" name="Picture 3"/>
          <p:cNvPicPr>
            <a:picLocks noChangeAspect="1"/>
          </p:cNvPicPr>
          <p:nvPr/>
        </p:nvPicPr>
        <p:blipFill>
          <a:blip r:embed="rId10"/>
          <a:stretch>
            <a:fillRect/>
          </a:stretch>
        </p:blipFill>
        <p:spPr>
          <a:xfrm>
            <a:off x="4499295" y="836711"/>
            <a:ext cx="4609209" cy="4915485"/>
          </a:xfrm>
          <a:prstGeom prst="rect">
            <a:avLst/>
          </a:prstGeom>
        </p:spPr>
      </p:pic>
    </p:spTree>
    <p:extLst>
      <p:ext uri="{BB962C8B-B14F-4D97-AF65-F5344CB8AC3E}">
        <p14:creationId xmlns:p14="http://schemas.microsoft.com/office/powerpoint/2010/main" val="868235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5" y="620688"/>
            <a:ext cx="8352930" cy="51039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620687"/>
            <a:ext cx="8352930" cy="260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1" name="Rectangle 20"/>
          <p:cNvSpPr/>
          <p:nvPr/>
        </p:nvSpPr>
        <p:spPr>
          <a:xfrm>
            <a:off x="395536" y="881605"/>
            <a:ext cx="8352930" cy="1827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4" name="Rectangle 13"/>
          <p:cNvSpPr/>
          <p:nvPr/>
        </p:nvSpPr>
        <p:spPr>
          <a:xfrm>
            <a:off x="395534" y="2708920"/>
            <a:ext cx="8352931" cy="1188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5" name="Rectangle 14"/>
          <p:cNvSpPr/>
          <p:nvPr/>
        </p:nvSpPr>
        <p:spPr>
          <a:xfrm>
            <a:off x="395534" y="3897352"/>
            <a:ext cx="8352932" cy="1187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D</a:t>
            </a:r>
            <a:endParaRPr lang="en-GB" sz="1400" b="1" dirty="0">
              <a:latin typeface="Comic Sans MS" panose="030F0702030302020204" pitchFamily="66" charset="0"/>
            </a:endParaRPr>
          </a:p>
        </p:txBody>
      </p:sp>
      <p:sp>
        <p:nvSpPr>
          <p:cNvPr id="22" name="Rectangle 21"/>
          <p:cNvSpPr/>
          <p:nvPr/>
        </p:nvSpPr>
        <p:spPr>
          <a:xfrm>
            <a:off x="395534" y="5085183"/>
            <a:ext cx="8352932" cy="639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E</a:t>
            </a:r>
            <a:endParaRPr lang="en-GB" sz="1400" b="1" dirty="0">
              <a:latin typeface="Comic Sans MS" panose="030F0702030302020204" pitchFamily="66" charset="0"/>
            </a:endParaRPr>
          </a:p>
        </p:txBody>
      </p:sp>
      <p:sp>
        <p:nvSpPr>
          <p:cNvPr id="23" name="Rectangle 2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Q15</a:t>
            </a:r>
            <a:endParaRPr lang="en-GB" sz="1400" b="1" dirty="0">
              <a:latin typeface="Comic Sans MS" panose="030F0702030302020204" pitchFamily="66" charset="0"/>
            </a:endParaRPr>
          </a:p>
        </p:txBody>
      </p:sp>
      <p:cxnSp>
        <p:nvCxnSpPr>
          <p:cNvPr id="25" name="Straight Arrow Connector 24"/>
          <p:cNvCxnSpPr>
            <a:stCxn id="26"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7" name="Straight Arrow Connector 26"/>
          <p:cNvCxnSpPr>
            <a:stCxn id="28" idx="3"/>
            <a:endCxn id="26"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704470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1" grpId="0" animBg="1"/>
      <p:bldP spid="14" grpId="0" animBg="1"/>
      <p:bldP spid="15" grpId="0" animBg="1"/>
      <p:bldP spid="22" grpId="0" animBg="1"/>
    </p:bldLst>
  </p:timing>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686885" y="54968"/>
            <a:ext cx="2421619" cy="65423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Q20</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8" name="Picture 7"/>
          <p:cNvPicPr>
            <a:picLocks noChangeAspect="1"/>
          </p:cNvPicPr>
          <p:nvPr/>
        </p:nvPicPr>
        <p:blipFill>
          <a:blip r:embed="rId10"/>
          <a:stretch>
            <a:fillRect/>
          </a:stretch>
        </p:blipFill>
        <p:spPr>
          <a:xfrm>
            <a:off x="107504" y="1124744"/>
            <a:ext cx="6543885" cy="482575"/>
          </a:xfrm>
          <a:prstGeom prst="rect">
            <a:avLst/>
          </a:prstGeom>
        </p:spPr>
      </p:pic>
      <p:pic>
        <p:nvPicPr>
          <p:cNvPr id="6" name="Picture 5"/>
          <p:cNvPicPr>
            <a:picLocks noChangeAspect="1"/>
          </p:cNvPicPr>
          <p:nvPr/>
        </p:nvPicPr>
        <p:blipFill>
          <a:blip r:embed="rId11"/>
          <a:stretch>
            <a:fillRect/>
          </a:stretch>
        </p:blipFill>
        <p:spPr>
          <a:xfrm>
            <a:off x="107504" y="1552367"/>
            <a:ext cx="6543885" cy="1999168"/>
          </a:xfrm>
          <a:prstGeom prst="rect">
            <a:avLst/>
          </a:prstGeom>
        </p:spPr>
      </p:pic>
    </p:spTree>
    <p:extLst>
      <p:ext uri="{BB962C8B-B14F-4D97-AF65-F5344CB8AC3E}">
        <p14:creationId xmlns:p14="http://schemas.microsoft.com/office/powerpoint/2010/main" val="3285664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3" y="3861048"/>
            <a:ext cx="8640974" cy="1134724"/>
          </a:xfrm>
          <a:prstGeom prst="rect">
            <a:avLst/>
          </a:prstGeom>
        </p:spPr>
      </p:pic>
      <p:pic>
        <p:nvPicPr>
          <p:cNvPr id="2" name="Picture 1"/>
          <p:cNvPicPr>
            <a:picLocks noChangeAspect="1"/>
          </p:cNvPicPr>
          <p:nvPr/>
        </p:nvPicPr>
        <p:blipFill>
          <a:blip r:embed="rId3"/>
          <a:stretch>
            <a:fillRect/>
          </a:stretch>
        </p:blipFill>
        <p:spPr>
          <a:xfrm>
            <a:off x="251518" y="1806514"/>
            <a:ext cx="8640964" cy="205453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806513"/>
            <a:ext cx="8640958" cy="379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5" name="Rectangle 14"/>
          <p:cNvSpPr/>
          <p:nvPr/>
        </p:nvSpPr>
        <p:spPr>
          <a:xfrm>
            <a:off x="251518" y="2185709"/>
            <a:ext cx="8640958" cy="357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20" name="Rectangle 19"/>
          <p:cNvSpPr/>
          <p:nvPr/>
        </p:nvSpPr>
        <p:spPr>
          <a:xfrm>
            <a:off x="251518" y="2543491"/>
            <a:ext cx="8640958" cy="794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(iii)</a:t>
            </a:r>
            <a:endParaRPr lang="en-GB" sz="1400" b="1" dirty="0">
              <a:latin typeface="Comic Sans MS" panose="030F0702030302020204" pitchFamily="66" charset="0"/>
            </a:endParaRPr>
          </a:p>
        </p:txBody>
      </p:sp>
      <p:sp>
        <p:nvSpPr>
          <p:cNvPr id="21" name="Rectangle 20"/>
          <p:cNvSpPr/>
          <p:nvPr/>
        </p:nvSpPr>
        <p:spPr>
          <a:xfrm>
            <a:off x="251518" y="3337836"/>
            <a:ext cx="8640958" cy="1657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8"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7" name="Straight Arrow Connector 16"/>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Q11</a:t>
            </a:r>
            <a:endParaRPr lang="en-GB" sz="1400" b="1" dirty="0">
              <a:latin typeface="Comic Sans MS" panose="030F0702030302020204" pitchFamily="66" charset="0"/>
            </a:endParaRPr>
          </a:p>
        </p:txBody>
      </p:sp>
      <p:cxnSp>
        <p:nvCxnSpPr>
          <p:cNvPr id="27" name="Straight Arrow Connector 26"/>
          <p:cNvCxnSpPr>
            <a:stCxn id="16" idx="3"/>
            <a:endCxn id="18"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766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9" grpId="0" animBg="1"/>
      <p:bldP spid="15" grpId="0" animBg="1"/>
      <p:bldP spid="20" grpId="0" animBg="1"/>
      <p:bldP spid="21" grpId="0" animBg="1"/>
    </p:bldLst>
  </p:timing>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1844824"/>
            <a:ext cx="8352926" cy="12943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844824"/>
            <a:ext cx="8352930" cy="1294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Q20</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9" name="Straight Arrow Connector 18"/>
          <p:cNvCxnSpPr>
            <a:stCxn id="20"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524404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5505" y="5151772"/>
            <a:ext cx="6712990" cy="1589596"/>
          </a:xfrm>
          <a:prstGeom prst="rect">
            <a:avLst/>
          </a:prstGeom>
        </p:spPr>
      </p:pic>
      <p:pic>
        <p:nvPicPr>
          <p:cNvPr id="2" name="Picture 1"/>
          <p:cNvPicPr>
            <a:picLocks noChangeAspect="1"/>
          </p:cNvPicPr>
          <p:nvPr/>
        </p:nvPicPr>
        <p:blipFill>
          <a:blip r:embed="rId3"/>
          <a:stretch>
            <a:fillRect/>
          </a:stretch>
        </p:blipFill>
        <p:spPr>
          <a:xfrm>
            <a:off x="1215505" y="404664"/>
            <a:ext cx="6712990" cy="556386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3" name="Rectangle 22">
            <a:hlinkClick r:id="rId7"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6" name="Group 15"/>
          <p:cNvGrpSpPr/>
          <p:nvPr/>
        </p:nvGrpSpPr>
        <p:grpSpPr>
          <a:xfrm>
            <a:off x="107504" y="368660"/>
            <a:ext cx="648072" cy="648072"/>
            <a:chOff x="107504" y="368660"/>
            <a:chExt cx="648072" cy="648072"/>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0680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700808"/>
            <a:ext cx="8352928" cy="13470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700808"/>
            <a:ext cx="8352930" cy="1347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874751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t="17078" b="1"/>
          <a:stretch/>
        </p:blipFill>
        <p:spPr>
          <a:xfrm>
            <a:off x="1835696" y="5157192"/>
            <a:ext cx="5472608" cy="1656184"/>
          </a:xfrm>
          <a:prstGeom prst="rect">
            <a:avLst/>
          </a:prstGeom>
        </p:spPr>
      </p:pic>
      <p:pic>
        <p:nvPicPr>
          <p:cNvPr id="8" name="Picture 7"/>
          <p:cNvPicPr>
            <a:picLocks noChangeAspect="1"/>
          </p:cNvPicPr>
          <p:nvPr/>
        </p:nvPicPr>
        <p:blipFill>
          <a:blip r:embed="rId3"/>
          <a:stretch>
            <a:fillRect/>
          </a:stretch>
        </p:blipFill>
        <p:spPr>
          <a:xfrm>
            <a:off x="1835696" y="4077072"/>
            <a:ext cx="5472608" cy="1375712"/>
          </a:xfrm>
          <a:prstGeom prst="rect">
            <a:avLst/>
          </a:prstGeom>
        </p:spPr>
      </p:pic>
      <p:pic>
        <p:nvPicPr>
          <p:cNvPr id="6" name="Picture 5"/>
          <p:cNvPicPr>
            <a:picLocks noChangeAspect="1"/>
          </p:cNvPicPr>
          <p:nvPr/>
        </p:nvPicPr>
        <p:blipFill>
          <a:blip r:embed="rId4"/>
          <a:stretch>
            <a:fillRect/>
          </a:stretch>
        </p:blipFill>
        <p:spPr>
          <a:xfrm>
            <a:off x="1835696" y="4208258"/>
            <a:ext cx="5472608" cy="1024870"/>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23" name="Rectangle 22">
            <a:hlinkClick r:id="rId8"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Q13</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9"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6" name="Group 15"/>
          <p:cNvGrpSpPr/>
          <p:nvPr/>
        </p:nvGrpSpPr>
        <p:grpSpPr>
          <a:xfrm>
            <a:off x="107504" y="368660"/>
            <a:ext cx="648072" cy="648072"/>
            <a:chOff x="107504" y="368660"/>
            <a:chExt cx="648072" cy="648072"/>
          </a:xfrm>
        </p:grpSpPr>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12"/>
          <a:stretch>
            <a:fillRect/>
          </a:stretch>
        </p:blipFill>
        <p:spPr>
          <a:xfrm>
            <a:off x="1835696" y="404664"/>
            <a:ext cx="5472608" cy="4328336"/>
          </a:xfrm>
          <a:prstGeom prst="rect">
            <a:avLst/>
          </a:prstGeom>
        </p:spPr>
      </p:pic>
      <p:pic>
        <p:nvPicPr>
          <p:cNvPr id="10" name="Picture 9"/>
          <p:cNvPicPr>
            <a:picLocks noChangeAspect="1"/>
          </p:cNvPicPr>
          <p:nvPr/>
        </p:nvPicPr>
        <p:blipFill rotWithShape="1">
          <a:blip r:embed="rId2"/>
          <a:srcRect b="89689"/>
          <a:stretch/>
        </p:blipFill>
        <p:spPr>
          <a:xfrm>
            <a:off x="1835696" y="5445224"/>
            <a:ext cx="5472608" cy="205932"/>
          </a:xfrm>
          <a:prstGeom prst="rect">
            <a:avLst/>
          </a:prstGeom>
        </p:spPr>
      </p:pic>
    </p:spTree>
    <p:extLst>
      <p:ext uri="{BB962C8B-B14F-4D97-AF65-F5344CB8AC3E}">
        <p14:creationId xmlns:p14="http://schemas.microsoft.com/office/powerpoint/2010/main" val="3218556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1556792"/>
            <a:ext cx="8352926" cy="20693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484784"/>
            <a:ext cx="835293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Q13</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9" name="Straight Arrow Connector 18"/>
          <p:cNvCxnSpPr>
            <a:stCxn id="20"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1" name="Rectangle 20"/>
          <p:cNvSpPr/>
          <p:nvPr/>
        </p:nvSpPr>
        <p:spPr>
          <a:xfrm>
            <a:off x="395536" y="1988840"/>
            <a:ext cx="8352927"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2" name="Rectangle 21"/>
          <p:cNvSpPr/>
          <p:nvPr/>
        </p:nvSpPr>
        <p:spPr>
          <a:xfrm>
            <a:off x="395534" y="2852936"/>
            <a:ext cx="8352929"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3" name="Rectangle 22"/>
          <p:cNvSpPr/>
          <p:nvPr/>
        </p:nvSpPr>
        <p:spPr>
          <a:xfrm>
            <a:off x="395534" y="3140968"/>
            <a:ext cx="8352929" cy="485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 (ii)</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67266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4" grpId="0" animBg="1"/>
      <p:bldP spid="21" grpId="0" animBg="1"/>
      <p:bldP spid="22" grpId="0" animBg="1"/>
      <p:bldP spid="23" grpId="0" animBg="1"/>
    </p:bldLst>
  </p:timing>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7" y="4941168"/>
            <a:ext cx="7632846" cy="1710532"/>
          </a:xfrm>
          <a:prstGeom prst="rect">
            <a:avLst/>
          </a:prstGeom>
        </p:spPr>
      </p:pic>
      <p:pic>
        <p:nvPicPr>
          <p:cNvPr id="2" name="Picture 1"/>
          <p:cNvPicPr>
            <a:picLocks noChangeAspect="1"/>
          </p:cNvPicPr>
          <p:nvPr/>
        </p:nvPicPr>
        <p:blipFill>
          <a:blip r:embed="rId3"/>
          <a:stretch>
            <a:fillRect/>
          </a:stretch>
        </p:blipFill>
        <p:spPr>
          <a:xfrm>
            <a:off x="755576" y="620688"/>
            <a:ext cx="7632848" cy="443758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3" name="Rectangle 22">
            <a:hlinkClick r:id="rId7"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079239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916832"/>
            <a:ext cx="8352928" cy="11857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916832"/>
            <a:ext cx="8352930" cy="1185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15" name="Straight Arrow Connector 14"/>
          <p:cNvCxnSpPr>
            <a:stCxn id="25" idx="3"/>
            <a:endCxn id="14"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6" name="Straight Arrow Connector 25"/>
          <p:cNvCxnSpPr>
            <a:stCxn id="27" idx="3"/>
            <a:endCxn id="2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399270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55576" y="4686076"/>
            <a:ext cx="7632848" cy="1983284"/>
          </a:xfrm>
          <a:prstGeom prst="rect">
            <a:avLst/>
          </a:prstGeom>
        </p:spPr>
      </p:pic>
      <p:pic>
        <p:nvPicPr>
          <p:cNvPr id="8" name="Picture 7"/>
          <p:cNvPicPr>
            <a:picLocks noChangeAspect="1"/>
          </p:cNvPicPr>
          <p:nvPr/>
        </p:nvPicPr>
        <p:blipFill>
          <a:blip r:embed="rId3"/>
          <a:stretch>
            <a:fillRect/>
          </a:stretch>
        </p:blipFill>
        <p:spPr>
          <a:xfrm>
            <a:off x="755576" y="3501008"/>
            <a:ext cx="7632848" cy="2463550"/>
          </a:xfrm>
          <a:prstGeom prst="rect">
            <a:avLst/>
          </a:prstGeom>
        </p:spPr>
      </p:pic>
      <p:pic>
        <p:nvPicPr>
          <p:cNvPr id="6" name="Picture 5"/>
          <p:cNvPicPr>
            <a:picLocks noChangeAspect="1"/>
          </p:cNvPicPr>
          <p:nvPr/>
        </p:nvPicPr>
        <p:blipFill>
          <a:blip r:embed="rId4"/>
          <a:stretch>
            <a:fillRect/>
          </a:stretch>
        </p:blipFill>
        <p:spPr>
          <a:xfrm>
            <a:off x="755575" y="3298594"/>
            <a:ext cx="7632850" cy="149855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23" name="Rectangle 22">
            <a:hlinkClick r:id="rId8"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9"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12"/>
          <a:stretch>
            <a:fillRect/>
          </a:stretch>
        </p:blipFill>
        <p:spPr>
          <a:xfrm>
            <a:off x="755575" y="404664"/>
            <a:ext cx="7632850" cy="3537678"/>
          </a:xfrm>
          <a:prstGeom prst="rect">
            <a:avLst/>
          </a:prstGeom>
        </p:spPr>
      </p:pic>
    </p:spTree>
    <p:extLst>
      <p:ext uri="{BB962C8B-B14F-4D97-AF65-F5344CB8AC3E}">
        <p14:creationId xmlns:p14="http://schemas.microsoft.com/office/powerpoint/2010/main" val="532962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4" y="3645024"/>
            <a:ext cx="8352932" cy="2090802"/>
          </a:xfrm>
          <a:prstGeom prst="rect">
            <a:avLst/>
          </a:prstGeom>
        </p:spPr>
      </p:pic>
      <p:pic>
        <p:nvPicPr>
          <p:cNvPr id="4" name="Picture 3"/>
          <p:cNvPicPr>
            <a:picLocks noChangeAspect="1"/>
          </p:cNvPicPr>
          <p:nvPr/>
        </p:nvPicPr>
        <p:blipFill>
          <a:blip r:embed="rId3"/>
          <a:stretch>
            <a:fillRect/>
          </a:stretch>
        </p:blipFill>
        <p:spPr>
          <a:xfrm>
            <a:off x="395535" y="620688"/>
            <a:ext cx="8352930" cy="299756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4" name="Rectangle 23"/>
          <p:cNvSpPr/>
          <p:nvPr/>
        </p:nvSpPr>
        <p:spPr>
          <a:xfrm>
            <a:off x="395536" y="620688"/>
            <a:ext cx="8352930" cy="960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6" name="Straight Arrow Connector 15"/>
          <p:cNvCxnSpPr>
            <a:stCxn id="17"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8" name="Rectangle 17"/>
          <p:cNvSpPr/>
          <p:nvPr/>
        </p:nvSpPr>
        <p:spPr>
          <a:xfrm>
            <a:off x="395534" y="1581308"/>
            <a:ext cx="8352931" cy="2036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9" name="Rectangle 18"/>
          <p:cNvSpPr/>
          <p:nvPr/>
        </p:nvSpPr>
        <p:spPr>
          <a:xfrm>
            <a:off x="395534" y="3618248"/>
            <a:ext cx="8352931" cy="2117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1565487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4" grpId="0" animBg="1"/>
      <p:bldP spid="18" grpId="0" animBg="1"/>
      <p:bldP spid="19" grpId="0" animBg="1"/>
    </p:bldLst>
  </p:timing>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403648" y="4833628"/>
            <a:ext cx="6336704" cy="1923148"/>
          </a:xfrm>
          <a:prstGeom prst="rect">
            <a:avLst/>
          </a:prstGeom>
        </p:spPr>
      </p:pic>
      <p:pic>
        <p:nvPicPr>
          <p:cNvPr id="5" name="Picture 4"/>
          <p:cNvPicPr>
            <a:picLocks noChangeAspect="1"/>
          </p:cNvPicPr>
          <p:nvPr/>
        </p:nvPicPr>
        <p:blipFill>
          <a:blip r:embed="rId3"/>
          <a:stretch>
            <a:fillRect/>
          </a:stretch>
        </p:blipFill>
        <p:spPr>
          <a:xfrm>
            <a:off x="1403648" y="4797152"/>
            <a:ext cx="6336704" cy="1702816"/>
          </a:xfrm>
          <a:prstGeom prst="rect">
            <a:avLst/>
          </a:prstGeom>
        </p:spPr>
      </p:pic>
      <p:pic>
        <p:nvPicPr>
          <p:cNvPr id="6" name="Picture 5"/>
          <p:cNvPicPr>
            <a:picLocks noChangeAspect="1"/>
          </p:cNvPicPr>
          <p:nvPr/>
        </p:nvPicPr>
        <p:blipFill>
          <a:blip r:embed="rId4"/>
          <a:stretch>
            <a:fillRect/>
          </a:stretch>
        </p:blipFill>
        <p:spPr>
          <a:xfrm>
            <a:off x="1403648" y="414098"/>
            <a:ext cx="6336704" cy="445506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23" name="Rectangle 22">
            <a:hlinkClick r:id="rId8"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9"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191321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1522" y="3552922"/>
            <a:ext cx="8640956" cy="2612382"/>
          </a:xfrm>
          <a:prstGeom prst="rect">
            <a:avLst/>
          </a:prstGeom>
        </p:spPr>
      </p:pic>
      <p:pic>
        <p:nvPicPr>
          <p:cNvPr id="7" name="Picture 6"/>
          <p:cNvPicPr>
            <a:picLocks noChangeAspect="1"/>
          </p:cNvPicPr>
          <p:nvPr/>
        </p:nvPicPr>
        <p:blipFill>
          <a:blip r:embed="rId3"/>
          <a:stretch>
            <a:fillRect/>
          </a:stretch>
        </p:blipFill>
        <p:spPr>
          <a:xfrm>
            <a:off x="251521" y="1699288"/>
            <a:ext cx="8640958" cy="2521800"/>
          </a:xfrm>
          <a:prstGeom prst="rect">
            <a:avLst/>
          </a:prstGeom>
        </p:spPr>
      </p:pic>
      <p:pic>
        <p:nvPicPr>
          <p:cNvPr id="2" name="Picture 1"/>
          <p:cNvPicPr>
            <a:picLocks noChangeAspect="1"/>
          </p:cNvPicPr>
          <p:nvPr/>
        </p:nvPicPr>
        <p:blipFill>
          <a:blip r:embed="rId4"/>
          <a:stretch>
            <a:fillRect/>
          </a:stretch>
        </p:blipFill>
        <p:spPr>
          <a:xfrm>
            <a:off x="251521" y="908720"/>
            <a:ext cx="8640958" cy="96010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3" name="Rectangle 22">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4" name="Rectangle 23">
            <a:hlinkClick r:id="rId10"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25" name="Straight Arrow Connector 24"/>
          <p:cNvCxnSpPr>
            <a:stCxn id="23" idx="3"/>
            <a:endCxn id="2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11"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a:t>
            </a:r>
            <a:endParaRPr lang="en-GB" sz="1400" b="1" dirty="0">
              <a:latin typeface="Comic Sans MS" panose="030F0702030302020204" pitchFamily="66" charset="0"/>
            </a:endParaRPr>
          </a:p>
        </p:txBody>
      </p:sp>
      <p:cxnSp>
        <p:nvCxnSpPr>
          <p:cNvPr id="27" name="Straight Arrow Connector 26"/>
          <p:cNvCxnSpPr>
            <a:stCxn id="24" idx="3"/>
            <a:endCxn id="26"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578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4" y="980728"/>
            <a:ext cx="8352932" cy="35270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395536" y="967816"/>
            <a:ext cx="8352930" cy="2509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8" name="Rectangle 17"/>
          <p:cNvSpPr/>
          <p:nvPr/>
        </p:nvSpPr>
        <p:spPr>
          <a:xfrm>
            <a:off x="395534" y="1218743"/>
            <a:ext cx="8352931" cy="328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19" name="Rectangle 18"/>
          <p:cNvSpPr/>
          <p:nvPr/>
        </p:nvSpPr>
        <p:spPr>
          <a:xfrm>
            <a:off x="395534" y="1547562"/>
            <a:ext cx="8352931" cy="2973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6" name="Rectangle 15">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7" name="Straight Arrow Connector 16"/>
          <p:cNvCxnSpPr>
            <a:stCxn id="26" idx="3"/>
            <a:endCxn id="16"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7" name="Straight Arrow Connector 26"/>
          <p:cNvCxnSpPr>
            <a:stCxn id="28" idx="3"/>
            <a:endCxn id="26"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995749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4" grpId="0" animBg="1"/>
      <p:bldP spid="18" grpId="0" animBg="1"/>
      <p:bldP spid="19" grpId="0" animBg="1"/>
    </p:bldLst>
  </p:timing>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Pie Charts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9" name="Rectangle 18">
            <a:hlinkClick r:id="rId4"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20" name="Straight Arrow Connector 19"/>
          <p:cNvCxnSpPr>
            <a:stCxn id="21" idx="3"/>
            <a:endCxn id="19"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9" name="Rectangle 8">
            <a:hlinkClick r:id="rId6" action="ppaction://hlinksldjump"/>
          </p:cNvPr>
          <p:cNvSpPr/>
          <p:nvPr/>
        </p:nvSpPr>
        <p:spPr>
          <a:xfrm>
            <a:off x="3924056"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endParaRPr lang="en-GB" sz="1400" b="1" dirty="0">
              <a:latin typeface="Comic Sans MS" panose="030F0702030302020204" pitchFamily="66" charset="0"/>
            </a:endParaRPr>
          </a:p>
          <a:p>
            <a:pPr algn="ctr"/>
            <a:r>
              <a:rPr lang="en-GB" sz="1400" b="1" dirty="0">
                <a:latin typeface="Comic Sans MS" panose="030F0702030302020204" pitchFamily="66" charset="0"/>
              </a:rPr>
              <a:t>3H </a:t>
            </a:r>
            <a:r>
              <a:rPr lang="en-GB" sz="1400" b="1" dirty="0" smtClean="0">
                <a:latin typeface="Comic Sans MS" panose="030F0702030302020204" pitchFamily="66" charset="0"/>
              </a:rPr>
              <a:t>Q3</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3924056"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endParaRPr lang="en-GB" sz="1400" b="1" dirty="0">
              <a:latin typeface="Comic Sans MS" panose="030F0702030302020204" pitchFamily="66" charset="0"/>
            </a:endParaRPr>
          </a:p>
          <a:p>
            <a:pPr algn="ctr"/>
            <a:r>
              <a:rPr lang="en-GB" sz="1400" b="1" dirty="0">
                <a:latin typeface="Comic Sans MS" panose="030F0702030302020204" pitchFamily="66" charset="0"/>
              </a:rPr>
              <a:t>3H </a:t>
            </a:r>
            <a:r>
              <a:rPr lang="en-GB" sz="1400" b="1" dirty="0" smtClean="0">
                <a:latin typeface="Comic Sans MS" panose="030F0702030302020204" pitchFamily="66" charset="0"/>
              </a:rPr>
              <a:t>Q1</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026946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980728"/>
            <a:ext cx="4608512" cy="54210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7"/>
          <a:stretch>
            <a:fillRect/>
          </a:stretch>
        </p:blipFill>
        <p:spPr>
          <a:xfrm>
            <a:off x="4570784" y="1242659"/>
            <a:ext cx="4537720" cy="2474373"/>
          </a:xfrm>
          <a:prstGeom prst="rect">
            <a:avLst/>
          </a:prstGeom>
        </p:spPr>
      </p:pic>
      <p:sp>
        <p:nvSpPr>
          <p:cNvPr id="12" name="Rectangle 11">
            <a:hlinkClick r:id="rId8"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3H </a:t>
            </a:r>
            <a:r>
              <a:rPr lang="en-GB" sz="1400" b="1" dirty="0" smtClean="0">
                <a:latin typeface="Comic Sans MS" panose="030F0702030302020204" pitchFamily="66" charset="0"/>
              </a:rPr>
              <a:t>Q3</a:t>
            </a:r>
            <a:endParaRPr lang="en-GB" sz="1400" b="1" dirty="0">
              <a:latin typeface="Comic Sans MS" panose="030F0702030302020204" pitchFamily="66" charset="0"/>
            </a:endParaRPr>
          </a:p>
        </p:txBody>
      </p:sp>
      <p:cxnSp>
        <p:nvCxnSpPr>
          <p:cNvPr id="18" name="Straight Arrow Connector 17"/>
          <p:cNvCxnSpPr>
            <a:stCxn id="20" idx="3"/>
            <a:endCxn id="12"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21" name="Straight Arrow Connector 20"/>
          <p:cNvCxnSpPr>
            <a:stCxn id="22" idx="3"/>
            <a:endCxn id="20"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791628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7" y="2852936"/>
            <a:ext cx="8640966" cy="2928502"/>
          </a:xfrm>
          <a:prstGeom prst="rect">
            <a:avLst/>
          </a:prstGeom>
        </p:spPr>
      </p:pic>
      <p:pic>
        <p:nvPicPr>
          <p:cNvPr id="2" name="Picture 1"/>
          <p:cNvPicPr>
            <a:picLocks noChangeAspect="1"/>
          </p:cNvPicPr>
          <p:nvPr/>
        </p:nvPicPr>
        <p:blipFill>
          <a:blip r:embed="rId3"/>
          <a:stretch>
            <a:fillRect/>
          </a:stretch>
        </p:blipFill>
        <p:spPr>
          <a:xfrm>
            <a:off x="251519" y="980728"/>
            <a:ext cx="8640962" cy="180726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1" name="Rectangle 20"/>
          <p:cNvSpPr/>
          <p:nvPr/>
        </p:nvSpPr>
        <p:spPr>
          <a:xfrm>
            <a:off x="251519" y="5034550"/>
            <a:ext cx="8640960" cy="746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2" name="Rectangle 21"/>
          <p:cNvSpPr/>
          <p:nvPr/>
        </p:nvSpPr>
        <p:spPr>
          <a:xfrm>
            <a:off x="251518" y="978471"/>
            <a:ext cx="8640961" cy="3622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7" name="Rectangle 26"/>
          <p:cNvSpPr/>
          <p:nvPr/>
        </p:nvSpPr>
        <p:spPr>
          <a:xfrm>
            <a:off x="251518" y="1340769"/>
            <a:ext cx="8640961" cy="144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pic>
        <p:nvPicPr>
          <p:cNvPr id="2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5903486"/>
            <a:ext cx="1296144" cy="861935"/>
          </a:xfrm>
          <a:prstGeom prst="rect">
            <a:avLst/>
          </a:prstGeom>
          <a:noFill/>
        </p:spPr>
      </p:pic>
      <p:sp>
        <p:nvSpPr>
          <p:cNvPr id="23" name="Rectangle 22"/>
          <p:cNvSpPr/>
          <p:nvPr/>
        </p:nvSpPr>
        <p:spPr>
          <a:xfrm>
            <a:off x="251517" y="2852935"/>
            <a:ext cx="8640962" cy="2181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(iii)</a:t>
            </a:r>
            <a:endParaRPr lang="en-GB" sz="1400" b="1" dirty="0">
              <a:latin typeface="Comic Sans MS" panose="030F0702030302020204" pitchFamily="66" charset="0"/>
            </a:endParaRPr>
          </a:p>
        </p:txBody>
      </p:sp>
      <p:sp>
        <p:nvSpPr>
          <p:cNvPr id="24" name="Rectangle 23">
            <a:hlinkClick r:id="rId8"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3H </a:t>
            </a:r>
            <a:r>
              <a:rPr lang="en-GB" sz="1400" b="1" dirty="0" smtClean="0">
                <a:latin typeface="Comic Sans MS" panose="030F0702030302020204" pitchFamily="66" charset="0"/>
              </a:rPr>
              <a:t>Q3</a:t>
            </a:r>
            <a:endParaRPr lang="en-GB" sz="1400" b="1" dirty="0">
              <a:latin typeface="Comic Sans MS" panose="030F0702030302020204" pitchFamily="66" charset="0"/>
            </a:endParaRPr>
          </a:p>
        </p:txBody>
      </p:sp>
      <p:cxnSp>
        <p:nvCxnSpPr>
          <p:cNvPr id="25" name="Straight Arrow Connector 24"/>
          <p:cNvCxnSpPr>
            <a:stCxn id="26" idx="3"/>
            <a:endCxn id="24"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9"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28" name="Straight Arrow Connector 27"/>
          <p:cNvCxnSpPr>
            <a:stCxn id="29" idx="3"/>
            <a:endCxn id="26"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719217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1" grpId="0" animBg="1"/>
      <p:bldP spid="22" grpId="0" animBg="1"/>
      <p:bldP spid="27" grpId="0" animBg="1"/>
      <p:bldP spid="23" grpId="0" animBg="1"/>
    </p:bldLst>
  </p:timing>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3147" y="404664"/>
            <a:ext cx="8357706" cy="540719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7" name="Rectangle 26"/>
          <p:cNvSpPr/>
          <p:nvPr/>
        </p:nvSpPr>
        <p:spPr>
          <a:xfrm>
            <a:off x="393147" y="404663"/>
            <a:ext cx="8357706" cy="5407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 Exemplar responses</a:t>
            </a:r>
            <a:endParaRPr lang="en-GB" sz="1400" b="1" dirty="0">
              <a:latin typeface="Comic Sans MS" panose="030F0702030302020204" pitchFamily="66" charset="0"/>
            </a:endParaRPr>
          </a:p>
        </p:txBody>
      </p:sp>
      <p:pic>
        <p:nvPicPr>
          <p:cNvPr id="2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2" name="Rectangle 11">
            <a:hlinkClick r:id="rId7"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3H </a:t>
            </a:r>
            <a:r>
              <a:rPr lang="en-GB" sz="1400" b="1" dirty="0" smtClean="0">
                <a:latin typeface="Comic Sans MS" panose="030F0702030302020204" pitchFamily="66" charset="0"/>
              </a:rPr>
              <a:t>Q3</a:t>
            </a:r>
            <a:endParaRPr lang="en-GB" sz="1400" b="1" dirty="0">
              <a:latin typeface="Comic Sans MS" panose="030F0702030302020204" pitchFamily="66" charset="0"/>
            </a:endParaRPr>
          </a:p>
        </p:txBody>
      </p:sp>
      <p:cxnSp>
        <p:nvCxnSpPr>
          <p:cNvPr id="14" name="Straight Arrow Connector 13"/>
          <p:cNvCxnSpPr>
            <a:stCxn id="15" idx="3"/>
            <a:endCxn id="12"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21" name="Straight Arrow Connector 20"/>
          <p:cNvCxnSpPr>
            <a:stCxn id="22"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724375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7" grpId="0" animBg="1"/>
    </p:bldLst>
  </p:timing>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18" y="980728"/>
            <a:ext cx="8640964" cy="33513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23" name="Rectangle 22"/>
          <p:cNvSpPr/>
          <p:nvPr/>
        </p:nvSpPr>
        <p:spPr>
          <a:xfrm>
            <a:off x="251517" y="980727"/>
            <a:ext cx="8640962" cy="3351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(iii) Exemplar responses</a:t>
            </a:r>
            <a:endParaRPr lang="en-GB" sz="1400" b="1" dirty="0">
              <a:latin typeface="Comic Sans MS" panose="030F0702030302020204" pitchFamily="66" charset="0"/>
            </a:endParaRPr>
          </a:p>
        </p:txBody>
      </p:sp>
      <p:sp>
        <p:nvSpPr>
          <p:cNvPr id="12" name="Rectangle 11">
            <a:hlinkClick r:id="rId7"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3H </a:t>
            </a:r>
            <a:r>
              <a:rPr lang="en-GB" sz="1400" b="1" dirty="0" smtClean="0">
                <a:latin typeface="Comic Sans MS" panose="030F0702030302020204" pitchFamily="66" charset="0"/>
              </a:rPr>
              <a:t>Q3</a:t>
            </a:r>
            <a:endParaRPr lang="en-GB" sz="1400" b="1" dirty="0">
              <a:latin typeface="Comic Sans MS" panose="030F0702030302020204" pitchFamily="66" charset="0"/>
            </a:endParaRPr>
          </a:p>
        </p:txBody>
      </p:sp>
      <p:cxnSp>
        <p:nvCxnSpPr>
          <p:cNvPr id="14" name="Straight Arrow Connector 13"/>
          <p:cNvCxnSpPr>
            <a:stCxn id="15" idx="3"/>
            <a:endCxn id="12"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21" name="Straight Arrow Connector 20"/>
          <p:cNvCxnSpPr>
            <a:stCxn id="22"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243994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7" y="3140968"/>
            <a:ext cx="8640962" cy="1620997"/>
          </a:xfrm>
          <a:prstGeom prst="rect">
            <a:avLst/>
          </a:prstGeom>
        </p:spPr>
      </p:pic>
      <p:pic>
        <p:nvPicPr>
          <p:cNvPr id="2" name="Picture 1"/>
          <p:cNvPicPr>
            <a:picLocks noChangeAspect="1"/>
          </p:cNvPicPr>
          <p:nvPr/>
        </p:nvPicPr>
        <p:blipFill>
          <a:blip r:embed="rId3"/>
          <a:stretch>
            <a:fillRect/>
          </a:stretch>
        </p:blipFill>
        <p:spPr>
          <a:xfrm>
            <a:off x="251518" y="980728"/>
            <a:ext cx="8640964" cy="208349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1" name="Rectangle 20"/>
          <p:cNvSpPr/>
          <p:nvPr/>
        </p:nvSpPr>
        <p:spPr>
          <a:xfrm>
            <a:off x="251519" y="980727"/>
            <a:ext cx="8640960" cy="3781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Exemplar responses</a:t>
            </a:r>
            <a:endParaRPr lang="en-GB" sz="1400" b="1" dirty="0">
              <a:latin typeface="Comic Sans MS" panose="030F0702030302020204" pitchFamily="66" charset="0"/>
            </a:endParaRPr>
          </a:p>
        </p:txBody>
      </p:sp>
      <p:sp>
        <p:nvSpPr>
          <p:cNvPr id="12" name="Rectangle 11">
            <a:hlinkClick r:id="rId7"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3H </a:t>
            </a:r>
            <a:r>
              <a:rPr lang="en-GB" sz="1400" b="1" dirty="0" smtClean="0">
                <a:latin typeface="Comic Sans MS" panose="030F0702030302020204" pitchFamily="66" charset="0"/>
              </a:rPr>
              <a:t>Q3</a:t>
            </a:r>
            <a:endParaRPr lang="en-GB" sz="1400" b="1" dirty="0">
              <a:latin typeface="Comic Sans MS" panose="030F0702030302020204" pitchFamily="66" charset="0"/>
            </a:endParaRPr>
          </a:p>
        </p:txBody>
      </p:sp>
      <p:cxnSp>
        <p:nvCxnSpPr>
          <p:cNvPr id="14" name="Straight Arrow Connector 13"/>
          <p:cNvCxnSpPr>
            <a:stCxn id="15" idx="3"/>
            <a:endCxn id="12"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20" name="Straight Arrow Connector 19"/>
          <p:cNvCxnSpPr>
            <a:stCxn id="22"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177128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352768" y="1124744"/>
            <a:ext cx="4755736" cy="15938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7"/>
          <a:stretch>
            <a:fillRect/>
          </a:stretch>
        </p:blipFill>
        <p:spPr>
          <a:xfrm>
            <a:off x="107504" y="1268759"/>
            <a:ext cx="4173256" cy="4320482"/>
          </a:xfrm>
          <a:prstGeom prst="rect">
            <a:avLst/>
          </a:prstGeom>
        </p:spPr>
      </p:pic>
      <p:pic>
        <p:nvPicPr>
          <p:cNvPr id="6" name="Picture 5"/>
          <p:cNvPicPr>
            <a:picLocks noChangeAspect="1"/>
          </p:cNvPicPr>
          <p:nvPr/>
        </p:nvPicPr>
        <p:blipFill>
          <a:blip r:embed="rId8"/>
          <a:stretch>
            <a:fillRect/>
          </a:stretch>
        </p:blipFill>
        <p:spPr>
          <a:xfrm>
            <a:off x="4352768" y="2204864"/>
            <a:ext cx="4755736" cy="3496226"/>
          </a:xfrm>
          <a:prstGeom prst="rect">
            <a:avLst/>
          </a:prstGeom>
        </p:spPr>
      </p:pic>
      <p:sp>
        <p:nvSpPr>
          <p:cNvPr id="18" name="Rectangle 17">
            <a:hlinkClick r:id="rId9"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3H </a:t>
            </a:r>
            <a:r>
              <a:rPr lang="en-GB" sz="1400" b="1" dirty="0" smtClean="0">
                <a:latin typeface="Comic Sans MS" panose="030F0702030302020204" pitchFamily="66" charset="0"/>
              </a:rPr>
              <a:t>Q1</a:t>
            </a:r>
            <a:endParaRPr lang="en-GB" sz="1400" b="1" dirty="0">
              <a:latin typeface="Comic Sans MS" panose="030F0702030302020204" pitchFamily="66" charset="0"/>
            </a:endParaRPr>
          </a:p>
        </p:txBody>
      </p:sp>
      <p:cxnSp>
        <p:nvCxnSpPr>
          <p:cNvPr id="20" name="Straight Arrow Connector 19"/>
          <p:cNvCxnSpPr>
            <a:stCxn id="21" idx="3"/>
            <a:endCxn id="18"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22" name="Straight Arrow Connector 21"/>
          <p:cNvCxnSpPr>
            <a:stCxn id="23" idx="3"/>
            <a:endCxn id="21"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1"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765483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268760"/>
            <a:ext cx="8640962" cy="29780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8" y="1268759"/>
            <a:ext cx="8640961"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endParaRPr lang="en-GB" sz="1400" b="1" dirty="0">
              <a:latin typeface="Comic Sans MS" panose="030F0702030302020204" pitchFamily="66" charset="0"/>
            </a:endParaRPr>
          </a:p>
        </p:txBody>
      </p:sp>
      <p:sp>
        <p:nvSpPr>
          <p:cNvPr id="21" name="Rectangle 20"/>
          <p:cNvSpPr/>
          <p:nvPr/>
        </p:nvSpPr>
        <p:spPr>
          <a:xfrm>
            <a:off x="251518" y="1556792"/>
            <a:ext cx="8640961"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3" name="Rectangle 22"/>
          <p:cNvSpPr/>
          <p:nvPr/>
        </p:nvSpPr>
        <p:spPr>
          <a:xfrm>
            <a:off x="251518" y="3140968"/>
            <a:ext cx="8640961" cy="1105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3H </a:t>
            </a:r>
            <a:r>
              <a:rPr lang="en-GB" sz="1400" b="1" dirty="0" smtClean="0">
                <a:latin typeface="Comic Sans MS" panose="030F0702030302020204" pitchFamily="66" charset="0"/>
              </a:rPr>
              <a:t>Q1</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16" name="Straight Arrow Connector 15"/>
          <p:cNvCxnSpPr>
            <a:stCxn id="17"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344715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animBg="1"/>
      <p:bldP spid="21" grpId="0" animBg="1"/>
      <p:bldP spid="23" grpId="0" animBg="1"/>
    </p:bldLst>
  </p:timing>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4800" dirty="0">
                <a:latin typeface="Comic Sans MS" panose="030F0702030302020204" pitchFamily="66" charset="0"/>
              </a:rPr>
              <a:t>Scatter Diagrams &amp; Correlation</a:t>
            </a:r>
          </a:p>
        </p:txBody>
      </p:sp>
      <p:sp>
        <p:nvSpPr>
          <p:cNvPr id="15" name="Rectangle 14">
            <a:hlinkClick r:id="rId2" action="ppaction://hlinksldjump"/>
          </p:cNvPr>
          <p:cNvSpPr/>
          <p:nvPr/>
        </p:nvSpPr>
        <p:spPr>
          <a:xfrm>
            <a:off x="3122303"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Q6</a:t>
            </a:r>
            <a:endParaRPr lang="en-GB" sz="1400" b="1" dirty="0">
              <a:latin typeface="Comic Sans MS" panose="030F0702030302020204" pitchFamily="66" charset="0"/>
            </a:endParaRPr>
          </a:p>
        </p:txBody>
      </p:sp>
      <p:sp>
        <p:nvSpPr>
          <p:cNvPr id="19" name="Rectangle 18">
            <a:hlinkClick r:id="rId3"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4"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4" name="Rectangle 13">
            <a:hlinkClick r:id="rId7" action="ppaction://hlinksldjump"/>
          </p:cNvPr>
          <p:cNvSpPr/>
          <p:nvPr/>
        </p:nvSpPr>
        <p:spPr>
          <a:xfrm>
            <a:off x="3131968" y="35730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2H Q7</a:t>
            </a:r>
            <a:endParaRPr lang="en-GB" sz="1400" b="1" dirty="0">
              <a:latin typeface="Comic Sans MS" panose="030F0702030302020204" pitchFamily="66" charset="0"/>
            </a:endParaRPr>
          </a:p>
        </p:txBody>
      </p:sp>
      <p:sp>
        <p:nvSpPr>
          <p:cNvPr id="16" name="Rectangle 15">
            <a:hlinkClick r:id="rId8" action="ppaction://hlinksldjump"/>
          </p:cNvPr>
          <p:cNvSpPr/>
          <p:nvPr/>
        </p:nvSpPr>
        <p:spPr>
          <a:xfrm>
            <a:off x="5436224"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3H Q3</a:t>
            </a:r>
            <a:endParaRPr lang="en-GB" sz="1400" b="1" dirty="0">
              <a:latin typeface="Comic Sans MS" panose="030F0702030302020204" pitchFamily="66" charset="0"/>
            </a:endParaRPr>
          </a:p>
        </p:txBody>
      </p:sp>
      <p:sp>
        <p:nvSpPr>
          <p:cNvPr id="17" name="Rectangle 16">
            <a:hlinkClick r:id="rId9" action="ppaction://hlinksldjump"/>
          </p:cNvPr>
          <p:cNvSpPr/>
          <p:nvPr/>
        </p:nvSpPr>
        <p:spPr>
          <a:xfrm>
            <a:off x="5436096"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1H Q4</a:t>
            </a:r>
            <a:endParaRPr lang="en-GB" sz="1400" b="1" dirty="0">
              <a:latin typeface="Comic Sans MS" panose="030F0702030302020204" pitchFamily="66" charset="0"/>
            </a:endParaRPr>
          </a:p>
        </p:txBody>
      </p:sp>
      <p:sp>
        <p:nvSpPr>
          <p:cNvPr id="18" name="Rectangle 17">
            <a:hlinkClick r:id="rId10" action="ppaction://hlinksldjump"/>
          </p:cNvPr>
          <p:cNvSpPr/>
          <p:nvPr/>
        </p:nvSpPr>
        <p:spPr>
          <a:xfrm>
            <a:off x="5436096"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smtClean="0">
                <a:latin typeface="Comic Sans MS" panose="030F0702030302020204" pitchFamily="66" charset="0"/>
              </a:rPr>
              <a:t>1H Q4</a:t>
            </a:r>
            <a:endParaRPr lang="en-GB" sz="1400" b="1" dirty="0">
              <a:latin typeface="Comic Sans MS" panose="030F0702030302020204" pitchFamily="66" charset="0"/>
            </a:endParaRPr>
          </a:p>
        </p:txBody>
      </p:sp>
      <p:sp>
        <p:nvSpPr>
          <p:cNvPr id="22" name="Rectangle 21">
            <a:hlinkClick r:id="rId11" action="ppaction://hlinksldjump"/>
          </p:cNvPr>
          <p:cNvSpPr/>
          <p:nvPr/>
        </p:nvSpPr>
        <p:spPr>
          <a:xfrm>
            <a:off x="5436096" y="41491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284201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14" y="1916832"/>
            <a:ext cx="8640972" cy="8406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916830"/>
            <a:ext cx="8640958" cy="398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1" name="Rectangle 20"/>
          <p:cNvSpPr/>
          <p:nvPr/>
        </p:nvSpPr>
        <p:spPr>
          <a:xfrm>
            <a:off x="251518" y="2315746"/>
            <a:ext cx="8640958" cy="441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8" name="Rectangle 2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9" name="Rectangle 28">
            <a:hlinkClick r:id="rId7"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30" name="Straight Arrow Connector 29"/>
          <p:cNvCxnSpPr>
            <a:stCxn id="28" idx="3"/>
            <a:endCxn id="2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Rectangle 30">
            <a:hlinkClick r:id="rId8"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a:t>
            </a:r>
            <a:endParaRPr lang="en-GB" sz="1400" b="1" dirty="0">
              <a:latin typeface="Comic Sans MS" panose="030F0702030302020204" pitchFamily="66" charset="0"/>
            </a:endParaRPr>
          </a:p>
        </p:txBody>
      </p:sp>
      <p:cxnSp>
        <p:nvCxnSpPr>
          <p:cNvPr id="32" name="Straight Arrow Connector 31"/>
          <p:cNvCxnSpPr>
            <a:stCxn id="29" idx="3"/>
            <a:endCxn id="31"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842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9" grpId="0" animBg="1"/>
      <p:bldP spid="21" grpId="0" animBg="1"/>
    </p:bldLst>
  </p:timing>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5"/>
          <a:stretch>
            <a:fillRect/>
          </a:stretch>
        </p:blipFill>
        <p:spPr>
          <a:xfrm>
            <a:off x="539552" y="489558"/>
            <a:ext cx="4511149" cy="3371490"/>
          </a:xfrm>
          <a:prstGeom prst="rect">
            <a:avLst/>
          </a:prstGeom>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7"/>
          <a:stretch>
            <a:fillRect/>
          </a:stretch>
        </p:blipFill>
        <p:spPr>
          <a:xfrm>
            <a:off x="5076056" y="1289160"/>
            <a:ext cx="3960440" cy="2523502"/>
          </a:xfrm>
          <a:prstGeom prst="rect">
            <a:avLst/>
          </a:prstGeom>
        </p:spPr>
      </p:pic>
      <p:pic>
        <p:nvPicPr>
          <p:cNvPr id="5" name="Picture 4"/>
          <p:cNvPicPr>
            <a:picLocks noChangeAspect="1"/>
          </p:cNvPicPr>
          <p:nvPr/>
        </p:nvPicPr>
        <p:blipFill>
          <a:blip r:embed="rId8"/>
          <a:stretch>
            <a:fillRect/>
          </a:stretch>
        </p:blipFill>
        <p:spPr>
          <a:xfrm>
            <a:off x="2339752" y="3895062"/>
            <a:ext cx="4464496" cy="2918314"/>
          </a:xfrm>
          <a:prstGeom prst="rect">
            <a:avLst/>
          </a:prstGeom>
        </p:spPr>
      </p:pic>
      <p:sp>
        <p:nvSpPr>
          <p:cNvPr id="13" name="Rectangle 12">
            <a:hlinkClick r:id="rId9" action="ppaction://hlinksldjump"/>
          </p:cNvPr>
          <p:cNvSpPr/>
          <p:nvPr/>
        </p:nvSpPr>
        <p:spPr>
          <a:xfrm>
            <a:off x="651621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Q6</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615617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1"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107882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2707040"/>
            <a:ext cx="8640960" cy="1443920"/>
          </a:xfrm>
          <a:prstGeom prst="rect">
            <a:avLst/>
          </a:prstGeom>
        </p:spPr>
      </p:pic>
      <p:pic>
        <p:nvPicPr>
          <p:cNvPr id="2" name="Picture 1"/>
          <p:cNvPicPr>
            <a:picLocks noChangeAspect="1"/>
          </p:cNvPicPr>
          <p:nvPr/>
        </p:nvPicPr>
        <p:blipFill>
          <a:blip r:embed="rId3"/>
          <a:stretch>
            <a:fillRect/>
          </a:stretch>
        </p:blipFill>
        <p:spPr>
          <a:xfrm>
            <a:off x="251520" y="1052736"/>
            <a:ext cx="8640960" cy="146844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3" name="Rectangle 22"/>
          <p:cNvSpPr/>
          <p:nvPr/>
        </p:nvSpPr>
        <p:spPr>
          <a:xfrm>
            <a:off x="251519" y="1522598"/>
            <a:ext cx="8640960" cy="996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1" name="Rectangle 20"/>
          <p:cNvSpPr/>
          <p:nvPr/>
        </p:nvSpPr>
        <p:spPr>
          <a:xfrm>
            <a:off x="251519" y="2704695"/>
            <a:ext cx="8640960" cy="1446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2" name="Rectangle 21"/>
          <p:cNvSpPr/>
          <p:nvPr/>
        </p:nvSpPr>
        <p:spPr>
          <a:xfrm>
            <a:off x="251518" y="1052736"/>
            <a:ext cx="8640961" cy="467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6" name="Rectangle 15">
            <a:hlinkClick r:id="rId7" action="ppaction://hlinksldjump"/>
          </p:cNvPr>
          <p:cNvSpPr/>
          <p:nvPr/>
        </p:nvSpPr>
        <p:spPr>
          <a:xfrm>
            <a:off x="651621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Q6</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615617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259860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P spid="21" grpId="0" animBg="1"/>
      <p:bldP spid="22" grpId="0" animBg="1"/>
    </p:bldLst>
  </p:timing>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979713" y="5816614"/>
            <a:ext cx="5184574" cy="9967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651621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Q7</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615617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10"/>
          <a:stretch>
            <a:fillRect/>
          </a:stretch>
        </p:blipFill>
        <p:spPr>
          <a:xfrm>
            <a:off x="1979713" y="425238"/>
            <a:ext cx="5184574" cy="6172114"/>
          </a:xfrm>
          <a:prstGeom prst="rect">
            <a:avLst/>
          </a:prstGeom>
        </p:spPr>
      </p:pic>
    </p:spTree>
    <p:extLst>
      <p:ext uri="{BB962C8B-B14F-4D97-AF65-F5344CB8AC3E}">
        <p14:creationId xmlns:p14="http://schemas.microsoft.com/office/powerpoint/2010/main" val="2843879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19" y="1340768"/>
            <a:ext cx="8640962" cy="28926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1" name="Rectangle 20"/>
          <p:cNvSpPr/>
          <p:nvPr/>
        </p:nvSpPr>
        <p:spPr>
          <a:xfrm>
            <a:off x="251519" y="3861048"/>
            <a:ext cx="8640960" cy="372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2" name="Rectangle 21"/>
          <p:cNvSpPr/>
          <p:nvPr/>
        </p:nvSpPr>
        <p:spPr>
          <a:xfrm>
            <a:off x="251518" y="1340766"/>
            <a:ext cx="8640961" cy="1224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651621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Q7</a:t>
            </a:r>
            <a:endParaRPr lang="en-GB" sz="1400" b="1" dirty="0">
              <a:latin typeface="Comic Sans MS" panose="030F0702030302020204" pitchFamily="66" charset="0"/>
            </a:endParaRPr>
          </a:p>
        </p:txBody>
      </p:sp>
      <p:cxnSp>
        <p:nvCxnSpPr>
          <p:cNvPr id="15" name="Straight Arrow Connector 14"/>
          <p:cNvCxnSpPr>
            <a:stCxn id="24" idx="3"/>
            <a:endCxn id="14" idx="1"/>
          </p:cNvCxnSpPr>
          <p:nvPr/>
        </p:nvCxnSpPr>
        <p:spPr>
          <a:xfrm flipV="1">
            <a:off x="615617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25" name="Straight Arrow Connector 24"/>
          <p:cNvCxnSpPr>
            <a:stCxn id="26" idx="3"/>
            <a:endCxn id="24"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7" name="Rectangle 26"/>
          <p:cNvSpPr/>
          <p:nvPr/>
        </p:nvSpPr>
        <p:spPr>
          <a:xfrm>
            <a:off x="251518" y="2564902"/>
            <a:ext cx="8640961" cy="1296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966755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1" grpId="0" animBg="1"/>
      <p:bldP spid="22" grpId="0" animBg="1"/>
      <p:bldP spid="27" grpId="0" animBg="1"/>
    </p:bldLst>
  </p:timing>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980728"/>
            <a:ext cx="4608512" cy="54210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651621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Q3</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615617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0"/>
          <a:stretch>
            <a:fillRect/>
          </a:stretch>
        </p:blipFill>
        <p:spPr>
          <a:xfrm>
            <a:off x="4570784" y="1242659"/>
            <a:ext cx="4537720" cy="2474373"/>
          </a:xfrm>
          <a:prstGeom prst="rect">
            <a:avLst/>
          </a:prstGeom>
        </p:spPr>
      </p:pic>
    </p:spTree>
    <p:extLst>
      <p:ext uri="{BB962C8B-B14F-4D97-AF65-F5344CB8AC3E}">
        <p14:creationId xmlns:p14="http://schemas.microsoft.com/office/powerpoint/2010/main" val="432935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7" y="2852936"/>
            <a:ext cx="8640966" cy="2928502"/>
          </a:xfrm>
          <a:prstGeom prst="rect">
            <a:avLst/>
          </a:prstGeom>
        </p:spPr>
      </p:pic>
      <p:pic>
        <p:nvPicPr>
          <p:cNvPr id="2" name="Picture 1"/>
          <p:cNvPicPr>
            <a:picLocks noChangeAspect="1"/>
          </p:cNvPicPr>
          <p:nvPr/>
        </p:nvPicPr>
        <p:blipFill>
          <a:blip r:embed="rId3"/>
          <a:stretch>
            <a:fillRect/>
          </a:stretch>
        </p:blipFill>
        <p:spPr>
          <a:xfrm>
            <a:off x="251519" y="980728"/>
            <a:ext cx="8640962" cy="180726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1" name="Rectangle 20"/>
          <p:cNvSpPr/>
          <p:nvPr/>
        </p:nvSpPr>
        <p:spPr>
          <a:xfrm>
            <a:off x="251519" y="5034550"/>
            <a:ext cx="8640960" cy="746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2" name="Rectangle 21"/>
          <p:cNvSpPr/>
          <p:nvPr/>
        </p:nvSpPr>
        <p:spPr>
          <a:xfrm>
            <a:off x="251518" y="978471"/>
            <a:ext cx="8640961" cy="3622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7" name="Rectangle 26"/>
          <p:cNvSpPr/>
          <p:nvPr/>
        </p:nvSpPr>
        <p:spPr>
          <a:xfrm>
            <a:off x="251518" y="1340769"/>
            <a:ext cx="8640961" cy="144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651621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Q3</a:t>
            </a:r>
            <a:endParaRPr lang="en-GB" sz="1400" b="1" dirty="0">
              <a:latin typeface="Comic Sans MS" panose="030F0702030302020204" pitchFamily="66" charset="0"/>
            </a:endParaRPr>
          </a:p>
        </p:txBody>
      </p:sp>
      <p:cxnSp>
        <p:nvCxnSpPr>
          <p:cNvPr id="16" name="Straight Arrow Connector 15"/>
          <p:cNvCxnSpPr>
            <a:stCxn id="17" idx="3"/>
            <a:endCxn id="13" idx="1"/>
          </p:cNvCxnSpPr>
          <p:nvPr/>
        </p:nvCxnSpPr>
        <p:spPr>
          <a:xfrm flipV="1">
            <a:off x="615617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18" name="Straight Arrow Connector 17"/>
          <p:cNvCxnSpPr>
            <a:stCxn id="19"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1115616" y="5903486"/>
            <a:ext cx="1296144" cy="861935"/>
          </a:xfrm>
          <a:prstGeom prst="rect">
            <a:avLst/>
          </a:prstGeom>
          <a:noFill/>
        </p:spPr>
      </p:pic>
      <p:sp>
        <p:nvSpPr>
          <p:cNvPr id="23" name="Rectangle 22"/>
          <p:cNvSpPr/>
          <p:nvPr/>
        </p:nvSpPr>
        <p:spPr>
          <a:xfrm>
            <a:off x="251517" y="2852935"/>
            <a:ext cx="8640962" cy="2181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(iii)</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751571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1" grpId="0" animBg="1"/>
      <p:bldP spid="22" grpId="0" animBg="1"/>
      <p:bldP spid="27" grpId="0" animBg="1"/>
      <p:bldP spid="23" grpId="0" animBg="1"/>
    </p:bldLst>
  </p:timing>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3147" y="404664"/>
            <a:ext cx="8357706" cy="540719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7" name="Rectangle 26"/>
          <p:cNvSpPr/>
          <p:nvPr/>
        </p:nvSpPr>
        <p:spPr>
          <a:xfrm>
            <a:off x="393147" y="404663"/>
            <a:ext cx="8357706" cy="5407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 Exemplar responses</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651621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Q3</a:t>
            </a:r>
            <a:endParaRPr lang="en-GB" sz="1400" b="1" dirty="0">
              <a:latin typeface="Comic Sans MS" panose="030F0702030302020204" pitchFamily="66" charset="0"/>
            </a:endParaRPr>
          </a:p>
        </p:txBody>
      </p:sp>
      <p:cxnSp>
        <p:nvCxnSpPr>
          <p:cNvPr id="16" name="Straight Arrow Connector 15"/>
          <p:cNvCxnSpPr>
            <a:stCxn id="17" idx="3"/>
            <a:endCxn id="13" idx="1"/>
          </p:cNvCxnSpPr>
          <p:nvPr/>
        </p:nvCxnSpPr>
        <p:spPr>
          <a:xfrm flipV="1">
            <a:off x="615617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18" name="Straight Arrow Connector 17"/>
          <p:cNvCxnSpPr>
            <a:stCxn id="19"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1694255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7" grpId="0" animBg="1"/>
    </p:bldLst>
  </p:timing>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18" y="980728"/>
            <a:ext cx="8640964" cy="33513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651621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Q3</a:t>
            </a:r>
            <a:endParaRPr lang="en-GB" sz="1400" b="1" dirty="0">
              <a:latin typeface="Comic Sans MS" panose="030F0702030302020204" pitchFamily="66" charset="0"/>
            </a:endParaRPr>
          </a:p>
        </p:txBody>
      </p:sp>
      <p:cxnSp>
        <p:nvCxnSpPr>
          <p:cNvPr id="16" name="Straight Arrow Connector 15"/>
          <p:cNvCxnSpPr>
            <a:stCxn id="17" idx="3"/>
            <a:endCxn id="13" idx="1"/>
          </p:cNvCxnSpPr>
          <p:nvPr/>
        </p:nvCxnSpPr>
        <p:spPr>
          <a:xfrm flipV="1">
            <a:off x="615617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18" name="Straight Arrow Connector 17"/>
          <p:cNvCxnSpPr>
            <a:stCxn id="19"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
        <p:nvSpPr>
          <p:cNvPr id="23" name="Rectangle 22"/>
          <p:cNvSpPr/>
          <p:nvPr/>
        </p:nvSpPr>
        <p:spPr>
          <a:xfrm>
            <a:off x="251517" y="980727"/>
            <a:ext cx="8640962" cy="3351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(iii) Exemplar responses</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830295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7" y="3140968"/>
            <a:ext cx="8640962" cy="1620997"/>
          </a:xfrm>
          <a:prstGeom prst="rect">
            <a:avLst/>
          </a:prstGeom>
        </p:spPr>
      </p:pic>
      <p:pic>
        <p:nvPicPr>
          <p:cNvPr id="2" name="Picture 1"/>
          <p:cNvPicPr>
            <a:picLocks noChangeAspect="1"/>
          </p:cNvPicPr>
          <p:nvPr/>
        </p:nvPicPr>
        <p:blipFill>
          <a:blip r:embed="rId3"/>
          <a:stretch>
            <a:fillRect/>
          </a:stretch>
        </p:blipFill>
        <p:spPr>
          <a:xfrm>
            <a:off x="251518" y="980728"/>
            <a:ext cx="8640964" cy="208349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1" name="Rectangle 20"/>
          <p:cNvSpPr/>
          <p:nvPr/>
        </p:nvSpPr>
        <p:spPr>
          <a:xfrm>
            <a:off x="251519" y="980727"/>
            <a:ext cx="8640960" cy="3781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Exemplar responses</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651621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Q3</a:t>
            </a:r>
            <a:endParaRPr lang="en-GB" sz="1400" b="1" dirty="0">
              <a:latin typeface="Comic Sans MS" panose="030F0702030302020204" pitchFamily="66" charset="0"/>
            </a:endParaRPr>
          </a:p>
        </p:txBody>
      </p:sp>
      <p:cxnSp>
        <p:nvCxnSpPr>
          <p:cNvPr id="16" name="Straight Arrow Connector 15"/>
          <p:cNvCxnSpPr>
            <a:stCxn id="17" idx="3"/>
            <a:endCxn id="13" idx="1"/>
          </p:cNvCxnSpPr>
          <p:nvPr/>
        </p:nvCxnSpPr>
        <p:spPr>
          <a:xfrm flipV="1">
            <a:off x="615617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18" name="Straight Arrow Connector 17"/>
          <p:cNvCxnSpPr>
            <a:stCxn id="19"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124227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022373" y="5748696"/>
            <a:ext cx="5099254" cy="1064680"/>
          </a:xfrm>
          <a:prstGeom prst="rect">
            <a:avLst/>
          </a:prstGeom>
        </p:spPr>
      </p:pic>
      <p:pic>
        <p:nvPicPr>
          <p:cNvPr id="5" name="Picture 4"/>
          <p:cNvPicPr>
            <a:picLocks noChangeAspect="1"/>
          </p:cNvPicPr>
          <p:nvPr/>
        </p:nvPicPr>
        <p:blipFill>
          <a:blip r:embed="rId3"/>
          <a:stretch>
            <a:fillRect/>
          </a:stretch>
        </p:blipFill>
        <p:spPr>
          <a:xfrm>
            <a:off x="2022373" y="408438"/>
            <a:ext cx="5099254" cy="590088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651621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Q4</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615617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11"/>
          <a:stretch>
            <a:fillRect/>
          </a:stretch>
        </p:blipFill>
        <p:spPr>
          <a:xfrm>
            <a:off x="2022374" y="6309320"/>
            <a:ext cx="5099252" cy="340328"/>
          </a:xfrm>
          <a:prstGeom prst="rect">
            <a:avLst/>
          </a:prstGeom>
        </p:spPr>
      </p:pic>
    </p:spTree>
    <p:extLst>
      <p:ext uri="{BB962C8B-B14F-4D97-AF65-F5344CB8AC3E}">
        <p14:creationId xmlns:p14="http://schemas.microsoft.com/office/powerpoint/2010/main" val="574038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049967"/>
            <a:ext cx="8352928" cy="48189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8"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8" name="Straight Arrow Connector 17"/>
          <p:cNvCxnSpPr>
            <a:stCxn id="12"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cxnSp>
        <p:nvCxnSpPr>
          <p:cNvPr id="20" name="Straight Arrow Connector 19"/>
          <p:cNvCxnSpPr>
            <a:stCxn id="16" idx="3"/>
            <a:endCxn id="19"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749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19" y="1484784"/>
            <a:ext cx="8640962" cy="283872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1" name="Rectangle 20"/>
          <p:cNvSpPr/>
          <p:nvPr/>
        </p:nvSpPr>
        <p:spPr>
          <a:xfrm>
            <a:off x="251519" y="2636912"/>
            <a:ext cx="8640960" cy="1686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22" name="Rectangle 21"/>
          <p:cNvSpPr/>
          <p:nvPr/>
        </p:nvSpPr>
        <p:spPr>
          <a:xfrm>
            <a:off x="251518" y="1484783"/>
            <a:ext cx="8640961" cy="501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7" name="Rectangle 26"/>
          <p:cNvSpPr/>
          <p:nvPr/>
        </p:nvSpPr>
        <p:spPr>
          <a:xfrm>
            <a:off x="251518" y="1986583"/>
            <a:ext cx="8640961" cy="65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4" name="Rectangle 23">
            <a:hlinkClick r:id="rId6" action="ppaction://hlinksldjump"/>
          </p:cNvPr>
          <p:cNvSpPr/>
          <p:nvPr/>
        </p:nvSpPr>
        <p:spPr>
          <a:xfrm>
            <a:off x="651621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Q4</a:t>
            </a:r>
            <a:endParaRPr lang="en-GB" sz="1400" b="1" dirty="0">
              <a:latin typeface="Comic Sans MS" panose="030F0702030302020204" pitchFamily="66" charset="0"/>
            </a:endParaRPr>
          </a:p>
        </p:txBody>
      </p:sp>
      <p:cxnSp>
        <p:nvCxnSpPr>
          <p:cNvPr id="25" name="Straight Arrow Connector 24"/>
          <p:cNvCxnSpPr>
            <a:stCxn id="26" idx="3"/>
            <a:endCxn id="24" idx="1"/>
          </p:cNvCxnSpPr>
          <p:nvPr/>
        </p:nvCxnSpPr>
        <p:spPr>
          <a:xfrm flipV="1">
            <a:off x="615617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7"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28" name="Straight Arrow Connector 27"/>
          <p:cNvCxnSpPr>
            <a:stCxn id="29" idx="3"/>
            <a:endCxn id="26"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026655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1" grpId="0" animBg="1"/>
      <p:bldP spid="22" grpId="0" animBg="1"/>
      <p:bldP spid="27" grpId="0" animBg="1"/>
    </p:bldLst>
  </p:timing>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644007" y="4293096"/>
            <a:ext cx="4392489" cy="1207573"/>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651621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Q4</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615617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rotWithShape="1">
          <a:blip r:embed="rId10"/>
          <a:srcRect b="28048"/>
          <a:stretch/>
        </p:blipFill>
        <p:spPr>
          <a:xfrm>
            <a:off x="107503" y="1196751"/>
            <a:ext cx="4450501" cy="4320481"/>
          </a:xfrm>
          <a:prstGeom prst="rect">
            <a:avLst/>
          </a:prstGeom>
        </p:spPr>
      </p:pic>
      <p:pic>
        <p:nvPicPr>
          <p:cNvPr id="4" name="Picture 3"/>
          <p:cNvPicPr>
            <a:picLocks noChangeAspect="1"/>
          </p:cNvPicPr>
          <p:nvPr/>
        </p:nvPicPr>
        <p:blipFill>
          <a:blip r:embed="rId11"/>
          <a:stretch>
            <a:fillRect/>
          </a:stretch>
        </p:blipFill>
        <p:spPr>
          <a:xfrm>
            <a:off x="4644008" y="3310572"/>
            <a:ext cx="4392488" cy="1342564"/>
          </a:xfrm>
          <a:prstGeom prst="rect">
            <a:avLst/>
          </a:prstGeom>
        </p:spPr>
      </p:pic>
      <p:pic>
        <p:nvPicPr>
          <p:cNvPr id="9" name="Picture 8"/>
          <p:cNvPicPr>
            <a:picLocks noChangeAspect="1"/>
          </p:cNvPicPr>
          <p:nvPr/>
        </p:nvPicPr>
        <p:blipFill>
          <a:blip r:embed="rId12"/>
          <a:stretch>
            <a:fillRect/>
          </a:stretch>
        </p:blipFill>
        <p:spPr>
          <a:xfrm>
            <a:off x="4644009" y="1628800"/>
            <a:ext cx="4392488" cy="1697987"/>
          </a:xfrm>
          <a:prstGeom prst="rect">
            <a:avLst/>
          </a:prstGeom>
        </p:spPr>
      </p:pic>
    </p:spTree>
    <p:extLst>
      <p:ext uri="{BB962C8B-B14F-4D97-AF65-F5344CB8AC3E}">
        <p14:creationId xmlns:p14="http://schemas.microsoft.com/office/powerpoint/2010/main" val="320358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6" y="2247212"/>
            <a:ext cx="8640968" cy="2909980"/>
          </a:xfrm>
          <a:prstGeom prst="rect">
            <a:avLst/>
          </a:prstGeom>
        </p:spPr>
      </p:pic>
      <p:pic>
        <p:nvPicPr>
          <p:cNvPr id="2" name="Picture 1"/>
          <p:cNvPicPr>
            <a:picLocks noChangeAspect="1"/>
          </p:cNvPicPr>
          <p:nvPr/>
        </p:nvPicPr>
        <p:blipFill>
          <a:blip r:embed="rId3"/>
          <a:stretch>
            <a:fillRect/>
          </a:stretch>
        </p:blipFill>
        <p:spPr>
          <a:xfrm>
            <a:off x="251518" y="764705"/>
            <a:ext cx="8640964" cy="142607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1" name="Rectangle 20"/>
          <p:cNvSpPr/>
          <p:nvPr/>
        </p:nvSpPr>
        <p:spPr>
          <a:xfrm>
            <a:off x="251519" y="1988841"/>
            <a:ext cx="8640960"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22" name="Rectangle 21"/>
          <p:cNvSpPr/>
          <p:nvPr/>
        </p:nvSpPr>
        <p:spPr>
          <a:xfrm>
            <a:off x="251518" y="764704"/>
            <a:ext cx="8640961" cy="778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7" name="Rectangle 26"/>
          <p:cNvSpPr/>
          <p:nvPr/>
        </p:nvSpPr>
        <p:spPr>
          <a:xfrm>
            <a:off x="251518" y="1542711"/>
            <a:ext cx="8640961" cy="446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651621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Q4</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615617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0" name="Rectangle 19"/>
          <p:cNvSpPr/>
          <p:nvPr/>
        </p:nvSpPr>
        <p:spPr>
          <a:xfrm>
            <a:off x="251516" y="2233128"/>
            <a:ext cx="8640963" cy="7638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D</a:t>
            </a:r>
            <a:endParaRPr lang="en-GB" sz="1400" b="1" dirty="0">
              <a:latin typeface="Comic Sans MS" panose="030F0702030302020204" pitchFamily="66" charset="0"/>
            </a:endParaRPr>
          </a:p>
        </p:txBody>
      </p:sp>
      <p:sp>
        <p:nvSpPr>
          <p:cNvPr id="23" name="Rectangle 22"/>
          <p:cNvSpPr/>
          <p:nvPr/>
        </p:nvSpPr>
        <p:spPr>
          <a:xfrm>
            <a:off x="251516" y="2996950"/>
            <a:ext cx="8640963" cy="2160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E</a:t>
            </a:r>
            <a:endParaRPr lang="en-GB" sz="1400" b="1" dirty="0">
              <a:latin typeface="Comic Sans MS" panose="030F0702030302020204" pitchFamily="66" charset="0"/>
            </a:endParaRPr>
          </a:p>
        </p:txBody>
      </p:sp>
      <p:pic>
        <p:nvPicPr>
          <p:cNvPr id="3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1042582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1" grpId="0" animBg="1"/>
      <p:bldP spid="22" grpId="0" animBg="1"/>
      <p:bldP spid="27" grpId="0" animBg="1"/>
      <p:bldP spid="20" grpId="0" animBg="1"/>
      <p:bldP spid="23" grpId="0" animBg="1"/>
    </p:bldLst>
  </p:timing>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16" y="1988840"/>
            <a:ext cx="8640968" cy="16003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8" y="1988840"/>
            <a:ext cx="8640961" cy="1600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Exemplar responses</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651621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Q4</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615617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553548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352768" y="1124744"/>
            <a:ext cx="4755736" cy="15938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651621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615617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10"/>
          <a:stretch>
            <a:fillRect/>
          </a:stretch>
        </p:blipFill>
        <p:spPr>
          <a:xfrm>
            <a:off x="107504" y="1268759"/>
            <a:ext cx="4173256" cy="4320482"/>
          </a:xfrm>
          <a:prstGeom prst="rect">
            <a:avLst/>
          </a:prstGeom>
        </p:spPr>
      </p:pic>
      <p:pic>
        <p:nvPicPr>
          <p:cNvPr id="6" name="Picture 5"/>
          <p:cNvPicPr>
            <a:picLocks noChangeAspect="1"/>
          </p:cNvPicPr>
          <p:nvPr/>
        </p:nvPicPr>
        <p:blipFill>
          <a:blip r:embed="rId11"/>
          <a:stretch>
            <a:fillRect/>
          </a:stretch>
        </p:blipFill>
        <p:spPr>
          <a:xfrm>
            <a:off x="4352768" y="2204864"/>
            <a:ext cx="4755736" cy="3496226"/>
          </a:xfrm>
          <a:prstGeom prst="rect">
            <a:avLst/>
          </a:prstGeom>
        </p:spPr>
      </p:pic>
    </p:spTree>
    <p:extLst>
      <p:ext uri="{BB962C8B-B14F-4D97-AF65-F5344CB8AC3E}">
        <p14:creationId xmlns:p14="http://schemas.microsoft.com/office/powerpoint/2010/main" val="2776298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268760"/>
            <a:ext cx="8640962" cy="29780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8" y="1268759"/>
            <a:ext cx="8640961"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651621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a:t>
            </a:r>
            <a:endParaRPr lang="en-GB" sz="1400" b="1" dirty="0">
              <a:latin typeface="Comic Sans MS" panose="030F0702030302020204" pitchFamily="66" charset="0"/>
            </a:endParaRPr>
          </a:p>
        </p:txBody>
      </p:sp>
      <p:cxnSp>
        <p:nvCxnSpPr>
          <p:cNvPr id="12" name="Straight Arrow Connector 11"/>
          <p:cNvCxnSpPr>
            <a:stCxn id="18" idx="3"/>
            <a:endCxn id="11" idx="1"/>
          </p:cNvCxnSpPr>
          <p:nvPr/>
        </p:nvCxnSpPr>
        <p:spPr>
          <a:xfrm flipV="1">
            <a:off x="615617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1" name="Rectangle 20"/>
          <p:cNvSpPr/>
          <p:nvPr/>
        </p:nvSpPr>
        <p:spPr>
          <a:xfrm>
            <a:off x="251518" y="1556792"/>
            <a:ext cx="8640961"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3" name="Rectangle 22"/>
          <p:cNvSpPr/>
          <p:nvPr/>
        </p:nvSpPr>
        <p:spPr>
          <a:xfrm>
            <a:off x="251518" y="3140968"/>
            <a:ext cx="8640961" cy="1105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896249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animBg="1"/>
      <p:bldP spid="21" grpId="0" animBg="1"/>
      <p:bldP spid="2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700808"/>
            <a:ext cx="8352928" cy="13732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700807"/>
            <a:ext cx="8352930"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1" name="Rectangle 20"/>
          <p:cNvSpPr/>
          <p:nvPr/>
        </p:nvSpPr>
        <p:spPr>
          <a:xfrm>
            <a:off x="395536" y="1988840"/>
            <a:ext cx="8352928"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2" name="Rectangle 21"/>
          <p:cNvSpPr/>
          <p:nvPr/>
        </p:nvSpPr>
        <p:spPr>
          <a:xfrm>
            <a:off x="395536" y="2276872"/>
            <a:ext cx="8352928" cy="797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cxnSp>
        <p:nvCxnSpPr>
          <p:cNvPr id="25" name="Straight Arrow Connector 24"/>
          <p:cNvCxnSpPr>
            <a:stCxn id="14" idx="3"/>
            <a:endCxn id="23"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3835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1" grpId="0" animBg="1"/>
      <p:bldP spid="2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547664" y="4983718"/>
            <a:ext cx="6048672" cy="1787108"/>
          </a:xfrm>
          <a:prstGeom prst="rect">
            <a:avLst/>
          </a:prstGeom>
        </p:spPr>
      </p:pic>
      <p:pic>
        <p:nvPicPr>
          <p:cNvPr id="7" name="Picture 6"/>
          <p:cNvPicPr>
            <a:picLocks noChangeAspect="1"/>
          </p:cNvPicPr>
          <p:nvPr/>
        </p:nvPicPr>
        <p:blipFill>
          <a:blip r:embed="rId3"/>
          <a:stretch>
            <a:fillRect/>
          </a:stretch>
        </p:blipFill>
        <p:spPr>
          <a:xfrm>
            <a:off x="1547664" y="3895800"/>
            <a:ext cx="6048672" cy="1443058"/>
          </a:xfrm>
          <a:prstGeom prst="rect">
            <a:avLst/>
          </a:prstGeom>
        </p:spPr>
      </p:pic>
      <p:pic>
        <p:nvPicPr>
          <p:cNvPr id="5" name="Picture 4"/>
          <p:cNvPicPr>
            <a:picLocks noChangeAspect="1"/>
          </p:cNvPicPr>
          <p:nvPr/>
        </p:nvPicPr>
        <p:blipFill>
          <a:blip r:embed="rId4"/>
          <a:stretch>
            <a:fillRect/>
          </a:stretch>
        </p:blipFill>
        <p:spPr>
          <a:xfrm>
            <a:off x="1547664" y="3398964"/>
            <a:ext cx="6048672" cy="176281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1547664" y="422862"/>
            <a:ext cx="6048672" cy="3788670"/>
          </a:xfrm>
          <a:prstGeom prst="rect">
            <a:avLst/>
          </a:prstGeom>
        </p:spPr>
      </p:pic>
      <p:pic>
        <p:nvPicPr>
          <p:cNvPr id="8" name="Picture 7"/>
          <p:cNvPicPr>
            <a:picLocks noChangeAspect="1"/>
          </p:cNvPicPr>
          <p:nvPr/>
        </p:nvPicPr>
        <p:blipFill>
          <a:blip r:embed="rId10"/>
          <a:stretch>
            <a:fillRect/>
          </a:stretch>
        </p:blipFill>
        <p:spPr>
          <a:xfrm>
            <a:off x="1547665" y="5402282"/>
            <a:ext cx="6048670" cy="1220784"/>
          </a:xfrm>
          <a:prstGeom prst="rect">
            <a:avLst/>
          </a:prstGeom>
        </p:spPr>
      </p:pic>
      <p:sp>
        <p:nvSpPr>
          <p:cNvPr id="15" name="Rectangle 14">
            <a:hlinkClick r:id="rId11"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12"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20" name="Straight Arrow Connector 19"/>
          <p:cNvCxnSpPr>
            <a:stCxn id="15"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3"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Q5</a:t>
            </a:r>
            <a:endParaRPr lang="en-GB" sz="1400" b="1" dirty="0">
              <a:latin typeface="Comic Sans MS" panose="030F0702030302020204" pitchFamily="66" charset="0"/>
            </a:endParaRPr>
          </a:p>
        </p:txBody>
      </p:sp>
      <p:cxnSp>
        <p:nvCxnSpPr>
          <p:cNvPr id="25" name="Straight Arrow Connector 24"/>
          <p:cNvCxnSpPr>
            <a:stCxn id="19" idx="3"/>
            <a:endCxn id="21"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891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
            <a:ext cx="7886700" cy="1325563"/>
          </a:xfrm>
        </p:spPr>
        <p:txBody>
          <a:bodyPr>
            <a:normAutofit/>
          </a:bodyPr>
          <a:lstStyle/>
          <a:p>
            <a:pPr algn="ctr"/>
            <a:r>
              <a:rPr lang="en-GB" sz="4800" dirty="0">
                <a:latin typeface="Comic Sans MS" panose="030F0702030302020204" pitchFamily="66" charset="0"/>
              </a:rPr>
              <a:t>Algebra</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9" name="Rectangle 8">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4" name="Rectangle 23">
            <a:hlinkClick r:id="rId5" action="ppaction://hlinksldjump"/>
          </p:cNvPr>
          <p:cNvSpPr/>
          <p:nvPr/>
        </p:nvSpPr>
        <p:spPr>
          <a:xfrm>
            <a:off x="112494" y="6381328"/>
            <a:ext cx="136316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Notes</a:t>
            </a:r>
          </a:p>
        </p:txBody>
      </p:sp>
      <p:sp>
        <p:nvSpPr>
          <p:cNvPr id="27" name="Rectangle 26">
            <a:hlinkClick r:id="rId6" action="ppaction://hlinksldjump"/>
          </p:cNvPr>
          <p:cNvSpPr/>
          <p:nvPr/>
        </p:nvSpPr>
        <p:spPr>
          <a:xfrm>
            <a:off x="3385119" y="2492896"/>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Factorising</a:t>
            </a:r>
          </a:p>
        </p:txBody>
      </p:sp>
      <p:sp>
        <p:nvSpPr>
          <p:cNvPr id="28" name="Rectangle 27">
            <a:hlinkClick r:id="rId7" action="ppaction://hlinksldjump"/>
          </p:cNvPr>
          <p:cNvSpPr/>
          <p:nvPr/>
        </p:nvSpPr>
        <p:spPr>
          <a:xfrm>
            <a:off x="3390109" y="1628800"/>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Expanding Brackets</a:t>
            </a:r>
          </a:p>
        </p:txBody>
      </p:sp>
      <p:sp>
        <p:nvSpPr>
          <p:cNvPr id="29" name="Rectangle 28">
            <a:hlinkClick r:id="rId8" action="ppaction://hlinksldjump"/>
          </p:cNvPr>
          <p:cNvSpPr/>
          <p:nvPr/>
        </p:nvSpPr>
        <p:spPr>
          <a:xfrm>
            <a:off x="1512911" y="2492896"/>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Solving Simple Equations</a:t>
            </a:r>
          </a:p>
        </p:txBody>
      </p:sp>
      <p:sp>
        <p:nvSpPr>
          <p:cNvPr id="30" name="Rectangle 29">
            <a:hlinkClick r:id="rId9" action="ppaction://hlinksldjump"/>
          </p:cNvPr>
          <p:cNvSpPr/>
          <p:nvPr/>
        </p:nvSpPr>
        <p:spPr>
          <a:xfrm>
            <a:off x="1517901" y="4221088"/>
            <a:ext cx="1800000" cy="136815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Manipulating Formulae/ Changing the Subject</a:t>
            </a:r>
          </a:p>
        </p:txBody>
      </p:sp>
      <p:sp>
        <p:nvSpPr>
          <p:cNvPr id="31" name="Rectangle 30">
            <a:hlinkClick r:id="rId10" action="ppaction://hlinksldjump"/>
          </p:cNvPr>
          <p:cNvSpPr/>
          <p:nvPr/>
        </p:nvSpPr>
        <p:spPr>
          <a:xfrm>
            <a:off x="5292280" y="2492896"/>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Algebraic Fractions</a:t>
            </a:r>
          </a:p>
        </p:txBody>
      </p:sp>
      <p:sp>
        <p:nvSpPr>
          <p:cNvPr id="33" name="Rectangle 32">
            <a:hlinkClick r:id="rId11" action="ppaction://hlinksldjump"/>
          </p:cNvPr>
          <p:cNvSpPr/>
          <p:nvPr/>
        </p:nvSpPr>
        <p:spPr>
          <a:xfrm>
            <a:off x="3385119" y="5080744"/>
            <a:ext cx="1800000" cy="7245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Simultaneous Equations</a:t>
            </a:r>
          </a:p>
        </p:txBody>
      </p:sp>
      <p:sp>
        <p:nvSpPr>
          <p:cNvPr id="34" name="Rectangle 33">
            <a:hlinkClick r:id="rId12" action="ppaction://hlinksldjump"/>
          </p:cNvPr>
          <p:cNvSpPr/>
          <p:nvPr/>
        </p:nvSpPr>
        <p:spPr>
          <a:xfrm>
            <a:off x="1517901" y="1412776"/>
            <a:ext cx="1800000" cy="93610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Simplifying Basic Expressions</a:t>
            </a:r>
          </a:p>
        </p:txBody>
      </p:sp>
      <p:sp>
        <p:nvSpPr>
          <p:cNvPr id="35" name="Rectangle 34">
            <a:hlinkClick r:id="rId13" action="ppaction://hlinksldjump"/>
          </p:cNvPr>
          <p:cNvSpPr/>
          <p:nvPr/>
        </p:nvSpPr>
        <p:spPr>
          <a:xfrm>
            <a:off x="5292280" y="5085184"/>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Indices</a:t>
            </a:r>
          </a:p>
        </p:txBody>
      </p:sp>
      <p:sp>
        <p:nvSpPr>
          <p:cNvPr id="36" name="Rectangle 35">
            <a:hlinkClick r:id="rId14" action="ppaction://hlinksldjump"/>
          </p:cNvPr>
          <p:cNvSpPr/>
          <p:nvPr/>
        </p:nvSpPr>
        <p:spPr>
          <a:xfrm>
            <a:off x="5292280" y="1628800"/>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Substitution</a:t>
            </a:r>
          </a:p>
        </p:txBody>
      </p:sp>
      <p:sp>
        <p:nvSpPr>
          <p:cNvPr id="37" name="Rectangle 36">
            <a:hlinkClick r:id="rId15" action="ppaction://hlinksldjump"/>
          </p:cNvPr>
          <p:cNvSpPr/>
          <p:nvPr/>
        </p:nvSpPr>
        <p:spPr>
          <a:xfrm>
            <a:off x="7164488" y="3356992"/>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Linear Inequalities</a:t>
            </a:r>
          </a:p>
        </p:txBody>
      </p:sp>
      <p:sp>
        <p:nvSpPr>
          <p:cNvPr id="38" name="Rectangle 37">
            <a:hlinkClick r:id="rId16" action="ppaction://hlinksldjump"/>
          </p:cNvPr>
          <p:cNvSpPr/>
          <p:nvPr/>
        </p:nvSpPr>
        <p:spPr>
          <a:xfrm>
            <a:off x="5292280" y="4221088"/>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Functions</a:t>
            </a:r>
          </a:p>
        </p:txBody>
      </p:sp>
      <p:sp>
        <p:nvSpPr>
          <p:cNvPr id="39" name="Rectangle 38">
            <a:hlinkClick r:id="rId17" action="ppaction://hlinksldjump"/>
          </p:cNvPr>
          <p:cNvSpPr/>
          <p:nvPr/>
        </p:nvSpPr>
        <p:spPr>
          <a:xfrm>
            <a:off x="3385119" y="3356992"/>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Solving Quadratics</a:t>
            </a:r>
          </a:p>
        </p:txBody>
      </p:sp>
      <p:sp>
        <p:nvSpPr>
          <p:cNvPr id="40" name="Rectangle 39">
            <a:hlinkClick r:id="rId18" action="ppaction://hlinksldjump"/>
          </p:cNvPr>
          <p:cNvSpPr/>
          <p:nvPr/>
        </p:nvSpPr>
        <p:spPr>
          <a:xfrm>
            <a:off x="7164488" y="2492896"/>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Linear Graphs &amp; Gradients</a:t>
            </a:r>
          </a:p>
        </p:txBody>
      </p:sp>
      <p:sp>
        <p:nvSpPr>
          <p:cNvPr id="41" name="Rectangle 40">
            <a:hlinkClick r:id="rId19" action="ppaction://hlinksldjump"/>
          </p:cNvPr>
          <p:cNvSpPr/>
          <p:nvPr/>
        </p:nvSpPr>
        <p:spPr>
          <a:xfrm>
            <a:off x="7164488" y="1628800"/>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Drawing and Using Graphs</a:t>
            </a:r>
          </a:p>
        </p:txBody>
      </p:sp>
      <p:sp>
        <p:nvSpPr>
          <p:cNvPr id="42" name="Rectangle 41">
            <a:hlinkClick r:id="rId20" action="ppaction://hlinksldjump"/>
          </p:cNvPr>
          <p:cNvSpPr/>
          <p:nvPr/>
        </p:nvSpPr>
        <p:spPr>
          <a:xfrm>
            <a:off x="7164488" y="5085184"/>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Sequences</a:t>
            </a:r>
          </a:p>
        </p:txBody>
      </p:sp>
      <p:sp>
        <p:nvSpPr>
          <p:cNvPr id="43" name="Rectangle 42">
            <a:hlinkClick r:id="rId21" action="ppaction://hlinksldjump"/>
          </p:cNvPr>
          <p:cNvSpPr/>
          <p:nvPr/>
        </p:nvSpPr>
        <p:spPr>
          <a:xfrm>
            <a:off x="1512911" y="3356992"/>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Forming Equations</a:t>
            </a:r>
          </a:p>
        </p:txBody>
      </p:sp>
      <p:sp>
        <p:nvSpPr>
          <p:cNvPr id="44" name="Rectangle 43">
            <a:hlinkClick r:id="rId22" action="ppaction://hlinksldjump"/>
          </p:cNvPr>
          <p:cNvSpPr/>
          <p:nvPr/>
        </p:nvSpPr>
        <p:spPr>
          <a:xfrm>
            <a:off x="3380129" y="4221088"/>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Completing the Square</a:t>
            </a:r>
          </a:p>
        </p:txBody>
      </p:sp>
      <p:sp>
        <p:nvSpPr>
          <p:cNvPr id="45" name="Rectangle 44">
            <a:hlinkClick r:id="rId23" action="ppaction://hlinksldjump"/>
          </p:cNvPr>
          <p:cNvSpPr/>
          <p:nvPr/>
        </p:nvSpPr>
        <p:spPr>
          <a:xfrm>
            <a:off x="7164488" y="4216648"/>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omic Sans MS" panose="030F0702030302020204" pitchFamily="66" charset="0"/>
              </a:rPr>
              <a:t>Graphical Transformations</a:t>
            </a:r>
          </a:p>
        </p:txBody>
      </p:sp>
      <p:sp>
        <p:nvSpPr>
          <p:cNvPr id="49" name="Rectangle 48">
            <a:hlinkClick r:id="rId24" action="ppaction://hlinksldjump"/>
          </p:cNvPr>
          <p:cNvSpPr/>
          <p:nvPr/>
        </p:nvSpPr>
        <p:spPr>
          <a:xfrm>
            <a:off x="6228384" y="5877272"/>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Comic Sans MS" panose="030F0702030302020204" pitchFamily="66" charset="0"/>
              </a:rPr>
              <a:t>Iterations</a:t>
            </a:r>
            <a:endParaRPr lang="en-GB" b="1" dirty="0">
              <a:latin typeface="Comic Sans MS" panose="030F0702030302020204" pitchFamily="66" charset="0"/>
            </a:endParaRPr>
          </a:p>
        </p:txBody>
      </p:sp>
      <p:sp>
        <p:nvSpPr>
          <p:cNvPr id="50" name="Rectangle 49">
            <a:hlinkClick r:id="rId25" action="ppaction://hlinksldjump"/>
          </p:cNvPr>
          <p:cNvSpPr/>
          <p:nvPr/>
        </p:nvSpPr>
        <p:spPr>
          <a:xfrm>
            <a:off x="5292280" y="3356992"/>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Comic Sans MS" panose="030F0702030302020204" pitchFamily="66" charset="0"/>
              </a:rPr>
              <a:t>Quadratic Inequalities</a:t>
            </a:r>
            <a:endParaRPr lang="en-GB" b="1" dirty="0">
              <a:latin typeface="Comic Sans MS" panose="030F0702030302020204" pitchFamily="66" charset="0"/>
            </a:endParaRPr>
          </a:p>
        </p:txBody>
      </p:sp>
    </p:spTree>
    <p:extLst>
      <p:ext uri="{BB962C8B-B14F-4D97-AF65-F5344CB8AC3E}">
        <p14:creationId xmlns:p14="http://schemas.microsoft.com/office/powerpoint/2010/main" val="3834455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006694"/>
            <a:ext cx="8784974" cy="42945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006695"/>
            <a:ext cx="8784974" cy="27363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179513" y="3742998"/>
            <a:ext cx="8784974" cy="1558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2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8"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22" name="Straight Arrow Connector 21"/>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Q5</a:t>
            </a:r>
            <a:endParaRPr lang="en-GB" sz="1400" b="1" dirty="0">
              <a:latin typeface="Comic Sans MS" panose="030F0702030302020204" pitchFamily="66" charset="0"/>
            </a:endParaRPr>
          </a:p>
        </p:txBody>
      </p:sp>
      <p:cxnSp>
        <p:nvCxnSpPr>
          <p:cNvPr id="24" name="Straight Arrow Connector 23"/>
          <p:cNvCxnSpPr>
            <a:stCxn id="17" idx="3"/>
            <a:endCxn id="23"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132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3" grpId="0" animBg="1"/>
      <p:bldP spid="1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476672"/>
            <a:ext cx="8784974" cy="559113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179513" y="456101"/>
            <a:ext cx="8784974" cy="56117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7" name="Straight Arrow Connector 16"/>
          <p:cNvCxnSpPr>
            <a:stCxn id="11"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Q5</a:t>
            </a:r>
            <a:endParaRPr lang="en-GB" sz="1400" b="1" dirty="0">
              <a:latin typeface="Comic Sans MS" panose="030F0702030302020204" pitchFamily="66" charset="0"/>
            </a:endParaRPr>
          </a:p>
        </p:txBody>
      </p:sp>
      <p:cxnSp>
        <p:nvCxnSpPr>
          <p:cNvPr id="22" name="Straight Arrow Connector 21"/>
          <p:cNvCxnSpPr>
            <a:stCxn id="16" idx="3"/>
            <a:endCxn id="18"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908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403649" y="5157192"/>
            <a:ext cx="6336702" cy="1648574"/>
          </a:xfrm>
          <a:prstGeom prst="rect">
            <a:avLst/>
          </a:prstGeom>
        </p:spPr>
      </p:pic>
      <p:pic>
        <p:nvPicPr>
          <p:cNvPr id="10" name="Picture 9"/>
          <p:cNvPicPr>
            <a:picLocks noChangeAspect="1"/>
          </p:cNvPicPr>
          <p:nvPr/>
        </p:nvPicPr>
        <p:blipFill>
          <a:blip r:embed="rId3"/>
          <a:stretch>
            <a:fillRect/>
          </a:stretch>
        </p:blipFill>
        <p:spPr>
          <a:xfrm>
            <a:off x="1403649" y="5445224"/>
            <a:ext cx="6336702" cy="972664"/>
          </a:xfrm>
          <a:prstGeom prst="rect">
            <a:avLst/>
          </a:prstGeom>
        </p:spPr>
      </p:pic>
      <p:pic>
        <p:nvPicPr>
          <p:cNvPr id="6" name="Picture 5"/>
          <p:cNvPicPr>
            <a:picLocks noChangeAspect="1"/>
          </p:cNvPicPr>
          <p:nvPr/>
        </p:nvPicPr>
        <p:blipFill>
          <a:blip r:embed="rId4"/>
          <a:stretch>
            <a:fillRect/>
          </a:stretch>
        </p:blipFill>
        <p:spPr>
          <a:xfrm>
            <a:off x="1403649" y="4916404"/>
            <a:ext cx="6336702" cy="888860"/>
          </a:xfrm>
          <a:prstGeom prst="rect">
            <a:avLst/>
          </a:prstGeom>
        </p:spPr>
      </p:pic>
      <p:pic>
        <p:nvPicPr>
          <p:cNvPr id="2" name="Picture 1"/>
          <p:cNvPicPr>
            <a:picLocks noChangeAspect="1"/>
          </p:cNvPicPr>
          <p:nvPr/>
        </p:nvPicPr>
        <p:blipFill>
          <a:blip r:embed="rId5"/>
          <a:stretch>
            <a:fillRect/>
          </a:stretch>
        </p:blipFill>
        <p:spPr>
          <a:xfrm>
            <a:off x="1403649" y="404664"/>
            <a:ext cx="6336702" cy="4726304"/>
          </a:xfrm>
          <a:prstGeom prst="rect">
            <a:avLst/>
          </a:prstGeom>
        </p:spPr>
      </p:pic>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11"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20" name="Straight Arrow Connector 19"/>
          <p:cNvCxnSpPr>
            <a:stCxn id="15"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2"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Q9</a:t>
            </a:r>
            <a:endParaRPr lang="en-GB" sz="1400" b="1" dirty="0">
              <a:latin typeface="Comic Sans MS" panose="030F0702030302020204" pitchFamily="66" charset="0"/>
            </a:endParaRPr>
          </a:p>
        </p:txBody>
      </p:sp>
      <p:cxnSp>
        <p:nvCxnSpPr>
          <p:cNvPr id="25" name="Straight Arrow Connector 24"/>
          <p:cNvCxnSpPr>
            <a:stCxn id="19" idx="3"/>
            <a:endCxn id="21"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11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513" y="2492896"/>
            <a:ext cx="8784974" cy="3284864"/>
          </a:xfrm>
          <a:prstGeom prst="rect">
            <a:avLst/>
          </a:prstGeom>
        </p:spPr>
      </p:pic>
      <p:pic>
        <p:nvPicPr>
          <p:cNvPr id="4" name="Picture 3"/>
          <p:cNvPicPr>
            <a:picLocks noChangeAspect="1"/>
          </p:cNvPicPr>
          <p:nvPr/>
        </p:nvPicPr>
        <p:blipFill>
          <a:blip r:embed="rId3"/>
          <a:stretch>
            <a:fillRect/>
          </a:stretch>
        </p:blipFill>
        <p:spPr>
          <a:xfrm>
            <a:off x="179513" y="764704"/>
            <a:ext cx="8784974" cy="174587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692696"/>
            <a:ext cx="8784974" cy="406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179513" y="1098777"/>
            <a:ext cx="8784974" cy="1411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9" name="Straight Arrow Connector 18"/>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Q9</a:t>
            </a:r>
            <a:endParaRPr lang="en-GB" sz="1400" b="1" dirty="0">
              <a:latin typeface="Comic Sans MS" panose="030F0702030302020204" pitchFamily="66" charset="0"/>
            </a:endParaRPr>
          </a:p>
        </p:txBody>
      </p:sp>
      <p:cxnSp>
        <p:nvCxnSpPr>
          <p:cNvPr id="21" name="Straight Arrow Connector 20"/>
          <p:cNvCxnSpPr>
            <a:stCxn id="15" idx="3"/>
            <a:endCxn id="20"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79513" y="2510577"/>
            <a:ext cx="8784974" cy="3242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920211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18" grpId="0" animBg="1"/>
      <p:bldP spid="2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196" y="32608"/>
            <a:ext cx="7886700" cy="1325563"/>
          </a:xfrm>
        </p:spPr>
        <p:txBody>
          <a:bodyPr>
            <a:normAutofit/>
          </a:bodyPr>
          <a:lstStyle/>
          <a:p>
            <a:pPr algn="ctr"/>
            <a:r>
              <a:rPr lang="en-GB" sz="4800" dirty="0">
                <a:latin typeface="Comic Sans MS" panose="030F0702030302020204" pitchFamily="66" charset="0"/>
              </a:rPr>
              <a:t>Solving Simple Equations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5" action="ppaction://hlinksldjump"/>
          </p:cNvPr>
          <p:cNvSpPr/>
          <p:nvPr/>
        </p:nvSpPr>
        <p:spPr>
          <a:xfrm>
            <a:off x="1547664" y="35483"/>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Simple Equations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35496" y="6524624"/>
            <a:ext cx="1349400" cy="288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55" name="Rectangle 54">
            <a:hlinkClick r:id="rId6" action="ppaction://hlinksldjump"/>
          </p:cNvPr>
          <p:cNvSpPr/>
          <p:nvPr/>
        </p:nvSpPr>
        <p:spPr>
          <a:xfrm>
            <a:off x="3923928" y="6524624"/>
            <a:ext cx="1800200" cy="288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Substitution</a:t>
            </a:r>
          </a:p>
        </p:txBody>
      </p:sp>
      <p:sp>
        <p:nvSpPr>
          <p:cNvPr id="61" name="Rectangle 60">
            <a:hlinkClick r:id="rId7" action="ppaction://hlinksldjump"/>
          </p:cNvPr>
          <p:cNvSpPr/>
          <p:nvPr/>
        </p:nvSpPr>
        <p:spPr>
          <a:xfrm>
            <a:off x="5868144" y="6525344"/>
            <a:ext cx="2592288" cy="285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Algebraic Fractions</a:t>
            </a:r>
          </a:p>
        </p:txBody>
      </p:sp>
      <p:sp>
        <p:nvSpPr>
          <p:cNvPr id="65" name="Rectangle 64">
            <a:hlinkClick r:id="rId8" action="ppaction://hlinksldjump"/>
          </p:cNvPr>
          <p:cNvSpPr/>
          <p:nvPr/>
        </p:nvSpPr>
        <p:spPr>
          <a:xfrm>
            <a:off x="3491880" y="6237312"/>
            <a:ext cx="2499196" cy="26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Linear Inequalities</a:t>
            </a:r>
          </a:p>
        </p:txBody>
      </p:sp>
      <p:sp>
        <p:nvSpPr>
          <p:cNvPr id="72" name="Rectangle 71">
            <a:hlinkClick r:id="rId9" action="ppaction://hlinksldjump"/>
          </p:cNvPr>
          <p:cNvSpPr/>
          <p:nvPr/>
        </p:nvSpPr>
        <p:spPr>
          <a:xfrm>
            <a:off x="6092552" y="6237312"/>
            <a:ext cx="1575792" cy="26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Sequences</a:t>
            </a:r>
          </a:p>
        </p:txBody>
      </p:sp>
      <p:sp>
        <p:nvSpPr>
          <p:cNvPr id="73" name="Rectangle 72">
            <a:hlinkClick r:id="rId10" action="ppaction://hlinksldjump"/>
          </p:cNvPr>
          <p:cNvSpPr/>
          <p:nvPr/>
        </p:nvSpPr>
        <p:spPr>
          <a:xfrm>
            <a:off x="1456904" y="6524624"/>
            <a:ext cx="2395016" cy="285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Forming Equations</a:t>
            </a:r>
          </a:p>
        </p:txBody>
      </p:sp>
      <p:sp>
        <p:nvSpPr>
          <p:cNvPr id="78" name="Rectangle 77">
            <a:hlinkClick r:id="rId11" action="ppaction://hlinksldjump"/>
          </p:cNvPr>
          <p:cNvSpPr/>
          <p:nvPr/>
        </p:nvSpPr>
        <p:spPr>
          <a:xfrm>
            <a:off x="2915944"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3H Q3</a:t>
            </a:r>
            <a:endParaRPr lang="en-GB" sz="1400" b="1" dirty="0">
              <a:latin typeface="Comic Sans MS" panose="030F0702030302020204" pitchFamily="66" charset="0"/>
            </a:endParaRPr>
          </a:p>
        </p:txBody>
      </p:sp>
      <p:sp>
        <p:nvSpPr>
          <p:cNvPr id="20" name="Rectangle 19">
            <a:hlinkClick r:id="rId12" action="ppaction://hlinksldjump"/>
          </p:cNvPr>
          <p:cNvSpPr/>
          <p:nvPr/>
        </p:nvSpPr>
        <p:spPr>
          <a:xfrm>
            <a:off x="4932168" y="328498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2H Q10</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685423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3688496"/>
            <a:ext cx="8640960" cy="2548816"/>
          </a:xfrm>
          <a:prstGeom prst="rect">
            <a:avLst/>
          </a:prstGeom>
        </p:spPr>
      </p:pic>
      <p:pic>
        <p:nvPicPr>
          <p:cNvPr id="5" name="Picture 4"/>
          <p:cNvPicPr>
            <a:picLocks noChangeAspect="1"/>
          </p:cNvPicPr>
          <p:nvPr/>
        </p:nvPicPr>
        <p:blipFill>
          <a:blip r:embed="rId3"/>
          <a:stretch>
            <a:fillRect/>
          </a:stretch>
        </p:blipFill>
        <p:spPr>
          <a:xfrm>
            <a:off x="251520" y="2564904"/>
            <a:ext cx="8640960" cy="3045924"/>
          </a:xfrm>
          <a:prstGeom prst="rect">
            <a:avLst/>
          </a:prstGeom>
        </p:spPr>
      </p:pic>
      <p:pic>
        <p:nvPicPr>
          <p:cNvPr id="4" name="Picture 3"/>
          <p:cNvPicPr>
            <a:picLocks noChangeAspect="1"/>
          </p:cNvPicPr>
          <p:nvPr/>
        </p:nvPicPr>
        <p:blipFill rotWithShape="1">
          <a:blip r:embed="rId4"/>
          <a:srcRect t="33402"/>
          <a:stretch/>
        </p:blipFill>
        <p:spPr>
          <a:xfrm>
            <a:off x="251521" y="1412776"/>
            <a:ext cx="8640958" cy="229716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7" name="Rectangle 16">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9" action="ppaction://hlinksldjump"/>
          </p:cNvPr>
          <p:cNvSpPr/>
          <p:nvPr/>
        </p:nvSpPr>
        <p:spPr>
          <a:xfrm>
            <a:off x="1547664" y="35483"/>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Simple Equations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435597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Q3</a:t>
            </a:r>
            <a:endParaRPr lang="en-GB" sz="1400" b="1" dirty="0">
              <a:latin typeface="Comic Sans MS" panose="030F0702030302020204" pitchFamily="66" charset="0"/>
            </a:endParaRPr>
          </a:p>
        </p:txBody>
      </p:sp>
      <p:cxnSp>
        <p:nvCxnSpPr>
          <p:cNvPr id="26" name="Straight Arrow Connector 25"/>
          <p:cNvCxnSpPr>
            <a:stCxn id="18" idx="3"/>
            <a:endCxn id="25" idx="1"/>
          </p:cNvCxnSpPr>
          <p:nvPr/>
        </p:nvCxnSpPr>
        <p:spPr>
          <a:xfrm flipV="1">
            <a:off x="38519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1"/>
          <a:stretch>
            <a:fillRect/>
          </a:stretch>
        </p:blipFill>
        <p:spPr>
          <a:xfrm>
            <a:off x="251520" y="1052736"/>
            <a:ext cx="8640960" cy="877046"/>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723404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988840"/>
            <a:ext cx="8640962" cy="14230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18" y="2528558"/>
            <a:ext cx="8640957" cy="434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3" name="Rectangle 22"/>
          <p:cNvSpPr/>
          <p:nvPr/>
        </p:nvSpPr>
        <p:spPr>
          <a:xfrm>
            <a:off x="251520" y="1988839"/>
            <a:ext cx="8640959" cy="539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Simple Equations</a:t>
            </a:r>
          </a:p>
        </p:txBody>
      </p:sp>
      <p:cxnSp>
        <p:nvCxnSpPr>
          <p:cNvPr id="20" name="Straight Arrow Connector 19"/>
          <p:cNvCxnSpPr>
            <a:stCxn id="15"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Q3</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8519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51518" y="2956250"/>
            <a:ext cx="8640957" cy="455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653788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3" grpId="0" animBg="1"/>
      <p:bldP spid="23" grpId="0" animBg="1"/>
      <p:bldP spid="2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1" y="1052736"/>
            <a:ext cx="8640958" cy="47693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7" name="Rectangle 16">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Simple Equations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435597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Q10</a:t>
            </a:r>
            <a:endParaRPr lang="en-GB" sz="1400" b="1" dirty="0">
              <a:latin typeface="Comic Sans MS" panose="030F0702030302020204" pitchFamily="66" charset="0"/>
            </a:endParaRPr>
          </a:p>
        </p:txBody>
      </p:sp>
      <p:cxnSp>
        <p:nvCxnSpPr>
          <p:cNvPr id="26" name="Straight Arrow Connector 25"/>
          <p:cNvCxnSpPr>
            <a:stCxn id="18" idx="3"/>
            <a:endCxn id="25" idx="1"/>
          </p:cNvCxnSpPr>
          <p:nvPr/>
        </p:nvCxnSpPr>
        <p:spPr>
          <a:xfrm flipV="1">
            <a:off x="38519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4033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18" y="2420888"/>
            <a:ext cx="8640964" cy="1125452"/>
          </a:xfrm>
          <a:prstGeom prst="rect">
            <a:avLst/>
          </a:prstGeom>
        </p:spPr>
      </p:pic>
      <p:pic>
        <p:nvPicPr>
          <p:cNvPr id="4" name="Picture 3"/>
          <p:cNvPicPr>
            <a:picLocks noChangeAspect="1"/>
          </p:cNvPicPr>
          <p:nvPr/>
        </p:nvPicPr>
        <p:blipFill>
          <a:blip r:embed="rId3"/>
          <a:stretch>
            <a:fillRect/>
          </a:stretch>
        </p:blipFill>
        <p:spPr>
          <a:xfrm>
            <a:off x="251518" y="1988840"/>
            <a:ext cx="8640964" cy="35308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251518" y="2420888"/>
            <a:ext cx="8640957" cy="1125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3" name="Rectangle 22"/>
          <p:cNvSpPr/>
          <p:nvPr/>
        </p:nvSpPr>
        <p:spPr>
          <a:xfrm>
            <a:off x="251520" y="1988839"/>
            <a:ext cx="8640959" cy="353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8" action="ppaction://hlinksldjump"/>
          </p:cNvPr>
          <p:cNvSpPr/>
          <p:nvPr/>
        </p:nvSpPr>
        <p:spPr>
          <a:xfrm>
            <a:off x="1547664" y="35483"/>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Simple Equations</a:t>
            </a:r>
          </a:p>
        </p:txBody>
      </p:sp>
      <p:cxnSp>
        <p:nvCxnSpPr>
          <p:cNvPr id="17" name="Straight Arrow Connector 16"/>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435597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Q10</a:t>
            </a:r>
            <a:endParaRPr lang="en-GB" sz="1400" b="1" dirty="0">
              <a:latin typeface="Comic Sans MS" panose="030F0702030302020204" pitchFamily="66" charset="0"/>
            </a:endParaRPr>
          </a:p>
        </p:txBody>
      </p:sp>
      <p:cxnSp>
        <p:nvCxnSpPr>
          <p:cNvPr id="24" name="Straight Arrow Connector 23"/>
          <p:cNvCxnSpPr>
            <a:stCxn id="16" idx="3"/>
            <a:endCxn id="18" idx="1"/>
          </p:cNvCxnSpPr>
          <p:nvPr/>
        </p:nvCxnSpPr>
        <p:spPr>
          <a:xfrm flipV="1">
            <a:off x="38519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1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Graphical Transformations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Rectangle 5">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7" name="Rectangle 6">
            <a:hlinkClick r:id="rId5"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8" name="Straight Arrow Connector 7"/>
          <p:cNvCxnSpPr>
            <a:stCxn id="6" idx="3"/>
            <a:endCxn id="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2419" y="6526088"/>
            <a:ext cx="611149" cy="28728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a:t>
            </a:r>
          </a:p>
        </p:txBody>
      </p:sp>
      <p:sp>
        <p:nvSpPr>
          <p:cNvPr id="16" name="Rectangle 15">
            <a:hlinkClick r:id="rId6" action="ppaction://hlinksldjump"/>
          </p:cNvPr>
          <p:cNvSpPr/>
          <p:nvPr/>
        </p:nvSpPr>
        <p:spPr>
          <a:xfrm>
            <a:off x="1986533" y="6524624"/>
            <a:ext cx="215341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sp>
        <p:nvSpPr>
          <p:cNvPr id="17" name="Rectangle 16"/>
          <p:cNvSpPr/>
          <p:nvPr/>
        </p:nvSpPr>
        <p:spPr>
          <a:xfrm>
            <a:off x="827584" y="6524623"/>
            <a:ext cx="1050937"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See also:</a:t>
            </a:r>
          </a:p>
        </p:txBody>
      </p:sp>
      <p:sp>
        <p:nvSpPr>
          <p:cNvPr id="11" name="Rectangle 10">
            <a:hlinkClick r:id="rId7" action="ppaction://hlinksldjump"/>
          </p:cNvPr>
          <p:cNvSpPr/>
          <p:nvPr/>
        </p:nvSpPr>
        <p:spPr>
          <a:xfrm>
            <a:off x="2843936" y="328504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2H Q13</a:t>
            </a:r>
            <a:endParaRPr lang="en-GB" sz="1400" b="1" dirty="0">
              <a:latin typeface="Comic Sans MS" panose="030F0702030302020204" pitchFamily="66" charset="0"/>
            </a:endParaRPr>
          </a:p>
        </p:txBody>
      </p:sp>
      <p:sp>
        <p:nvSpPr>
          <p:cNvPr id="18" name="Rectangle 17">
            <a:hlinkClick r:id="rId8" action="ppaction://hlinksldjump"/>
          </p:cNvPr>
          <p:cNvSpPr/>
          <p:nvPr/>
        </p:nvSpPr>
        <p:spPr>
          <a:xfrm>
            <a:off x="5076184" y="328498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3H Q18</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594185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4800" dirty="0">
                <a:latin typeface="Comic Sans MS" panose="030F0702030302020204" pitchFamily="66" charset="0"/>
              </a:rPr>
              <a:t>Simplifying Basic Expressions</a:t>
            </a:r>
          </a:p>
        </p:txBody>
      </p:sp>
      <p:sp>
        <p:nvSpPr>
          <p:cNvPr id="10" name="Rectangle 9">
            <a:hlinkClick r:id="rId2"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3" action="ppaction://hlinksldjump"/>
          </p:cNvPr>
          <p:cNvSpPr/>
          <p:nvPr/>
        </p:nvSpPr>
        <p:spPr>
          <a:xfrm>
            <a:off x="1547664" y="35483"/>
            <a:ext cx="27363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Simplifying Basic Expressions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a:hlinkClick r:id="rId4" action="ppaction://hlinksldjump"/>
          </p:cNvPr>
          <p:cNvSpPr/>
          <p:nvPr/>
        </p:nvSpPr>
        <p:spPr>
          <a:xfrm>
            <a:off x="3996000" y="3140968"/>
            <a:ext cx="1152000" cy="504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a:t>
            </a:r>
            <a:r>
              <a:rPr lang="en-GB" sz="1400" b="1" dirty="0" smtClean="0">
                <a:latin typeface="Comic Sans MS" panose="030F0702030302020204" pitchFamily="66" charset="0"/>
              </a:rPr>
              <a:t>one to date</a:t>
            </a:r>
            <a:endParaRPr lang="en-GB" sz="1400" b="1" dirty="0">
              <a:latin typeface="Comic Sans MS" panose="030F0702030302020204" pitchFamily="66" charset="0"/>
            </a:endParaRPr>
          </a:p>
        </p:txBody>
      </p:sp>
      <p:pic>
        <p:nvPicPr>
          <p:cNvPr id="1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68259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07704" y="6093296"/>
            <a:ext cx="5328592" cy="709704"/>
          </a:xfrm>
          <a:prstGeom prst="rect">
            <a:avLst/>
          </a:prstGeom>
        </p:spPr>
      </p:pic>
      <p:pic>
        <p:nvPicPr>
          <p:cNvPr id="6" name="Picture 5"/>
          <p:cNvPicPr>
            <a:picLocks noChangeAspect="1"/>
          </p:cNvPicPr>
          <p:nvPr/>
        </p:nvPicPr>
        <p:blipFill>
          <a:blip r:embed="rId3"/>
          <a:stretch>
            <a:fillRect/>
          </a:stretch>
        </p:blipFill>
        <p:spPr>
          <a:xfrm>
            <a:off x="1907704" y="5762186"/>
            <a:ext cx="5328592" cy="83516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8"/>
          <a:stretch>
            <a:fillRect/>
          </a:stretch>
        </p:blipFill>
        <p:spPr>
          <a:xfrm>
            <a:off x="1907704" y="414178"/>
            <a:ext cx="5328592" cy="5597596"/>
          </a:xfrm>
          <a:prstGeom prst="rect">
            <a:avLst/>
          </a:prstGeom>
        </p:spPr>
      </p:pic>
      <p:sp>
        <p:nvSpPr>
          <p:cNvPr id="8" name="Freeform 7"/>
          <p:cNvSpPr/>
          <p:nvPr/>
        </p:nvSpPr>
        <p:spPr>
          <a:xfrm>
            <a:off x="2143125" y="1495416"/>
            <a:ext cx="4662488" cy="895704"/>
          </a:xfrm>
          <a:custGeom>
            <a:avLst/>
            <a:gdLst>
              <a:gd name="connsiteX0" fmla="*/ 0 w 4662488"/>
              <a:gd name="connsiteY0" fmla="*/ 471497 h 895704"/>
              <a:gd name="connsiteX1" fmla="*/ 366713 w 4662488"/>
              <a:gd name="connsiteY1" fmla="*/ 238134 h 895704"/>
              <a:gd name="connsiteX2" fmla="*/ 747713 w 4662488"/>
              <a:gd name="connsiteY2" fmla="*/ 90497 h 895704"/>
              <a:gd name="connsiteX3" fmla="*/ 1147763 w 4662488"/>
              <a:gd name="connsiteY3" fmla="*/ 9 h 895704"/>
              <a:gd name="connsiteX4" fmla="*/ 1557338 w 4662488"/>
              <a:gd name="connsiteY4" fmla="*/ 95259 h 895704"/>
              <a:gd name="connsiteX5" fmla="*/ 1905000 w 4662488"/>
              <a:gd name="connsiteY5" fmla="*/ 238134 h 895704"/>
              <a:gd name="connsiteX6" fmla="*/ 2324100 w 4662488"/>
              <a:gd name="connsiteY6" fmla="*/ 481022 h 895704"/>
              <a:gd name="connsiteX7" fmla="*/ 2714625 w 4662488"/>
              <a:gd name="connsiteY7" fmla="*/ 700097 h 895704"/>
              <a:gd name="connsiteX8" fmla="*/ 3105150 w 4662488"/>
              <a:gd name="connsiteY8" fmla="*/ 833447 h 895704"/>
              <a:gd name="connsiteX9" fmla="*/ 3476625 w 4662488"/>
              <a:gd name="connsiteY9" fmla="*/ 895359 h 895704"/>
              <a:gd name="connsiteX10" fmla="*/ 3862388 w 4662488"/>
              <a:gd name="connsiteY10" fmla="*/ 852497 h 895704"/>
              <a:gd name="connsiteX11" fmla="*/ 4257675 w 4662488"/>
              <a:gd name="connsiteY11" fmla="*/ 733434 h 895704"/>
              <a:gd name="connsiteX12" fmla="*/ 4662488 w 4662488"/>
              <a:gd name="connsiteY12" fmla="*/ 485784 h 89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62488" h="895704">
                <a:moveTo>
                  <a:pt x="0" y="471497"/>
                </a:moveTo>
                <a:cubicBezTo>
                  <a:pt x="121047" y="386565"/>
                  <a:pt x="242094" y="301634"/>
                  <a:pt x="366713" y="238134"/>
                </a:cubicBezTo>
                <a:cubicBezTo>
                  <a:pt x="491332" y="174634"/>
                  <a:pt x="617538" y="130184"/>
                  <a:pt x="747713" y="90497"/>
                </a:cubicBezTo>
                <a:cubicBezTo>
                  <a:pt x="877888" y="50810"/>
                  <a:pt x="1012826" y="-785"/>
                  <a:pt x="1147763" y="9"/>
                </a:cubicBezTo>
                <a:cubicBezTo>
                  <a:pt x="1282700" y="803"/>
                  <a:pt x="1431132" y="55572"/>
                  <a:pt x="1557338" y="95259"/>
                </a:cubicBezTo>
                <a:cubicBezTo>
                  <a:pt x="1683544" y="134946"/>
                  <a:pt x="1777206" y="173840"/>
                  <a:pt x="1905000" y="238134"/>
                </a:cubicBezTo>
                <a:cubicBezTo>
                  <a:pt x="2032794" y="302428"/>
                  <a:pt x="2324100" y="481022"/>
                  <a:pt x="2324100" y="481022"/>
                </a:cubicBezTo>
                <a:cubicBezTo>
                  <a:pt x="2459038" y="558016"/>
                  <a:pt x="2584450" y="641360"/>
                  <a:pt x="2714625" y="700097"/>
                </a:cubicBezTo>
                <a:cubicBezTo>
                  <a:pt x="2844800" y="758835"/>
                  <a:pt x="2978150" y="800903"/>
                  <a:pt x="3105150" y="833447"/>
                </a:cubicBezTo>
                <a:cubicBezTo>
                  <a:pt x="3232150" y="865991"/>
                  <a:pt x="3350419" y="892184"/>
                  <a:pt x="3476625" y="895359"/>
                </a:cubicBezTo>
                <a:cubicBezTo>
                  <a:pt x="3602831" y="898534"/>
                  <a:pt x="3732213" y="879485"/>
                  <a:pt x="3862388" y="852497"/>
                </a:cubicBezTo>
                <a:cubicBezTo>
                  <a:pt x="3992563" y="825510"/>
                  <a:pt x="4124325" y="794553"/>
                  <a:pt x="4257675" y="733434"/>
                </a:cubicBezTo>
                <a:cubicBezTo>
                  <a:pt x="4391025" y="672315"/>
                  <a:pt x="4526756" y="579049"/>
                  <a:pt x="4662488" y="4857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4788024" y="476672"/>
            <a:ext cx="18002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a:t>
            </a:r>
            <a:r>
              <a:rPr lang="en-GB" sz="1400" b="1" dirty="0" smtClean="0">
                <a:latin typeface="Comic Sans MS" panose="030F0702030302020204" pitchFamily="66" charset="0"/>
              </a:rPr>
              <a:t>how Graph</a:t>
            </a:r>
            <a:endParaRPr lang="en-GB" sz="1400" b="1" dirty="0">
              <a:latin typeface="Comic Sans MS" panose="030F0702030302020204" pitchFamily="66" charset="0"/>
            </a:endParaRPr>
          </a:p>
        </p:txBody>
      </p:sp>
      <p:sp>
        <p:nvSpPr>
          <p:cNvPr id="19" name="Rectangle 18"/>
          <p:cNvSpPr/>
          <p:nvPr/>
        </p:nvSpPr>
        <p:spPr>
          <a:xfrm>
            <a:off x="9216516" y="731404"/>
            <a:ext cx="18002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pic>
        <p:nvPicPr>
          <p:cNvPr id="20" name="Picture 19"/>
          <p:cNvPicPr>
            <a:picLocks noChangeAspect="1"/>
          </p:cNvPicPr>
          <p:nvPr/>
        </p:nvPicPr>
        <p:blipFill>
          <a:blip r:embed="rId8"/>
          <a:stretch>
            <a:fillRect/>
          </a:stretch>
        </p:blipFill>
        <p:spPr>
          <a:xfrm>
            <a:off x="1907704" y="404664"/>
            <a:ext cx="5328592" cy="5597596"/>
          </a:xfrm>
          <a:prstGeom prst="rect">
            <a:avLst/>
          </a:prstGeom>
        </p:spPr>
      </p:pic>
      <p:sp>
        <p:nvSpPr>
          <p:cNvPr id="21" name="Rectangle 20">
            <a:hlinkClick r:id="rId9"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Q13</a:t>
            </a:r>
            <a:endParaRPr lang="en-GB" sz="1400" b="1" dirty="0">
              <a:latin typeface="Comic Sans MS" panose="030F0702030302020204" pitchFamily="66" charset="0"/>
            </a:endParaRPr>
          </a:p>
        </p:txBody>
      </p:sp>
      <p:cxnSp>
        <p:nvCxnSpPr>
          <p:cNvPr id="24" name="Straight Arrow Connector 23"/>
          <p:cNvCxnSpPr>
            <a:stCxn id="26" idx="3"/>
            <a:endCxn id="21"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6" name="Rectangle 25">
            <a:hlinkClick r:id="rId11"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7" name="Straight Arrow Connector 26"/>
          <p:cNvCxnSpPr>
            <a:stCxn id="25" idx="3"/>
            <a:endCxn id="2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059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8941" y="1556792"/>
            <a:ext cx="8786118" cy="25467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178941" y="2271827"/>
            <a:ext cx="8784973" cy="509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6" name="Rectangle 25"/>
          <p:cNvSpPr/>
          <p:nvPr/>
        </p:nvSpPr>
        <p:spPr>
          <a:xfrm>
            <a:off x="179512" y="1556790"/>
            <a:ext cx="8784973" cy="715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178941" y="2780928"/>
            <a:ext cx="8784973"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
        <p:nvSpPr>
          <p:cNvPr id="23" name="Rectangle 22"/>
          <p:cNvSpPr/>
          <p:nvPr/>
        </p:nvSpPr>
        <p:spPr>
          <a:xfrm>
            <a:off x="178941" y="3212976"/>
            <a:ext cx="8784973" cy="690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4" name="Rectangle 23"/>
          <p:cNvSpPr/>
          <p:nvPr/>
        </p:nvSpPr>
        <p:spPr>
          <a:xfrm>
            <a:off x="178941" y="3903902"/>
            <a:ext cx="8784973" cy="199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 (ii)</a:t>
            </a:r>
            <a:endParaRPr lang="en-GB" sz="1400" b="1" dirty="0">
              <a:latin typeface="Comic Sans MS" panose="030F0702030302020204" pitchFamily="66" charset="0"/>
            </a:endParaRPr>
          </a:p>
        </p:txBody>
      </p:sp>
      <p:sp>
        <p:nvSpPr>
          <p:cNvPr id="29" name="Rectangle 28">
            <a:hlinkClick r:id="rId6"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Q13</a:t>
            </a:r>
            <a:endParaRPr lang="en-GB" sz="1400" b="1" dirty="0">
              <a:latin typeface="Comic Sans MS" panose="030F0702030302020204" pitchFamily="66" charset="0"/>
            </a:endParaRPr>
          </a:p>
        </p:txBody>
      </p:sp>
      <p:cxnSp>
        <p:nvCxnSpPr>
          <p:cNvPr id="30" name="Straight Arrow Connector 29"/>
          <p:cNvCxnSpPr>
            <a:stCxn id="32" idx="3"/>
            <a:endCxn id="29"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Rectangle 3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32" name="Rectangle 31">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33" name="Straight Arrow Connector 32"/>
          <p:cNvCxnSpPr>
            <a:stCxn id="31" idx="3"/>
            <a:endCxn id="3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16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5" grpId="0" animBg="1"/>
      <p:bldP spid="26" grpId="0" animBg="1"/>
      <p:bldP spid="22" grpId="0" animBg="1"/>
      <p:bldP spid="23" grpId="0" animBg="1"/>
      <p:bldP spid="24"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5577" y="4589066"/>
            <a:ext cx="7632846" cy="2152302"/>
          </a:xfrm>
          <a:prstGeom prst="rect">
            <a:avLst/>
          </a:prstGeom>
        </p:spPr>
      </p:pic>
      <p:pic>
        <p:nvPicPr>
          <p:cNvPr id="4" name="Picture 3"/>
          <p:cNvPicPr>
            <a:picLocks noChangeAspect="1"/>
          </p:cNvPicPr>
          <p:nvPr/>
        </p:nvPicPr>
        <p:blipFill>
          <a:blip r:embed="rId3"/>
          <a:stretch>
            <a:fillRect/>
          </a:stretch>
        </p:blipFill>
        <p:spPr>
          <a:xfrm>
            <a:off x="755576" y="404664"/>
            <a:ext cx="7632848" cy="474517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Q18</a:t>
            </a:r>
            <a:endParaRPr lang="en-GB" sz="1400" b="1" dirty="0">
              <a:latin typeface="Comic Sans MS" panose="030F0702030302020204" pitchFamily="66" charset="0"/>
            </a:endParaRPr>
          </a:p>
        </p:txBody>
      </p:sp>
      <p:cxnSp>
        <p:nvCxnSpPr>
          <p:cNvPr id="13" name="Straight Arrow Connector 12"/>
          <p:cNvCxnSpPr>
            <a:stCxn id="17" idx="3"/>
            <a:endCxn id="12"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10"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18" name="Straight Arrow Connector 17"/>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607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462" y="1772816"/>
            <a:ext cx="8601076" cy="20680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1772815"/>
            <a:ext cx="8601076" cy="1440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271462" y="3212976"/>
            <a:ext cx="860107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Q18</a:t>
            </a:r>
            <a:endParaRPr lang="en-GB" sz="1400" b="1" dirty="0">
              <a:latin typeface="Comic Sans MS" panose="030F0702030302020204" pitchFamily="66" charset="0"/>
            </a:endParaRPr>
          </a:p>
        </p:txBody>
      </p:sp>
      <p:cxnSp>
        <p:nvCxnSpPr>
          <p:cNvPr id="17" name="Straight Arrow Connector 16"/>
          <p:cNvCxnSpPr>
            <a:stCxn id="19" idx="3"/>
            <a:endCxn id="15"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1" name="Straight Arrow Connector 20"/>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775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Linear Inequalities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Rectangle 5">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7" name="Rectangle 6">
            <a:hlinkClick r:id="rId5"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8" name="Straight Arrow Connector 7"/>
          <p:cNvCxnSpPr>
            <a:stCxn id="6" idx="3"/>
            <a:endCxn id="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2419" y="6526088"/>
            <a:ext cx="1152000" cy="28728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a:t>
            </a:r>
          </a:p>
        </p:txBody>
      </p:sp>
      <p:sp>
        <p:nvSpPr>
          <p:cNvPr id="47" name="Rectangle 46">
            <a:hlinkClick r:id="rId6" action="ppaction://hlinksldjump"/>
          </p:cNvPr>
          <p:cNvSpPr/>
          <p:nvPr/>
        </p:nvSpPr>
        <p:spPr>
          <a:xfrm>
            <a:off x="3203976" y="299695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Q2</a:t>
            </a:r>
            <a:endParaRPr lang="en-GB" sz="1400" b="1" dirty="0">
              <a:latin typeface="Comic Sans MS" panose="030F0702030302020204" pitchFamily="66" charset="0"/>
            </a:endParaRPr>
          </a:p>
        </p:txBody>
      </p:sp>
      <p:sp>
        <p:nvSpPr>
          <p:cNvPr id="12" name="Rectangle 11">
            <a:hlinkClick r:id="rId7" action="ppaction://hlinksldjump"/>
          </p:cNvPr>
          <p:cNvSpPr/>
          <p:nvPr/>
        </p:nvSpPr>
        <p:spPr>
          <a:xfrm>
            <a:off x="3203976"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3H Q3</a:t>
            </a:r>
            <a:endParaRPr lang="en-GB" sz="1400" b="1" dirty="0">
              <a:latin typeface="Comic Sans MS" panose="030F0702030302020204" pitchFamily="66" charset="0"/>
            </a:endParaRPr>
          </a:p>
        </p:txBody>
      </p:sp>
      <p:sp>
        <p:nvSpPr>
          <p:cNvPr id="14" name="Rectangle 13">
            <a:hlinkClick r:id="rId8" action="ppaction://hlinksldjump"/>
          </p:cNvPr>
          <p:cNvSpPr/>
          <p:nvPr/>
        </p:nvSpPr>
        <p:spPr>
          <a:xfrm>
            <a:off x="5436224" y="242088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2H Q10</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5436096" y="299700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3H Q18</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5436096"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2H Q2</a:t>
            </a:r>
            <a:endParaRPr lang="en-GB" sz="1400" b="1" dirty="0">
              <a:latin typeface="Comic Sans MS" panose="030F0702030302020204" pitchFamily="66" charset="0"/>
            </a:endParaRPr>
          </a:p>
        </p:txBody>
      </p:sp>
      <p:sp>
        <p:nvSpPr>
          <p:cNvPr id="17" name="Rectangle 16">
            <a:hlinkClick r:id="rId11" action="ppaction://hlinksldjump"/>
          </p:cNvPr>
          <p:cNvSpPr/>
          <p:nvPr/>
        </p:nvSpPr>
        <p:spPr>
          <a:xfrm>
            <a:off x="5436096" y="414913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2H Q14</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769024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755576" y="4636962"/>
            <a:ext cx="7632848" cy="2176414"/>
          </a:xfrm>
          <a:prstGeom prst="rect">
            <a:avLst/>
          </a:prstGeom>
        </p:spPr>
      </p:pic>
      <p:pic>
        <p:nvPicPr>
          <p:cNvPr id="9" name="Picture 8"/>
          <p:cNvPicPr>
            <a:picLocks noChangeAspect="1"/>
          </p:cNvPicPr>
          <p:nvPr/>
        </p:nvPicPr>
        <p:blipFill>
          <a:blip r:embed="rId3"/>
          <a:stretch>
            <a:fillRect/>
          </a:stretch>
        </p:blipFill>
        <p:spPr>
          <a:xfrm>
            <a:off x="755576" y="3645024"/>
            <a:ext cx="7632848" cy="2112806"/>
          </a:xfrm>
          <a:prstGeom prst="rect">
            <a:avLst/>
          </a:prstGeom>
        </p:spPr>
      </p:pic>
      <p:pic>
        <p:nvPicPr>
          <p:cNvPr id="5" name="Picture 4"/>
          <p:cNvPicPr>
            <a:picLocks noChangeAspect="1"/>
          </p:cNvPicPr>
          <p:nvPr/>
        </p:nvPicPr>
        <p:blipFill>
          <a:blip r:embed="rId4"/>
          <a:stretch>
            <a:fillRect/>
          </a:stretch>
        </p:blipFill>
        <p:spPr>
          <a:xfrm>
            <a:off x="755577" y="1850160"/>
            <a:ext cx="7632846" cy="2154904"/>
          </a:xfrm>
          <a:prstGeom prst="rect">
            <a:avLst/>
          </a:prstGeom>
        </p:spPr>
      </p:pic>
      <p:pic>
        <p:nvPicPr>
          <p:cNvPr id="4" name="Picture 3"/>
          <p:cNvPicPr>
            <a:picLocks noChangeAspect="1"/>
          </p:cNvPicPr>
          <p:nvPr/>
        </p:nvPicPr>
        <p:blipFill>
          <a:blip r:embed="rId5"/>
          <a:stretch>
            <a:fillRect/>
          </a:stretch>
        </p:blipFill>
        <p:spPr>
          <a:xfrm>
            <a:off x="755576" y="614628"/>
            <a:ext cx="7632848" cy="1734252"/>
          </a:xfrm>
          <a:prstGeom prst="rect">
            <a:avLst/>
          </a:prstGeom>
        </p:spPr>
      </p:pic>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sp>
        <p:nvSpPr>
          <p:cNvPr id="40" name="Rectangle 39">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41" name="Rectangle 40">
            <a:hlinkClick r:id="rId10"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42" name="Straight Arrow Connector 41"/>
          <p:cNvCxnSpPr>
            <a:stCxn id="40" idx="3"/>
            <a:endCxn id="4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ectangle 42">
            <a:hlinkClick r:id="rId11"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a:t>
            </a:r>
            <a:endParaRPr lang="en-GB" sz="1400" b="1" dirty="0">
              <a:latin typeface="Comic Sans MS" panose="030F0702030302020204" pitchFamily="66" charset="0"/>
            </a:endParaRPr>
          </a:p>
        </p:txBody>
      </p:sp>
      <p:cxnSp>
        <p:nvCxnSpPr>
          <p:cNvPr id="44" name="Straight Arrow Connector 43"/>
          <p:cNvCxnSpPr>
            <a:stCxn id="41" idx="3"/>
            <a:endCxn id="43"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2"/>
          <a:stretch>
            <a:fillRect/>
          </a:stretch>
        </p:blipFill>
        <p:spPr>
          <a:xfrm>
            <a:off x="755576" y="404664"/>
            <a:ext cx="7632848" cy="702672"/>
          </a:xfrm>
          <a:prstGeom prst="rect">
            <a:avLst/>
          </a:prstGeom>
        </p:spPr>
      </p:pic>
      <p:pic>
        <p:nvPicPr>
          <p:cNvPr id="45" name="Picture 44">
            <a:extLst>
              <a:ext uri="{FF2B5EF4-FFF2-40B4-BE49-F238E27FC236}">
                <a16:creationId xmlns:a16="http://schemas.microsoft.com/office/drawing/2014/main" id="{79F87B70-33EE-4BBB-BF4E-C38538EF793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961111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484784"/>
            <a:ext cx="8784976" cy="25569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484783"/>
            <a:ext cx="8784976" cy="541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79511" y="2026452"/>
            <a:ext cx="8784976" cy="455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16" name="Straight Arrow Connector 15"/>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a:t>
            </a:r>
            <a:endParaRPr lang="en-GB" sz="1400" b="1" dirty="0">
              <a:latin typeface="Comic Sans MS" panose="030F0702030302020204" pitchFamily="66" charset="0"/>
            </a:endParaRPr>
          </a:p>
        </p:txBody>
      </p:sp>
      <p:cxnSp>
        <p:nvCxnSpPr>
          <p:cNvPr id="20" name="Straight Arrow Connector 19"/>
          <p:cNvCxnSpPr>
            <a:stCxn id="13" idx="3"/>
            <a:endCxn id="17"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79511" y="2482130"/>
            <a:ext cx="8784976" cy="802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5" name="Rectangle 24"/>
          <p:cNvSpPr/>
          <p:nvPr/>
        </p:nvSpPr>
        <p:spPr>
          <a:xfrm>
            <a:off x="179510" y="3284982"/>
            <a:ext cx="8784977" cy="756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198094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3" grpId="0" animBg="1"/>
      <p:bldP spid="22" grpId="0" animBg="1"/>
      <p:bldP spid="24" grpId="0" animBg="1"/>
      <p:bldP spid="2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3688496"/>
            <a:ext cx="8640960" cy="2548816"/>
          </a:xfrm>
          <a:prstGeom prst="rect">
            <a:avLst/>
          </a:prstGeom>
        </p:spPr>
      </p:pic>
      <p:pic>
        <p:nvPicPr>
          <p:cNvPr id="5" name="Picture 4"/>
          <p:cNvPicPr>
            <a:picLocks noChangeAspect="1"/>
          </p:cNvPicPr>
          <p:nvPr/>
        </p:nvPicPr>
        <p:blipFill>
          <a:blip r:embed="rId3"/>
          <a:stretch>
            <a:fillRect/>
          </a:stretch>
        </p:blipFill>
        <p:spPr>
          <a:xfrm>
            <a:off x="251520" y="2564904"/>
            <a:ext cx="8640960" cy="3045924"/>
          </a:xfrm>
          <a:prstGeom prst="rect">
            <a:avLst/>
          </a:prstGeom>
        </p:spPr>
      </p:pic>
      <p:pic>
        <p:nvPicPr>
          <p:cNvPr id="4" name="Picture 3"/>
          <p:cNvPicPr>
            <a:picLocks noChangeAspect="1"/>
          </p:cNvPicPr>
          <p:nvPr/>
        </p:nvPicPr>
        <p:blipFill rotWithShape="1">
          <a:blip r:embed="rId4"/>
          <a:srcRect t="33402"/>
          <a:stretch/>
        </p:blipFill>
        <p:spPr>
          <a:xfrm>
            <a:off x="251521" y="1412776"/>
            <a:ext cx="8640958" cy="229716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8"/>
          <a:stretch>
            <a:fillRect/>
          </a:stretch>
        </p:blipFill>
        <p:spPr>
          <a:xfrm>
            <a:off x="251520" y="1052736"/>
            <a:ext cx="8640960" cy="877046"/>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0" name="Rectangle 19">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11"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2"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Q3</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522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988840"/>
            <a:ext cx="8640962" cy="14230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18" y="2528558"/>
            <a:ext cx="8640957" cy="434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3" name="Rectangle 22"/>
          <p:cNvSpPr/>
          <p:nvPr/>
        </p:nvSpPr>
        <p:spPr>
          <a:xfrm>
            <a:off x="251520" y="1988839"/>
            <a:ext cx="8640959" cy="539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8" name="Rectangle 27"/>
          <p:cNvSpPr/>
          <p:nvPr/>
        </p:nvSpPr>
        <p:spPr>
          <a:xfrm>
            <a:off x="251518" y="2956250"/>
            <a:ext cx="8640957" cy="455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17" name="Straight Arrow Connector 16"/>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Q3</a:t>
            </a:r>
            <a:endParaRPr lang="en-GB" sz="1400" b="1" dirty="0">
              <a:latin typeface="Comic Sans MS" panose="030F0702030302020204" pitchFamily="66" charset="0"/>
            </a:endParaRPr>
          </a:p>
        </p:txBody>
      </p:sp>
      <p:cxnSp>
        <p:nvCxnSpPr>
          <p:cNvPr id="24" name="Straight Arrow Connector 23"/>
          <p:cNvCxnSpPr>
            <a:stCxn id="16" idx="3"/>
            <a:endCxn id="18"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338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3" grpId="0" animBg="1"/>
      <p:bldP spid="23" grpId="0" animBg="1"/>
      <p:bldP spid="28"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1" y="1052736"/>
            <a:ext cx="8640958" cy="47693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8"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22" name="Straight Arrow Connector 21"/>
          <p:cNvCxnSpPr>
            <a:stCxn id="13"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Q10</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215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Indices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7" name="Rectangle 16">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5"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6676" y="6524624"/>
            <a:ext cx="2201068" cy="25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Negative &amp; fractional</a:t>
            </a:r>
          </a:p>
        </p:txBody>
      </p:sp>
      <p:sp>
        <p:nvSpPr>
          <p:cNvPr id="40" name="Rectangle 39"/>
          <p:cNvSpPr/>
          <p:nvPr/>
        </p:nvSpPr>
        <p:spPr>
          <a:xfrm>
            <a:off x="2449264"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41" name="Rectangle 40">
            <a:hlinkClick r:id="rId6" action="ppaction://hlinksldjump"/>
          </p:cNvPr>
          <p:cNvSpPr/>
          <p:nvPr/>
        </p:nvSpPr>
        <p:spPr>
          <a:xfrm>
            <a:off x="4014688" y="6453336"/>
            <a:ext cx="20694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Differentiation</a:t>
            </a:r>
          </a:p>
        </p:txBody>
      </p:sp>
      <p:sp>
        <p:nvSpPr>
          <p:cNvPr id="70" name="Rectangle 69">
            <a:hlinkClick r:id="rId7" action="ppaction://hlinksldjump"/>
          </p:cNvPr>
          <p:cNvSpPr/>
          <p:nvPr/>
        </p:nvSpPr>
        <p:spPr>
          <a:xfrm>
            <a:off x="2879920" y="270892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3H Q7</a:t>
            </a:r>
            <a:endParaRPr lang="en-GB" sz="1200" b="1" dirty="0">
              <a:latin typeface="Comic Sans MS" panose="030F0702030302020204" pitchFamily="66" charset="0"/>
            </a:endParaRPr>
          </a:p>
        </p:txBody>
      </p:sp>
      <p:sp>
        <p:nvSpPr>
          <p:cNvPr id="14" name="Rectangle 13">
            <a:hlinkClick r:id="rId8" action="ppaction://hlinksldjump"/>
          </p:cNvPr>
          <p:cNvSpPr/>
          <p:nvPr/>
        </p:nvSpPr>
        <p:spPr>
          <a:xfrm>
            <a:off x="6174928" y="6453336"/>
            <a:ext cx="20694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Standard Form</a:t>
            </a:r>
          </a:p>
        </p:txBody>
      </p:sp>
      <p:sp>
        <p:nvSpPr>
          <p:cNvPr id="15" name="Rectangle 14">
            <a:hlinkClick r:id="rId9" action="ppaction://hlinksldjump"/>
          </p:cNvPr>
          <p:cNvSpPr/>
          <p:nvPr/>
        </p:nvSpPr>
        <p:spPr>
          <a:xfrm>
            <a:off x="4014688" y="6021288"/>
            <a:ext cx="309634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Properties of Numbers</a:t>
            </a:r>
          </a:p>
        </p:txBody>
      </p:sp>
      <p:sp>
        <p:nvSpPr>
          <p:cNvPr id="16" name="Rectangle 15">
            <a:hlinkClick r:id="rId10" action="ppaction://hlinksldjump"/>
          </p:cNvPr>
          <p:cNvSpPr/>
          <p:nvPr/>
        </p:nvSpPr>
        <p:spPr>
          <a:xfrm>
            <a:off x="2879920" y="324903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Practice</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Q11</a:t>
            </a:r>
            <a:endParaRPr lang="en-GB" sz="1200" b="1" dirty="0">
              <a:latin typeface="Comic Sans MS" panose="030F0702030302020204" pitchFamily="66" charset="0"/>
            </a:endParaRPr>
          </a:p>
        </p:txBody>
      </p:sp>
      <p:sp>
        <p:nvSpPr>
          <p:cNvPr id="20" name="Rectangle 19">
            <a:hlinkClick r:id="rId11" action="ppaction://hlinksldjump"/>
          </p:cNvPr>
          <p:cNvSpPr/>
          <p:nvPr/>
        </p:nvSpPr>
        <p:spPr>
          <a:xfrm>
            <a:off x="2879920" y="3789040"/>
            <a:ext cx="972000" cy="46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Practice</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Q8</a:t>
            </a:r>
            <a:endParaRPr lang="en-GB" sz="1200" b="1" dirty="0">
              <a:latin typeface="Comic Sans MS" panose="030F0702030302020204" pitchFamily="66" charset="0"/>
            </a:endParaRPr>
          </a:p>
        </p:txBody>
      </p:sp>
      <p:sp>
        <p:nvSpPr>
          <p:cNvPr id="22" name="Rectangle 21">
            <a:hlinkClick r:id="rId12" action="ppaction://hlinksldjump"/>
          </p:cNvPr>
          <p:cNvSpPr/>
          <p:nvPr/>
        </p:nvSpPr>
        <p:spPr>
          <a:xfrm>
            <a:off x="5076272" y="216891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smtClean="0">
                <a:latin typeface="Comic Sans MS" panose="030F0702030302020204" pitchFamily="66" charset="0"/>
              </a:rPr>
              <a:t>2H Q15</a:t>
            </a:r>
            <a:endParaRPr lang="en-GB" sz="1200" b="1" dirty="0">
              <a:latin typeface="Comic Sans MS" panose="030F0702030302020204" pitchFamily="66" charset="0"/>
            </a:endParaRPr>
          </a:p>
        </p:txBody>
      </p:sp>
      <p:sp>
        <p:nvSpPr>
          <p:cNvPr id="23" name="Rectangle 22">
            <a:hlinkClick r:id="rId13" action="ppaction://hlinksldjump"/>
          </p:cNvPr>
          <p:cNvSpPr/>
          <p:nvPr/>
        </p:nvSpPr>
        <p:spPr>
          <a:xfrm>
            <a:off x="5076272" y="270902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Q16</a:t>
            </a:r>
            <a:endParaRPr lang="en-GB" sz="1200" b="1" dirty="0">
              <a:latin typeface="Comic Sans MS" panose="030F0702030302020204" pitchFamily="66" charset="0"/>
            </a:endParaRPr>
          </a:p>
        </p:txBody>
      </p:sp>
      <p:sp>
        <p:nvSpPr>
          <p:cNvPr id="24" name="Rectangle 23">
            <a:hlinkClick r:id="rId14" action="ppaction://hlinksldjump"/>
          </p:cNvPr>
          <p:cNvSpPr/>
          <p:nvPr/>
        </p:nvSpPr>
        <p:spPr>
          <a:xfrm>
            <a:off x="5076272" y="3249032"/>
            <a:ext cx="972000" cy="468000"/>
          </a:xfrm>
          <a:prstGeom prst="rect">
            <a:avLst/>
          </a:prstGeom>
          <a:gradFill flip="none" rotWithShape="1">
            <a:gsLst>
              <a:gs pos="0">
                <a:schemeClr val="accent6"/>
              </a:gs>
              <a:gs pos="100000">
                <a:schemeClr val="accent2">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Q17</a:t>
            </a:r>
            <a:endParaRPr lang="en-GB" sz="1200" b="1" dirty="0">
              <a:latin typeface="Comic Sans MS" panose="030F0702030302020204" pitchFamily="66" charset="0"/>
            </a:endParaRPr>
          </a:p>
        </p:txBody>
      </p:sp>
      <p:sp>
        <p:nvSpPr>
          <p:cNvPr id="25" name="Rectangle 24"/>
          <p:cNvSpPr/>
          <p:nvPr/>
        </p:nvSpPr>
        <p:spPr>
          <a:xfrm>
            <a:off x="66676" y="5948504"/>
            <a:ext cx="2201068" cy="5048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Rewriting as another power</a:t>
            </a:r>
            <a:endParaRPr lang="en-GB" sz="1400" b="1" dirty="0">
              <a:latin typeface="Comic Sans MS" panose="030F0702030302020204" pitchFamily="66" charset="0"/>
            </a:endParaRPr>
          </a:p>
        </p:txBody>
      </p:sp>
      <p:sp>
        <p:nvSpPr>
          <p:cNvPr id="26" name="Rectangle 25">
            <a:hlinkClick r:id="rId15" action="ppaction://hlinksldjump"/>
          </p:cNvPr>
          <p:cNvSpPr/>
          <p:nvPr/>
        </p:nvSpPr>
        <p:spPr>
          <a:xfrm>
            <a:off x="5076272" y="378914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smtClean="0">
                <a:latin typeface="Comic Sans MS" panose="030F0702030302020204" pitchFamily="66" charset="0"/>
              </a:rPr>
              <a:t>1H Q2</a:t>
            </a:r>
            <a:endParaRPr lang="en-GB" sz="1200" b="1" dirty="0">
              <a:latin typeface="Comic Sans MS" panose="030F0702030302020204" pitchFamily="66" charset="0"/>
            </a:endParaRPr>
          </a:p>
        </p:txBody>
      </p:sp>
      <p:sp>
        <p:nvSpPr>
          <p:cNvPr id="27" name="Rectangle 26">
            <a:hlinkClick r:id="rId16" action="ppaction://hlinksldjump"/>
          </p:cNvPr>
          <p:cNvSpPr/>
          <p:nvPr/>
        </p:nvSpPr>
        <p:spPr>
          <a:xfrm>
            <a:off x="5076272" y="432915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Q16</a:t>
            </a:r>
            <a:endParaRPr lang="en-GB" sz="1200" b="1" dirty="0">
              <a:latin typeface="Comic Sans MS" panose="030F0702030302020204" pitchFamily="66" charset="0"/>
            </a:endParaRPr>
          </a:p>
        </p:txBody>
      </p:sp>
      <p:sp>
        <p:nvSpPr>
          <p:cNvPr id="28" name="Rectangle 27">
            <a:hlinkClick r:id="rId17" action="ppaction://hlinksldjump"/>
          </p:cNvPr>
          <p:cNvSpPr/>
          <p:nvPr/>
        </p:nvSpPr>
        <p:spPr>
          <a:xfrm>
            <a:off x="6120280" y="216891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1H Q2</a:t>
            </a:r>
            <a:endParaRPr lang="en-GB" sz="1200" b="1" dirty="0">
              <a:latin typeface="Comic Sans MS" panose="030F0702030302020204" pitchFamily="66" charset="0"/>
            </a:endParaRPr>
          </a:p>
        </p:txBody>
      </p:sp>
      <p:sp>
        <p:nvSpPr>
          <p:cNvPr id="29" name="Rectangle 28">
            <a:hlinkClick r:id="rId18" action="ppaction://hlinksldjump"/>
          </p:cNvPr>
          <p:cNvSpPr/>
          <p:nvPr/>
        </p:nvSpPr>
        <p:spPr>
          <a:xfrm>
            <a:off x="6120280" y="2709024"/>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Q12</a:t>
            </a:r>
            <a:endParaRPr lang="en-GB" sz="1200" b="1" dirty="0">
              <a:latin typeface="Comic Sans MS" panose="030F0702030302020204" pitchFamily="66" charset="0"/>
            </a:endParaRPr>
          </a:p>
        </p:txBody>
      </p:sp>
      <p:sp>
        <p:nvSpPr>
          <p:cNvPr id="30" name="Rectangle 29">
            <a:hlinkClick r:id="rId19" action="ppaction://hlinksldjump"/>
          </p:cNvPr>
          <p:cNvSpPr/>
          <p:nvPr/>
        </p:nvSpPr>
        <p:spPr>
          <a:xfrm>
            <a:off x="6120280" y="3249032"/>
            <a:ext cx="972000" cy="46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Q20</a:t>
            </a:r>
            <a:endParaRPr lang="en-GB" sz="1200" b="1" dirty="0">
              <a:latin typeface="Comic Sans MS" panose="030F0702030302020204" pitchFamily="66" charset="0"/>
            </a:endParaRPr>
          </a:p>
        </p:txBody>
      </p:sp>
      <p:sp>
        <p:nvSpPr>
          <p:cNvPr id="31" name="Rectangle 30">
            <a:hlinkClick r:id="rId20" action="ppaction://hlinksldjump"/>
          </p:cNvPr>
          <p:cNvSpPr/>
          <p:nvPr/>
        </p:nvSpPr>
        <p:spPr>
          <a:xfrm>
            <a:off x="6120280" y="3789144"/>
            <a:ext cx="972000" cy="46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Q4</a:t>
            </a:r>
            <a:endParaRPr lang="en-GB" sz="1200" b="1" dirty="0">
              <a:latin typeface="Comic Sans MS" panose="030F0702030302020204" pitchFamily="66" charset="0"/>
            </a:endParaRPr>
          </a:p>
        </p:txBody>
      </p:sp>
      <p:sp>
        <p:nvSpPr>
          <p:cNvPr id="32" name="Rectangle 31">
            <a:hlinkClick r:id="rId21" action="ppaction://hlinksldjump"/>
          </p:cNvPr>
          <p:cNvSpPr/>
          <p:nvPr/>
        </p:nvSpPr>
        <p:spPr>
          <a:xfrm>
            <a:off x="6120280" y="432915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1885374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18" y="2420888"/>
            <a:ext cx="8640964" cy="1125452"/>
          </a:xfrm>
          <a:prstGeom prst="rect">
            <a:avLst/>
          </a:prstGeom>
        </p:spPr>
      </p:pic>
      <p:pic>
        <p:nvPicPr>
          <p:cNvPr id="4" name="Picture 3"/>
          <p:cNvPicPr>
            <a:picLocks noChangeAspect="1"/>
          </p:cNvPicPr>
          <p:nvPr/>
        </p:nvPicPr>
        <p:blipFill>
          <a:blip r:embed="rId3"/>
          <a:stretch>
            <a:fillRect/>
          </a:stretch>
        </p:blipFill>
        <p:spPr>
          <a:xfrm>
            <a:off x="251518" y="1988840"/>
            <a:ext cx="8640964" cy="35308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251518" y="2420888"/>
            <a:ext cx="8640957" cy="1125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3" name="Rectangle 22"/>
          <p:cNvSpPr/>
          <p:nvPr/>
        </p:nvSpPr>
        <p:spPr>
          <a:xfrm>
            <a:off x="251520" y="1988839"/>
            <a:ext cx="8640959" cy="353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20" name="Straight Arrow Connector 19"/>
          <p:cNvCxnSpPr>
            <a:stCxn id="15"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Q10</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341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35697" y="4963040"/>
            <a:ext cx="5472606" cy="1850336"/>
          </a:xfrm>
          <a:prstGeom prst="rect">
            <a:avLst/>
          </a:prstGeom>
        </p:spPr>
      </p:pic>
      <p:pic>
        <p:nvPicPr>
          <p:cNvPr id="4" name="Picture 3"/>
          <p:cNvPicPr>
            <a:picLocks noChangeAspect="1"/>
          </p:cNvPicPr>
          <p:nvPr/>
        </p:nvPicPr>
        <p:blipFill>
          <a:blip r:embed="rId3"/>
          <a:stretch>
            <a:fillRect/>
          </a:stretch>
        </p:blipFill>
        <p:spPr>
          <a:xfrm>
            <a:off x="1835696" y="3645024"/>
            <a:ext cx="5472608" cy="161018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9"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22" name="Straight Arrow Connector 21"/>
          <p:cNvCxnSpPr>
            <a:stCxn id="13"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Q18</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1"/>
          <a:stretch>
            <a:fillRect/>
          </a:stretch>
        </p:blipFill>
        <p:spPr>
          <a:xfrm>
            <a:off x="1835696" y="404664"/>
            <a:ext cx="5472608" cy="3934250"/>
          </a:xfrm>
          <a:prstGeom prst="rect">
            <a:avLst/>
          </a:prstGeom>
        </p:spPr>
      </p:pic>
      <p:pic>
        <p:nvPicPr>
          <p:cNvPr id="5" name="Picture 4"/>
          <p:cNvPicPr>
            <a:picLocks noChangeAspect="1"/>
          </p:cNvPicPr>
          <p:nvPr/>
        </p:nvPicPr>
        <p:blipFill>
          <a:blip r:embed="rId12"/>
          <a:stretch>
            <a:fillRect/>
          </a:stretch>
        </p:blipFill>
        <p:spPr>
          <a:xfrm>
            <a:off x="1835696" y="5286792"/>
            <a:ext cx="5472608" cy="1310560"/>
          </a:xfrm>
          <a:prstGeom prst="rect">
            <a:avLst/>
          </a:prstGeom>
        </p:spPr>
      </p:pic>
      <p:grpSp>
        <p:nvGrpSpPr>
          <p:cNvPr id="11" name="Group 10"/>
          <p:cNvGrpSpPr/>
          <p:nvPr/>
        </p:nvGrpSpPr>
        <p:grpSpPr>
          <a:xfrm>
            <a:off x="3131840" y="1052736"/>
            <a:ext cx="2736304" cy="684076"/>
            <a:chOff x="3131840" y="1052736"/>
            <a:chExt cx="2736304" cy="684076"/>
          </a:xfrm>
        </p:grpSpPr>
        <p:sp>
          <p:nvSpPr>
            <p:cNvPr id="8" name="Rectangle 7"/>
            <p:cNvSpPr/>
            <p:nvPr/>
          </p:nvSpPr>
          <p:spPr>
            <a:xfrm>
              <a:off x="3131840" y="1052736"/>
              <a:ext cx="2736304" cy="68407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a:off x="3131840" y="1735026"/>
              <a:ext cx="2736304"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5" name="Rectangle 34"/>
          <p:cNvSpPr/>
          <p:nvPr/>
        </p:nvSpPr>
        <p:spPr>
          <a:xfrm>
            <a:off x="5436096" y="5013176"/>
            <a:ext cx="648072" cy="230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Show</a:t>
            </a:r>
            <a:endParaRPr lang="en-GB" sz="1400" b="1" dirty="0">
              <a:latin typeface="Comic Sans MS" panose="030F0702030302020204" pitchFamily="66" charset="0"/>
            </a:endParaRPr>
          </a:p>
        </p:txBody>
      </p:sp>
      <p:sp>
        <p:nvSpPr>
          <p:cNvPr id="36" name="Rectangle 35"/>
          <p:cNvSpPr/>
          <p:nvPr/>
        </p:nvSpPr>
        <p:spPr>
          <a:xfrm>
            <a:off x="6223843" y="5013176"/>
            <a:ext cx="720080" cy="230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Hide</a:t>
            </a:r>
            <a:endParaRPr lang="en-GB" sz="1400" b="1" dirty="0">
              <a:latin typeface="Comic Sans MS" panose="030F0702030302020204" pitchFamily="66" charset="0"/>
            </a:endParaRPr>
          </a:p>
        </p:txBody>
      </p:sp>
      <p:pic>
        <p:nvPicPr>
          <p:cNvPr id="37" name="Picture 36"/>
          <p:cNvPicPr>
            <a:picLocks noChangeAspect="1"/>
          </p:cNvPicPr>
          <p:nvPr/>
        </p:nvPicPr>
        <p:blipFill>
          <a:blip r:embed="rId11"/>
          <a:stretch>
            <a:fillRect/>
          </a:stretch>
        </p:blipFill>
        <p:spPr>
          <a:xfrm>
            <a:off x="1835696" y="404664"/>
            <a:ext cx="5472608" cy="3934250"/>
          </a:xfrm>
          <a:prstGeom prst="rect">
            <a:avLst/>
          </a:prstGeom>
        </p:spPr>
      </p:pic>
      <p:sp>
        <p:nvSpPr>
          <p:cNvPr id="38" name="Rectangle 37"/>
          <p:cNvSpPr/>
          <p:nvPr/>
        </p:nvSpPr>
        <p:spPr>
          <a:xfrm>
            <a:off x="9972600" y="690102"/>
            <a:ext cx="720080" cy="230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Tree>
    <p:extLst>
      <p:ext uri="{BB962C8B-B14F-4D97-AF65-F5344CB8AC3E}">
        <p14:creationId xmlns:p14="http://schemas.microsoft.com/office/powerpoint/2010/main" val="1532685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nextCondLst>
                <p:cond evt="onClick" delay="0">
                  <p:tgtEl>
                    <p:spTgt spid="35"/>
                  </p:tgtEl>
                </p:cond>
              </p:nextCondLst>
            </p:seq>
            <p:seq concurrent="1" nextAc="seek">
              <p:cTn id="8" restart="whenNotActive" fill="hold" evtFilter="cancelBubble" nodeType="interactiveSeq">
                <p:stCondLst>
                  <p:cond evt="onClick" delay="0">
                    <p:tgtEl>
                      <p:spTgt spid="3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476672"/>
            <a:ext cx="8640962" cy="2628908"/>
          </a:xfrm>
          <a:prstGeom prst="rect">
            <a:avLst/>
          </a:prstGeom>
        </p:spPr>
      </p:pic>
      <p:pic>
        <p:nvPicPr>
          <p:cNvPr id="6" name="Picture 5"/>
          <p:cNvPicPr>
            <a:picLocks noChangeAspect="1"/>
          </p:cNvPicPr>
          <p:nvPr/>
        </p:nvPicPr>
        <p:blipFill>
          <a:blip r:embed="rId3"/>
          <a:stretch>
            <a:fillRect/>
          </a:stretch>
        </p:blipFill>
        <p:spPr>
          <a:xfrm>
            <a:off x="251513" y="3140968"/>
            <a:ext cx="8640974" cy="3398748"/>
          </a:xfrm>
          <a:prstGeom prst="rect">
            <a:avLst/>
          </a:prstGeom>
        </p:spPr>
      </p:pic>
      <p:sp>
        <p:nvSpPr>
          <p:cNvPr id="13" name="Rectangle 12"/>
          <p:cNvSpPr/>
          <p:nvPr/>
        </p:nvSpPr>
        <p:spPr>
          <a:xfrm>
            <a:off x="251518" y="2204864"/>
            <a:ext cx="8640957" cy="900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3" name="Rectangle 22"/>
          <p:cNvSpPr/>
          <p:nvPr/>
        </p:nvSpPr>
        <p:spPr>
          <a:xfrm>
            <a:off x="251520" y="476672"/>
            <a:ext cx="8640959"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5"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17" name="Straight Arrow Connector 16"/>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6"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Q18</a:t>
            </a:r>
            <a:endParaRPr lang="en-GB" sz="1400" b="1" dirty="0">
              <a:latin typeface="Comic Sans MS" panose="030F0702030302020204" pitchFamily="66" charset="0"/>
            </a:endParaRPr>
          </a:p>
        </p:txBody>
      </p:sp>
      <p:cxnSp>
        <p:nvCxnSpPr>
          <p:cNvPr id="24" name="Straight Arrow Connector 23"/>
          <p:cNvCxnSpPr>
            <a:stCxn id="16" idx="3"/>
            <a:endCxn id="18"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51514" y="3105580"/>
            <a:ext cx="8640961" cy="343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316195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23" grpId="0" animBg="1"/>
      <p:bldP spid="25"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0" y="1095556"/>
            <a:ext cx="8640960" cy="48537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22" name="Straight Arrow Connector 21"/>
          <p:cNvCxnSpPr>
            <a:stCxn id="13"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107504" y="368660"/>
            <a:ext cx="648072" cy="648072"/>
            <a:chOff x="107504" y="368660"/>
            <a:chExt cx="648072" cy="648072"/>
          </a:xfrm>
        </p:grpSpPr>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7" name="Straight Connector 2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5426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700808"/>
            <a:ext cx="8640960" cy="2046010"/>
          </a:xfrm>
          <a:prstGeom prst="rect">
            <a:avLst/>
          </a:prstGeom>
        </p:spPr>
      </p:pic>
      <p:sp>
        <p:nvSpPr>
          <p:cNvPr id="23" name="Rectangle 22"/>
          <p:cNvSpPr/>
          <p:nvPr/>
        </p:nvSpPr>
        <p:spPr>
          <a:xfrm>
            <a:off x="251520" y="1700808"/>
            <a:ext cx="8640959" cy="2046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20" name="Straight Arrow Connector 19"/>
          <p:cNvCxnSpPr>
            <a:stCxn id="15"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898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6"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22" name="Straight Arrow Connector 21"/>
          <p:cNvCxnSpPr>
            <a:stCxn id="13"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107504" y="368660"/>
            <a:ext cx="648072" cy="648072"/>
            <a:chOff x="107504" y="368660"/>
            <a:chExt cx="648072" cy="648072"/>
          </a:xfrm>
        </p:grpSpPr>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7" name="Straight Connector 2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1981182" y="404664"/>
            <a:ext cx="5181636" cy="5524498"/>
          </a:xfrm>
          <a:prstGeom prst="rect">
            <a:avLst/>
          </a:prstGeom>
        </p:spPr>
      </p:pic>
      <p:pic>
        <p:nvPicPr>
          <p:cNvPr id="4" name="Picture 3"/>
          <p:cNvPicPr>
            <a:picLocks noChangeAspect="1"/>
          </p:cNvPicPr>
          <p:nvPr/>
        </p:nvPicPr>
        <p:blipFill>
          <a:blip r:embed="rId10"/>
          <a:stretch>
            <a:fillRect/>
          </a:stretch>
        </p:blipFill>
        <p:spPr>
          <a:xfrm>
            <a:off x="1981183" y="5949280"/>
            <a:ext cx="5181634" cy="785440"/>
          </a:xfrm>
          <a:prstGeom prst="rect">
            <a:avLst/>
          </a:prstGeom>
        </p:spPr>
      </p:pic>
    </p:spTree>
    <p:extLst>
      <p:ext uri="{BB962C8B-B14F-4D97-AF65-F5344CB8AC3E}">
        <p14:creationId xmlns:p14="http://schemas.microsoft.com/office/powerpoint/2010/main" val="2958338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700808"/>
            <a:ext cx="8640960" cy="2072866"/>
          </a:xfrm>
          <a:prstGeom prst="rect">
            <a:avLst/>
          </a:prstGeom>
        </p:spPr>
      </p:pic>
      <p:sp>
        <p:nvSpPr>
          <p:cNvPr id="23" name="Rectangle 22"/>
          <p:cNvSpPr/>
          <p:nvPr/>
        </p:nvSpPr>
        <p:spPr>
          <a:xfrm>
            <a:off x="251520" y="1700808"/>
            <a:ext cx="8640959" cy="2072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14" name="Straight Arrow Connector 13"/>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cxnSp>
        <p:nvCxnSpPr>
          <p:cNvPr id="17" name="Straight Arrow Connector 16"/>
          <p:cNvCxnSpPr>
            <a:stCxn id="13" idx="3"/>
            <a:endCxn id="16"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477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Sequences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2987952" y="242094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10" name="Rectangle 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6"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07504" y="623736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Quadratic</a:t>
            </a:r>
            <a:endParaRPr lang="en-GB" sz="1400" b="1" dirty="0">
              <a:latin typeface="Comic Sans MS" panose="030F0702030302020204" pitchFamily="66" charset="0"/>
            </a:endParaRPr>
          </a:p>
        </p:txBody>
      </p:sp>
      <p:sp>
        <p:nvSpPr>
          <p:cNvPr id="17" name="Rectangle 16"/>
          <p:cNvSpPr/>
          <p:nvPr/>
        </p:nvSpPr>
        <p:spPr>
          <a:xfrm>
            <a:off x="1355162" y="6237312"/>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Geometric</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2987952" y="299695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Q3</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2987952" y="3573072"/>
            <a:ext cx="1152000" cy="504000"/>
          </a:xfrm>
          <a:prstGeom prst="rect">
            <a:avLst/>
          </a:prstGeom>
          <a:gradFill flip="none" rotWithShape="1">
            <a:gsLst>
              <a:gs pos="0">
                <a:schemeClr val="accent1"/>
              </a:gs>
              <a:gs pos="100000">
                <a:schemeClr val="accent2">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18" name="Rectangle 17">
            <a:hlinkClick r:id="rId9" action="ppaction://hlinksldjump"/>
          </p:cNvPr>
          <p:cNvSpPr/>
          <p:nvPr/>
        </p:nvSpPr>
        <p:spPr>
          <a:xfrm>
            <a:off x="2987952" y="4149136"/>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Q14</a:t>
            </a:r>
            <a:endParaRPr lang="en-GB" sz="1400" b="1" dirty="0">
              <a:latin typeface="Comic Sans MS" panose="030F0702030302020204" pitchFamily="66" charset="0"/>
            </a:endParaRPr>
          </a:p>
        </p:txBody>
      </p:sp>
      <p:sp>
        <p:nvSpPr>
          <p:cNvPr id="19" name="Rectangle 18">
            <a:hlinkClick r:id="rId10" action="ppaction://hlinksldjump"/>
          </p:cNvPr>
          <p:cNvSpPr/>
          <p:nvPr/>
        </p:nvSpPr>
        <p:spPr>
          <a:xfrm>
            <a:off x="5508232" y="213285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Q19</a:t>
            </a:r>
            <a:endParaRPr lang="en-GB" sz="1400" b="1" dirty="0">
              <a:latin typeface="Comic Sans MS" panose="030F0702030302020204" pitchFamily="66" charset="0"/>
            </a:endParaRPr>
          </a:p>
        </p:txBody>
      </p:sp>
      <p:sp>
        <p:nvSpPr>
          <p:cNvPr id="20" name="Rectangle 19">
            <a:hlinkClick r:id="rId11" action="ppaction://hlinksldjump"/>
          </p:cNvPr>
          <p:cNvSpPr/>
          <p:nvPr/>
        </p:nvSpPr>
        <p:spPr>
          <a:xfrm>
            <a:off x="5508104" y="270897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sp>
        <p:nvSpPr>
          <p:cNvPr id="21" name="Rectangle 20">
            <a:hlinkClick r:id="rId12" action="ppaction://hlinksldjump"/>
          </p:cNvPr>
          <p:cNvSpPr/>
          <p:nvPr/>
        </p:nvSpPr>
        <p:spPr>
          <a:xfrm>
            <a:off x="5508104" y="328504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Q19</a:t>
            </a:r>
            <a:endParaRPr lang="en-GB" sz="1400" b="1" dirty="0">
              <a:latin typeface="Comic Sans MS" panose="030F0702030302020204" pitchFamily="66" charset="0"/>
            </a:endParaRPr>
          </a:p>
        </p:txBody>
      </p:sp>
      <p:sp>
        <p:nvSpPr>
          <p:cNvPr id="22" name="Rectangle 21">
            <a:hlinkClick r:id="rId13" action="ppaction://hlinksldjump"/>
          </p:cNvPr>
          <p:cNvSpPr/>
          <p:nvPr/>
        </p:nvSpPr>
        <p:spPr>
          <a:xfrm>
            <a:off x="5508104" y="386110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Q17</a:t>
            </a:r>
            <a:endParaRPr lang="en-GB" sz="1400" b="1" dirty="0">
              <a:latin typeface="Comic Sans MS" panose="030F0702030302020204" pitchFamily="66" charset="0"/>
            </a:endParaRPr>
          </a:p>
        </p:txBody>
      </p:sp>
      <p:sp>
        <p:nvSpPr>
          <p:cNvPr id="23" name="Rectangle 22">
            <a:hlinkClick r:id="rId14" action="ppaction://hlinksldjump"/>
          </p:cNvPr>
          <p:cNvSpPr/>
          <p:nvPr/>
        </p:nvSpPr>
        <p:spPr>
          <a:xfrm>
            <a:off x="5508104" y="4437168"/>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Q16</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186020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11760" y="5805264"/>
            <a:ext cx="4320480" cy="965438"/>
          </a:xfrm>
          <a:prstGeom prst="rect">
            <a:avLst/>
          </a:prstGeom>
        </p:spPr>
      </p:pic>
      <p:pic>
        <p:nvPicPr>
          <p:cNvPr id="3" name="Picture 2"/>
          <p:cNvPicPr>
            <a:picLocks noChangeAspect="1"/>
          </p:cNvPicPr>
          <p:nvPr/>
        </p:nvPicPr>
        <p:blipFill>
          <a:blip r:embed="rId3"/>
          <a:stretch>
            <a:fillRect/>
          </a:stretch>
        </p:blipFill>
        <p:spPr>
          <a:xfrm>
            <a:off x="2411760" y="2348880"/>
            <a:ext cx="4320480" cy="273751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0" name="Rectangle 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6"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Q10</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10"/>
          <a:stretch>
            <a:fillRect/>
          </a:stretch>
        </p:blipFill>
        <p:spPr>
          <a:xfrm>
            <a:off x="2411760" y="404664"/>
            <a:ext cx="4320480" cy="1998008"/>
          </a:xfrm>
          <a:prstGeom prst="rect">
            <a:avLst/>
          </a:prstGeom>
        </p:spPr>
      </p:pic>
      <p:pic>
        <p:nvPicPr>
          <p:cNvPr id="4" name="Picture 3"/>
          <p:cNvPicPr>
            <a:picLocks noChangeAspect="1"/>
          </p:cNvPicPr>
          <p:nvPr/>
        </p:nvPicPr>
        <p:blipFill>
          <a:blip r:embed="rId11"/>
          <a:stretch>
            <a:fillRect/>
          </a:stretch>
        </p:blipFill>
        <p:spPr>
          <a:xfrm>
            <a:off x="2411761" y="5085184"/>
            <a:ext cx="4320478" cy="1415904"/>
          </a:xfrm>
          <a:prstGeom prst="rect">
            <a:avLst/>
          </a:prstGeom>
        </p:spPr>
      </p:pic>
      <p:grpSp>
        <p:nvGrpSpPr>
          <p:cNvPr id="16" name="Group 15"/>
          <p:cNvGrpSpPr/>
          <p:nvPr/>
        </p:nvGrpSpPr>
        <p:grpSpPr>
          <a:xfrm>
            <a:off x="107504" y="368660"/>
            <a:ext cx="648072" cy="648072"/>
            <a:chOff x="107504" y="368660"/>
            <a:chExt cx="648072" cy="648072"/>
          </a:xfrm>
        </p:grpSpPr>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54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57" y="1115022"/>
            <a:ext cx="8439686" cy="729802"/>
          </a:xfrm>
          <a:prstGeom prst="rect">
            <a:avLst/>
          </a:prstGeom>
        </p:spPr>
      </p:pic>
      <p:pic>
        <p:nvPicPr>
          <p:cNvPr id="3" name="Picture 2"/>
          <p:cNvPicPr>
            <a:picLocks noChangeAspect="1"/>
          </p:cNvPicPr>
          <p:nvPr/>
        </p:nvPicPr>
        <p:blipFill>
          <a:blip r:embed="rId3"/>
          <a:stretch>
            <a:fillRect/>
          </a:stretch>
        </p:blipFill>
        <p:spPr>
          <a:xfrm>
            <a:off x="352158" y="1892046"/>
            <a:ext cx="8439684" cy="3077026"/>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052736"/>
            <a:ext cx="843968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p:cNvSpPr/>
          <p:nvPr/>
        </p:nvSpPr>
        <p:spPr>
          <a:xfrm>
            <a:off x="352160" y="1844825"/>
            <a:ext cx="8439682" cy="15819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4" name="Rectangle 23"/>
          <p:cNvSpPr/>
          <p:nvPr/>
        </p:nvSpPr>
        <p:spPr>
          <a:xfrm>
            <a:off x="352157" y="3426742"/>
            <a:ext cx="8439685" cy="383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a:t>
            </a:r>
          </a:p>
        </p:txBody>
      </p:sp>
      <p:sp>
        <p:nvSpPr>
          <p:cNvPr id="12" name="Rectangle 11">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21" name="Straight Arrow Connector 20"/>
          <p:cNvCxnSpPr>
            <a:stCxn id="12" idx="3"/>
            <a:endCxn id="19"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Q10</a:t>
            </a:r>
            <a:endParaRPr lang="en-GB" sz="1400" b="1" dirty="0">
              <a:latin typeface="Comic Sans MS" panose="030F0702030302020204" pitchFamily="66" charset="0"/>
            </a:endParaRPr>
          </a:p>
        </p:txBody>
      </p:sp>
      <p:cxnSp>
        <p:nvCxnSpPr>
          <p:cNvPr id="23" name="Straight Arrow Connector 22"/>
          <p:cNvCxnSpPr>
            <a:stCxn id="19" idx="3"/>
            <a:endCxn id="22"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2157" y="3810413"/>
            <a:ext cx="8439685" cy="1198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D</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875642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14"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9" name="Rectangle 18">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6"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Q7</a:t>
            </a:r>
            <a:endParaRPr lang="en-GB" sz="1400" b="1" dirty="0">
              <a:latin typeface="Comic Sans MS" panose="030F0702030302020204" pitchFamily="66" charset="0"/>
            </a:endParaRPr>
          </a:p>
        </p:txBody>
      </p:sp>
      <p:cxnSp>
        <p:nvCxnSpPr>
          <p:cNvPr id="25" name="Straight Arrow Connector 24"/>
          <p:cNvCxnSpPr>
            <a:stCxn id="20" idx="3"/>
            <a:endCxn id="22"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251520" y="2132856"/>
            <a:ext cx="8640960" cy="595928"/>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800523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907702" y="5398614"/>
            <a:ext cx="5328596" cy="141476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sp>
        <p:nvSpPr>
          <p:cNvPr id="10" name="Rectangle 9">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5"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Q3</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10"/>
          <a:stretch>
            <a:fillRect/>
          </a:stretch>
        </p:blipFill>
        <p:spPr>
          <a:xfrm>
            <a:off x="1907703" y="404664"/>
            <a:ext cx="5328594" cy="3064130"/>
          </a:xfrm>
          <a:prstGeom prst="rect">
            <a:avLst/>
          </a:prstGeom>
        </p:spPr>
      </p:pic>
      <p:pic>
        <p:nvPicPr>
          <p:cNvPr id="7" name="Picture 6"/>
          <p:cNvPicPr>
            <a:picLocks noChangeAspect="1"/>
          </p:cNvPicPr>
          <p:nvPr/>
        </p:nvPicPr>
        <p:blipFill>
          <a:blip r:embed="rId11"/>
          <a:stretch>
            <a:fillRect/>
          </a:stretch>
        </p:blipFill>
        <p:spPr>
          <a:xfrm>
            <a:off x="1907704" y="3429000"/>
            <a:ext cx="5328592" cy="1973552"/>
          </a:xfrm>
          <a:prstGeom prst="rect">
            <a:avLst/>
          </a:prstGeom>
        </p:spPr>
      </p:pic>
      <p:pic>
        <p:nvPicPr>
          <p:cNvPr id="9" name="Picture 8"/>
          <p:cNvPicPr>
            <a:picLocks noChangeAspect="1"/>
          </p:cNvPicPr>
          <p:nvPr/>
        </p:nvPicPr>
        <p:blipFill>
          <a:blip r:embed="rId12"/>
          <a:stretch>
            <a:fillRect/>
          </a:stretch>
        </p:blipFill>
        <p:spPr>
          <a:xfrm>
            <a:off x="1907704" y="5373216"/>
            <a:ext cx="5328592" cy="1148634"/>
          </a:xfrm>
          <a:prstGeom prst="rect">
            <a:avLst/>
          </a:prstGeom>
        </p:spPr>
      </p:pic>
    </p:spTree>
    <p:extLst>
      <p:ext uri="{BB962C8B-B14F-4D97-AF65-F5344CB8AC3E}">
        <p14:creationId xmlns:p14="http://schemas.microsoft.com/office/powerpoint/2010/main" val="733322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2157" y="1651266"/>
            <a:ext cx="5660003" cy="337574"/>
          </a:xfrm>
          <a:prstGeom prst="rect">
            <a:avLst/>
          </a:prstGeom>
        </p:spPr>
      </p:pic>
      <p:pic>
        <p:nvPicPr>
          <p:cNvPr id="7" name="Picture 6"/>
          <p:cNvPicPr>
            <a:picLocks noChangeAspect="1"/>
          </p:cNvPicPr>
          <p:nvPr/>
        </p:nvPicPr>
        <p:blipFill>
          <a:blip r:embed="rId3"/>
          <a:stretch>
            <a:fillRect/>
          </a:stretch>
        </p:blipFill>
        <p:spPr>
          <a:xfrm>
            <a:off x="352158" y="1989093"/>
            <a:ext cx="8439684" cy="287981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651013"/>
            <a:ext cx="8439682" cy="337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4" name="Rectangle 13"/>
          <p:cNvSpPr/>
          <p:nvPr/>
        </p:nvSpPr>
        <p:spPr>
          <a:xfrm>
            <a:off x="352156" y="2492896"/>
            <a:ext cx="843968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4" name="Rectangle 23"/>
          <p:cNvSpPr/>
          <p:nvPr/>
        </p:nvSpPr>
        <p:spPr>
          <a:xfrm>
            <a:off x="352157" y="3212976"/>
            <a:ext cx="8439685" cy="1655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a:t>
            </a:r>
          </a:p>
        </p:txBody>
      </p:sp>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7" name="Straight Arrow Connector 16"/>
          <p:cNvCxnSpPr>
            <a:stCxn id="15" idx="3"/>
            <a:endCxn id="16"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Q3</a:t>
            </a:r>
            <a:endParaRPr lang="en-GB" sz="1400" b="1" dirty="0">
              <a:latin typeface="Comic Sans MS" panose="030F0702030302020204" pitchFamily="66" charset="0"/>
            </a:endParaRPr>
          </a:p>
        </p:txBody>
      </p:sp>
      <p:cxnSp>
        <p:nvCxnSpPr>
          <p:cNvPr id="20" name="Straight Arrow Connector 19"/>
          <p:cNvCxnSpPr>
            <a:stCxn id="16" idx="3"/>
            <a:endCxn id="18"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52155" y="1988839"/>
            <a:ext cx="8439687" cy="5038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727634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3" grpId="0" animBg="1"/>
      <p:bldP spid="14" grpId="0" animBg="1"/>
      <p:bldP spid="24" grpId="0" animBg="1"/>
      <p:bldP spid="26"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30" y="3573016"/>
            <a:ext cx="8496940" cy="2681436"/>
          </a:xfrm>
          <a:prstGeom prst="rect">
            <a:avLst/>
          </a:prstGeom>
        </p:spPr>
      </p:pic>
      <p:pic>
        <p:nvPicPr>
          <p:cNvPr id="3" name="Picture 2"/>
          <p:cNvPicPr>
            <a:picLocks noChangeAspect="1"/>
          </p:cNvPicPr>
          <p:nvPr/>
        </p:nvPicPr>
        <p:blipFill rotWithShape="1">
          <a:blip r:embed="rId3"/>
          <a:srcRect t="28388"/>
          <a:stretch/>
        </p:blipFill>
        <p:spPr>
          <a:xfrm>
            <a:off x="323529" y="1268760"/>
            <a:ext cx="8496942" cy="3633084"/>
          </a:xfrm>
          <a:prstGeom prst="rect">
            <a:avLst/>
          </a:prstGeom>
        </p:spPr>
      </p:pic>
      <p:pic>
        <p:nvPicPr>
          <p:cNvPr id="2" name="Picture 1"/>
          <p:cNvPicPr>
            <a:picLocks noChangeAspect="1"/>
          </p:cNvPicPr>
          <p:nvPr/>
        </p:nvPicPr>
        <p:blipFill>
          <a:blip r:embed="rId4"/>
          <a:stretch>
            <a:fillRect/>
          </a:stretch>
        </p:blipFill>
        <p:spPr>
          <a:xfrm>
            <a:off x="323529" y="980728"/>
            <a:ext cx="8496942" cy="79564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0" name="Rectangle 9">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Q5</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797466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157" y="2188938"/>
            <a:ext cx="8439686" cy="761630"/>
          </a:xfrm>
          <a:prstGeom prst="rect">
            <a:avLst/>
          </a:prstGeom>
        </p:spPr>
      </p:pic>
      <p:pic>
        <p:nvPicPr>
          <p:cNvPr id="2" name="Picture 1"/>
          <p:cNvPicPr>
            <a:picLocks noChangeAspect="1"/>
          </p:cNvPicPr>
          <p:nvPr/>
        </p:nvPicPr>
        <p:blipFill>
          <a:blip r:embed="rId3"/>
          <a:stretch>
            <a:fillRect/>
          </a:stretch>
        </p:blipFill>
        <p:spPr>
          <a:xfrm>
            <a:off x="352158" y="1618407"/>
            <a:ext cx="8439684" cy="497036"/>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618406"/>
            <a:ext cx="8439682" cy="497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7" name="Rectangle 26">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8" name="Rectangle 27">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29" name="Straight Arrow Connector 28"/>
          <p:cNvCxnSpPr>
            <a:stCxn id="27" idx="3"/>
            <a:endCxn id="28"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ectangle 29">
            <a:hlinkClick r:id="rId9"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Q5</a:t>
            </a:r>
            <a:endParaRPr lang="en-GB" sz="1400" b="1" dirty="0">
              <a:latin typeface="Comic Sans MS" panose="030F0702030302020204" pitchFamily="66" charset="0"/>
            </a:endParaRPr>
          </a:p>
        </p:txBody>
      </p:sp>
      <p:cxnSp>
        <p:nvCxnSpPr>
          <p:cNvPr id="31" name="Straight Arrow Connector 30"/>
          <p:cNvCxnSpPr>
            <a:stCxn id="28" idx="3"/>
            <a:endCxn id="30"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52156" y="2188938"/>
            <a:ext cx="8439686" cy="7616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978580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13" grpId="0" animBg="1"/>
      <p:bldP spid="34"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23529" y="4260874"/>
            <a:ext cx="8496942" cy="1976438"/>
          </a:xfrm>
          <a:prstGeom prst="rect">
            <a:avLst/>
          </a:prstGeom>
        </p:spPr>
      </p:pic>
      <p:pic>
        <p:nvPicPr>
          <p:cNvPr id="7" name="Picture 6"/>
          <p:cNvPicPr>
            <a:picLocks noChangeAspect="1"/>
          </p:cNvPicPr>
          <p:nvPr/>
        </p:nvPicPr>
        <p:blipFill>
          <a:blip r:embed="rId3"/>
          <a:stretch>
            <a:fillRect/>
          </a:stretch>
        </p:blipFill>
        <p:spPr>
          <a:xfrm>
            <a:off x="323530" y="3284984"/>
            <a:ext cx="8496940" cy="2105282"/>
          </a:xfrm>
          <a:prstGeom prst="rect">
            <a:avLst/>
          </a:prstGeom>
        </p:spPr>
      </p:pic>
      <p:pic>
        <p:nvPicPr>
          <p:cNvPr id="6" name="Picture 5"/>
          <p:cNvPicPr>
            <a:picLocks noChangeAspect="1"/>
          </p:cNvPicPr>
          <p:nvPr/>
        </p:nvPicPr>
        <p:blipFill>
          <a:blip r:embed="rId4"/>
          <a:stretch>
            <a:fillRect/>
          </a:stretch>
        </p:blipFill>
        <p:spPr>
          <a:xfrm>
            <a:off x="323529" y="2132856"/>
            <a:ext cx="8496942" cy="177748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0" name="Rectangle 9">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Q14</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pic>
        <p:nvPicPr>
          <p:cNvPr id="5" name="Picture 4"/>
          <p:cNvPicPr>
            <a:picLocks noChangeAspect="1"/>
          </p:cNvPicPr>
          <p:nvPr/>
        </p:nvPicPr>
        <p:blipFill>
          <a:blip r:embed="rId11"/>
          <a:stretch>
            <a:fillRect/>
          </a:stretch>
        </p:blipFill>
        <p:spPr>
          <a:xfrm>
            <a:off x="323529" y="1052736"/>
            <a:ext cx="8496942" cy="1570276"/>
          </a:xfrm>
          <a:prstGeom prst="rect">
            <a:avLst/>
          </a:prstGeom>
        </p:spPr>
      </p:pic>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58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52157" y="1628800"/>
            <a:ext cx="8439686" cy="198770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628798"/>
            <a:ext cx="8439682" cy="353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34" name="Rectangle 33"/>
          <p:cNvSpPr/>
          <p:nvPr/>
        </p:nvSpPr>
        <p:spPr>
          <a:xfrm>
            <a:off x="352156" y="1981821"/>
            <a:ext cx="8439686" cy="1303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6" name="Straight Arrow Connector 15"/>
          <p:cNvCxnSpPr>
            <a:stCxn id="14" idx="3"/>
            <a:endCxn id="15"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Q14</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52155" y="3284984"/>
            <a:ext cx="8439687" cy="331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092988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3" grpId="0" animBg="1"/>
      <p:bldP spid="34" grpId="0" animBg="1"/>
      <p:bldP spid="20"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1677138"/>
            <a:ext cx="8640958" cy="4560174"/>
          </a:xfrm>
          <a:prstGeom prst="rect">
            <a:avLst/>
          </a:prstGeom>
        </p:spPr>
      </p:pic>
      <p:pic>
        <p:nvPicPr>
          <p:cNvPr id="2" name="Picture 1"/>
          <p:cNvPicPr>
            <a:picLocks noChangeAspect="1"/>
          </p:cNvPicPr>
          <p:nvPr/>
        </p:nvPicPr>
        <p:blipFill>
          <a:blip r:embed="rId3"/>
          <a:stretch>
            <a:fillRect/>
          </a:stretch>
        </p:blipFill>
        <p:spPr>
          <a:xfrm>
            <a:off x="251521" y="980728"/>
            <a:ext cx="8640958" cy="125633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0" name="Rectangle 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6"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a:t>
            </a:r>
            <a:r>
              <a:rPr lang="en-GB" sz="1400" b="1" dirty="0">
                <a:latin typeface="Comic Sans MS" panose="030F0702030302020204" pitchFamily="66" charset="0"/>
              </a:rPr>
              <a:t>1</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rotWithShape="1">
          <a:blip r:embed="rId11"/>
          <a:srcRect t="16691"/>
          <a:stretch/>
        </p:blipFill>
        <p:spPr>
          <a:xfrm>
            <a:off x="251522" y="2420888"/>
            <a:ext cx="8640956" cy="2016224"/>
          </a:xfrm>
          <a:prstGeom prst="rect">
            <a:avLst/>
          </a:prstGeom>
        </p:spPr>
      </p:pic>
    </p:spTree>
    <p:extLst>
      <p:ext uri="{BB962C8B-B14F-4D97-AF65-F5344CB8AC3E}">
        <p14:creationId xmlns:p14="http://schemas.microsoft.com/office/powerpoint/2010/main" val="2787665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55" y="1556792"/>
            <a:ext cx="8439690" cy="168242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556792"/>
            <a:ext cx="843968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34" name="Rectangle 33"/>
          <p:cNvSpPr/>
          <p:nvPr/>
        </p:nvSpPr>
        <p:spPr>
          <a:xfrm>
            <a:off x="352156" y="2132856"/>
            <a:ext cx="8439686" cy="1106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9" name="Rectangle 18">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22" name="Straight Arrow Connector 21"/>
          <p:cNvCxnSpPr>
            <a:stCxn id="19" idx="3"/>
            <a:endCxn id="2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a:t>
            </a:r>
            <a:r>
              <a:rPr lang="en-GB" sz="1400" b="1" dirty="0">
                <a:latin typeface="Comic Sans MS" panose="030F0702030302020204" pitchFamily="66" charset="0"/>
              </a:rPr>
              <a:t>1</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067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13" grpId="0" animBg="1"/>
      <p:bldP spid="34"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1013628"/>
            <a:ext cx="8496944" cy="500766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sp>
        <p:nvSpPr>
          <p:cNvPr id="10" name="Rectangle 9">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5"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749564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156" y="1988840"/>
            <a:ext cx="8439688" cy="107395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988839"/>
            <a:ext cx="8439682"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34" name="Rectangle 33"/>
          <p:cNvSpPr/>
          <p:nvPr/>
        </p:nvSpPr>
        <p:spPr>
          <a:xfrm>
            <a:off x="352156" y="2564904"/>
            <a:ext cx="8439686" cy="497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5" name="Straight Arrow Connector 14"/>
          <p:cNvCxnSpPr>
            <a:stCxn id="12" idx="3"/>
            <a:endCxn id="14"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52156" y="2276872"/>
            <a:ext cx="843968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245632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3" grpId="0" animBg="1"/>
      <p:bldP spid="34"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2204864"/>
            <a:ext cx="8784976" cy="49452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2" y="2204863"/>
            <a:ext cx="8784976" cy="494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Q7</a:t>
            </a:r>
            <a:endParaRPr lang="en-GB" sz="1400" b="1" dirty="0">
              <a:latin typeface="Comic Sans MS" panose="030F0702030302020204" pitchFamily="66" charset="0"/>
            </a:endParaRPr>
          </a:p>
        </p:txBody>
      </p:sp>
      <p:cxnSp>
        <p:nvCxnSpPr>
          <p:cNvPr id="21" name="Straight Arrow Connector 20"/>
          <p:cNvCxnSpPr>
            <a:stCxn id="15" idx="3"/>
            <a:endCxn id="19"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876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873098"/>
            <a:ext cx="8640960" cy="429220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sp>
        <p:nvSpPr>
          <p:cNvPr id="10" name="Rectangle 9">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5"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Q19</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251520" y="1052736"/>
            <a:ext cx="8640960" cy="2325308"/>
          </a:xfrm>
          <a:prstGeom prst="rect">
            <a:avLst/>
          </a:prstGeom>
        </p:spPr>
      </p:pic>
    </p:spTree>
    <p:extLst>
      <p:ext uri="{BB962C8B-B14F-4D97-AF65-F5344CB8AC3E}">
        <p14:creationId xmlns:p14="http://schemas.microsoft.com/office/powerpoint/2010/main" val="32249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57" y="1916832"/>
            <a:ext cx="8439686" cy="109807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916832"/>
            <a:ext cx="8439682" cy="1136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9" name="Rectangle 18">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21" name="Straight Arrow Connector 20"/>
          <p:cNvCxnSpPr>
            <a:stCxn id="19" idx="3"/>
            <a:endCxn id="20"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Q19</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5391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1746312"/>
            <a:ext cx="8640956" cy="441899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sp>
        <p:nvSpPr>
          <p:cNvPr id="10" name="Rectangle 9">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5"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Q17</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0"/>
          <a:stretch>
            <a:fillRect/>
          </a:stretch>
        </p:blipFill>
        <p:spPr>
          <a:xfrm>
            <a:off x="251521" y="1078276"/>
            <a:ext cx="8640958" cy="1702652"/>
          </a:xfrm>
          <a:prstGeom prst="rect">
            <a:avLst/>
          </a:prstGeom>
        </p:spPr>
      </p:pic>
    </p:spTree>
    <p:extLst>
      <p:ext uri="{BB962C8B-B14F-4D97-AF65-F5344CB8AC3E}">
        <p14:creationId xmlns:p14="http://schemas.microsoft.com/office/powerpoint/2010/main" val="721582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161" y="1988840"/>
            <a:ext cx="8439678" cy="91812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988840"/>
            <a:ext cx="8439682" cy="920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4" name="Straight Arrow Connector 13"/>
          <p:cNvCxnSpPr>
            <a:stCxn id="11" idx="3"/>
            <a:endCxn id="12"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Q17</a:t>
            </a:r>
            <a:endParaRPr lang="en-GB" sz="1400" b="1" dirty="0">
              <a:latin typeface="Comic Sans MS" panose="030F0702030302020204" pitchFamily="66" charset="0"/>
            </a:endParaRPr>
          </a:p>
        </p:txBody>
      </p:sp>
      <p:cxnSp>
        <p:nvCxnSpPr>
          <p:cNvPr id="16" name="Straight Arrow Connector 15"/>
          <p:cNvCxnSpPr>
            <a:stCxn id="12" idx="3"/>
            <a:endCxn id="15"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376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30" y="4077072"/>
            <a:ext cx="8496940" cy="2156858"/>
          </a:xfrm>
          <a:prstGeom prst="rect">
            <a:avLst/>
          </a:prstGeom>
        </p:spPr>
      </p:pic>
      <p:pic>
        <p:nvPicPr>
          <p:cNvPr id="2" name="Picture 1"/>
          <p:cNvPicPr>
            <a:picLocks noChangeAspect="1"/>
          </p:cNvPicPr>
          <p:nvPr/>
        </p:nvPicPr>
        <p:blipFill>
          <a:blip r:embed="rId3"/>
          <a:stretch>
            <a:fillRect/>
          </a:stretch>
        </p:blipFill>
        <p:spPr>
          <a:xfrm>
            <a:off x="323529" y="980728"/>
            <a:ext cx="8496942" cy="415147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0" name="Rectangle 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6"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Q16</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2106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33550" y="1628800"/>
            <a:ext cx="5676900" cy="40957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33550" y="1628799"/>
            <a:ext cx="5676900" cy="409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7" name="Rectangle 16">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9" name="Straight Arrow Connector 18"/>
          <p:cNvCxnSpPr>
            <a:stCxn id="17" idx="3"/>
            <a:endCxn id="18"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Q16</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352160" y="2804594"/>
            <a:ext cx="8439680" cy="1248812"/>
          </a:xfrm>
          <a:prstGeom prst="rect">
            <a:avLst/>
          </a:prstGeom>
        </p:spPr>
      </p:pic>
      <p:sp>
        <p:nvSpPr>
          <p:cNvPr id="22" name="Rectangle 21"/>
          <p:cNvSpPr/>
          <p:nvPr/>
        </p:nvSpPr>
        <p:spPr>
          <a:xfrm>
            <a:off x="352160" y="2804594"/>
            <a:ext cx="8439680" cy="1248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Tree>
    <p:extLst>
      <p:ext uri="{BB962C8B-B14F-4D97-AF65-F5344CB8AC3E}">
        <p14:creationId xmlns:p14="http://schemas.microsoft.com/office/powerpoint/2010/main" val="525915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22"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Iterations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059960"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Q19</a:t>
            </a:r>
            <a:endParaRPr lang="en-GB" sz="1400" b="1" dirty="0">
              <a:latin typeface="Comic Sans MS" panose="030F0702030302020204" pitchFamily="66" charset="0"/>
            </a:endParaRPr>
          </a:p>
        </p:txBody>
      </p:sp>
      <p:sp>
        <p:nvSpPr>
          <p:cNvPr id="10" name="Rectangle 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6"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5364216"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3H Q12</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5364088"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3H Q15</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306691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3732950"/>
            <a:ext cx="8640956" cy="2504362"/>
          </a:xfrm>
          <a:prstGeom prst="rect">
            <a:avLst/>
          </a:prstGeom>
        </p:spPr>
      </p:pic>
      <p:pic>
        <p:nvPicPr>
          <p:cNvPr id="3" name="Picture 2"/>
          <p:cNvPicPr>
            <a:picLocks noChangeAspect="1"/>
          </p:cNvPicPr>
          <p:nvPr/>
        </p:nvPicPr>
        <p:blipFill>
          <a:blip r:embed="rId3"/>
          <a:stretch>
            <a:fillRect/>
          </a:stretch>
        </p:blipFill>
        <p:spPr>
          <a:xfrm>
            <a:off x="251522" y="1196752"/>
            <a:ext cx="8640956" cy="332112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Q19</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6" name="Rectangle 15">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9"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19" name="Straight Arrow Connector 18"/>
          <p:cNvCxnSpPr>
            <a:stCxn id="16" idx="3"/>
            <a:endCxn id="18"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0"/>
          <a:stretch>
            <a:fillRect/>
          </a:stretch>
        </p:blipFill>
        <p:spPr>
          <a:xfrm>
            <a:off x="251521" y="1052736"/>
            <a:ext cx="8640958" cy="851504"/>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650397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58" y="1484784"/>
            <a:ext cx="8439684" cy="125281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484783"/>
            <a:ext cx="8439682" cy="504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p:cNvSpPr/>
          <p:nvPr/>
        </p:nvSpPr>
        <p:spPr>
          <a:xfrm>
            <a:off x="352160" y="1988841"/>
            <a:ext cx="8439682" cy="748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5" name="Rectangle 14">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Q19</a:t>
            </a:r>
            <a:endParaRPr lang="en-GB" sz="1400" b="1" dirty="0">
              <a:latin typeface="Comic Sans MS" panose="030F0702030302020204" pitchFamily="66" charset="0"/>
            </a:endParaRPr>
          </a:p>
        </p:txBody>
      </p:sp>
      <p:cxnSp>
        <p:nvCxnSpPr>
          <p:cNvPr id="16" name="Straight Arrow Connector 15"/>
          <p:cNvCxnSpPr>
            <a:stCxn id="18" idx="3"/>
            <a:endCxn id="15"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20" name="Straight Arrow Connector 19"/>
          <p:cNvCxnSpPr>
            <a:stCxn id="17" idx="3"/>
            <a:endCxn id="18"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798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0" y="2968078"/>
            <a:ext cx="8640960" cy="3269234"/>
          </a:xfrm>
          <a:prstGeom prst="rect">
            <a:avLst/>
          </a:prstGeom>
        </p:spPr>
      </p:pic>
      <p:pic>
        <p:nvPicPr>
          <p:cNvPr id="6" name="Picture 5"/>
          <p:cNvPicPr>
            <a:picLocks noChangeAspect="1"/>
          </p:cNvPicPr>
          <p:nvPr/>
        </p:nvPicPr>
        <p:blipFill>
          <a:blip r:embed="rId3"/>
          <a:stretch>
            <a:fillRect/>
          </a:stretch>
        </p:blipFill>
        <p:spPr>
          <a:xfrm>
            <a:off x="251520" y="1772816"/>
            <a:ext cx="8640960" cy="346842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Q12</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6" name="Rectangle 15">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9"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19" name="Straight Arrow Connector 18"/>
          <p:cNvCxnSpPr>
            <a:stCxn id="16" idx="3"/>
            <a:endCxn id="18"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10"/>
          <a:stretch>
            <a:fillRect/>
          </a:stretch>
        </p:blipFill>
        <p:spPr>
          <a:xfrm>
            <a:off x="251520" y="980728"/>
            <a:ext cx="8640960" cy="1753768"/>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631779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9" name="Rectangle 18">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6"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Q11</a:t>
            </a:r>
            <a:endParaRPr lang="en-GB" sz="1400" b="1" dirty="0">
              <a:latin typeface="Comic Sans MS" panose="030F0702030302020204" pitchFamily="66" charset="0"/>
            </a:endParaRPr>
          </a:p>
        </p:txBody>
      </p:sp>
      <p:cxnSp>
        <p:nvCxnSpPr>
          <p:cNvPr id="25" name="Straight Arrow Connector 24"/>
          <p:cNvCxnSpPr>
            <a:stCxn id="20" idx="3"/>
            <a:endCxn id="22"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8"/>
          <a:stretch>
            <a:fillRect/>
          </a:stretch>
        </p:blipFill>
        <p:spPr>
          <a:xfrm>
            <a:off x="323529" y="1196752"/>
            <a:ext cx="8496942" cy="3340778"/>
          </a:xfrm>
          <a:prstGeom prst="rect">
            <a:avLst/>
          </a:prstGeom>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2218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161" y="1412776"/>
            <a:ext cx="8439678" cy="268020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412776"/>
            <a:ext cx="8439682" cy="259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p:cNvSpPr/>
          <p:nvPr/>
        </p:nvSpPr>
        <p:spPr>
          <a:xfrm>
            <a:off x="352160" y="1672129"/>
            <a:ext cx="8439682" cy="2420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2" name="Rectangle 11">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Q12</a:t>
            </a:r>
            <a:endParaRPr lang="en-GB" sz="1400" b="1" dirty="0">
              <a:latin typeface="Comic Sans MS" panose="030F0702030302020204" pitchFamily="66" charset="0"/>
            </a:endParaRPr>
          </a:p>
        </p:txBody>
      </p:sp>
      <p:cxnSp>
        <p:nvCxnSpPr>
          <p:cNvPr id="19" name="Straight Arrow Connector 18"/>
          <p:cNvCxnSpPr>
            <a:stCxn id="22" idx="3"/>
            <a:endCxn id="12"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23" name="Straight Arrow Connector 22"/>
          <p:cNvCxnSpPr>
            <a:stCxn id="21" idx="3"/>
            <a:endCxn id="22"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04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30" y="2248802"/>
            <a:ext cx="8496940" cy="391650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sp>
        <p:nvSpPr>
          <p:cNvPr id="14" name="Rectangle 13">
            <a:hlinkClick r:id="rId4"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Q15</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19" name="Straight Arrow Connector 18"/>
          <p:cNvCxnSpPr>
            <a:stCxn id="16" idx="3"/>
            <a:endCxn id="18"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323529" y="1052736"/>
            <a:ext cx="8496942" cy="2024516"/>
          </a:xfrm>
          <a:prstGeom prst="rect">
            <a:avLst/>
          </a:prstGeom>
        </p:spPr>
      </p:pic>
    </p:spTree>
    <p:extLst>
      <p:ext uri="{BB962C8B-B14F-4D97-AF65-F5344CB8AC3E}">
        <p14:creationId xmlns:p14="http://schemas.microsoft.com/office/powerpoint/2010/main" val="1599206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60" y="1916832"/>
            <a:ext cx="8439680" cy="155632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916830"/>
            <a:ext cx="8439682" cy="1556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Q15</a:t>
            </a:r>
            <a:endParaRPr lang="en-GB" sz="1400" b="1" dirty="0">
              <a:latin typeface="Comic Sans MS" panose="030F0702030302020204" pitchFamily="66" charset="0"/>
            </a:endParaRPr>
          </a:p>
        </p:txBody>
      </p:sp>
      <p:cxnSp>
        <p:nvCxnSpPr>
          <p:cNvPr id="16" name="Straight Arrow Connector 15"/>
          <p:cNvCxnSpPr>
            <a:stCxn id="18" idx="3"/>
            <a:endCxn id="15"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20" name="Straight Arrow Connector 19"/>
          <p:cNvCxnSpPr>
            <a:stCxn id="17" idx="3"/>
            <a:endCxn id="18"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924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hlinkClick r:id="rId2" action="ppaction://hlinksldjump"/>
          </p:cNvPr>
          <p:cNvSpPr/>
          <p:nvPr/>
        </p:nvSpPr>
        <p:spPr>
          <a:xfrm>
            <a:off x="7236296" y="6525344"/>
            <a:ext cx="136815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Functions</a:t>
            </a:r>
          </a:p>
        </p:txBody>
      </p:sp>
      <p:sp>
        <p:nvSpPr>
          <p:cNvPr id="2" name="Title 1"/>
          <p:cNvSpPr>
            <a:spLocks noGrp="1"/>
          </p:cNvSpPr>
          <p:nvPr>
            <p:ph type="title"/>
          </p:nvPr>
        </p:nvSpPr>
        <p:spPr/>
        <p:txBody>
          <a:bodyPr>
            <a:normAutofit fontScale="90000"/>
          </a:bodyPr>
          <a:lstStyle/>
          <a:p>
            <a:pPr algn="ctr"/>
            <a:r>
              <a:rPr lang="en-GB" sz="4800" dirty="0">
                <a:latin typeface="Comic Sans MS" panose="030F0702030302020204" pitchFamily="66" charset="0"/>
              </a:rPr>
              <a:t>Manipulating Formulae/ Changing the Subject</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7" name="Rectangle 6">
            <a:hlinkClick r:id="rId6"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8" name="Straight Arrow Connector 7"/>
          <p:cNvCxnSpPr>
            <a:stCxn id="6" idx="3"/>
            <a:endCxn id="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07504" y="6525344"/>
            <a:ext cx="136815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35" name="Rectangle 34">
            <a:hlinkClick r:id="rId7" action="ppaction://hlinksldjump"/>
          </p:cNvPr>
          <p:cNvSpPr/>
          <p:nvPr/>
        </p:nvSpPr>
        <p:spPr>
          <a:xfrm>
            <a:off x="1547664" y="6525344"/>
            <a:ext cx="309634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Volume &amp; Surface Area</a:t>
            </a:r>
          </a:p>
        </p:txBody>
      </p:sp>
      <p:sp>
        <p:nvSpPr>
          <p:cNvPr id="38" name="Rectangle 37">
            <a:hlinkClick r:id="rId8" action="ppaction://hlinksldjump"/>
          </p:cNvPr>
          <p:cNvSpPr/>
          <p:nvPr/>
        </p:nvSpPr>
        <p:spPr>
          <a:xfrm>
            <a:off x="4716016" y="6525344"/>
            <a:ext cx="244827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Forming Equations</a:t>
            </a:r>
          </a:p>
        </p:txBody>
      </p:sp>
      <p:sp>
        <p:nvSpPr>
          <p:cNvPr id="54" name="Rectangle 53">
            <a:hlinkClick r:id="rId9" action="ppaction://hlinksldjump"/>
          </p:cNvPr>
          <p:cNvSpPr/>
          <p:nvPr/>
        </p:nvSpPr>
        <p:spPr>
          <a:xfrm>
            <a:off x="2771800" y="2996952"/>
            <a:ext cx="115212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1H Q12</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2771800" y="3573016"/>
            <a:ext cx="115212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17" name="Rectangle 16">
            <a:hlinkClick r:id="rId11" action="ppaction://hlinksldjump"/>
          </p:cNvPr>
          <p:cNvSpPr/>
          <p:nvPr/>
        </p:nvSpPr>
        <p:spPr>
          <a:xfrm>
            <a:off x="5076056" y="2708920"/>
            <a:ext cx="115212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2H Q5</a:t>
            </a:r>
            <a:endParaRPr lang="en-GB" sz="1400" b="1" dirty="0">
              <a:latin typeface="Comic Sans MS" panose="030F0702030302020204" pitchFamily="66" charset="0"/>
            </a:endParaRPr>
          </a:p>
        </p:txBody>
      </p:sp>
      <p:sp>
        <p:nvSpPr>
          <p:cNvPr id="18" name="Rectangle 17">
            <a:hlinkClick r:id="rId12" action="ppaction://hlinksldjump"/>
          </p:cNvPr>
          <p:cNvSpPr/>
          <p:nvPr/>
        </p:nvSpPr>
        <p:spPr>
          <a:xfrm>
            <a:off x="5076056" y="3284984"/>
            <a:ext cx="115212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3H Q1</a:t>
            </a:r>
            <a:endParaRPr lang="en-GB" sz="1400" b="1" dirty="0">
              <a:latin typeface="Comic Sans MS" panose="030F0702030302020204" pitchFamily="66" charset="0"/>
            </a:endParaRPr>
          </a:p>
        </p:txBody>
      </p:sp>
      <p:sp>
        <p:nvSpPr>
          <p:cNvPr id="19" name="Rectangle 18">
            <a:hlinkClick r:id="rId13" action="ppaction://hlinksldjump"/>
          </p:cNvPr>
          <p:cNvSpPr/>
          <p:nvPr/>
        </p:nvSpPr>
        <p:spPr>
          <a:xfrm>
            <a:off x="5076056" y="3861048"/>
            <a:ext cx="115212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755340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6"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61561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Q12</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251520" y="1628800"/>
            <a:ext cx="8640960" cy="57647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988733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8250" y="1700808"/>
            <a:ext cx="6667500" cy="168592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238249" y="1700807"/>
            <a:ext cx="6667501" cy="1685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3" name="Straight Arrow Connector 12"/>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61561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Q12</a:t>
            </a:r>
            <a:endParaRPr lang="en-GB" sz="1400" b="1" dirty="0">
              <a:latin typeface="Comic Sans MS" panose="030F0702030302020204" pitchFamily="66" charset="0"/>
            </a:endParaRPr>
          </a:p>
        </p:txBody>
      </p:sp>
      <p:cxnSp>
        <p:nvCxnSpPr>
          <p:cNvPr id="16" name="Straight Arrow Connector 15"/>
          <p:cNvCxnSpPr>
            <a:stCxn id="12" idx="3"/>
            <a:endCxn id="14"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842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3688496"/>
            <a:ext cx="8640960" cy="2548816"/>
          </a:xfrm>
          <a:prstGeom prst="rect">
            <a:avLst/>
          </a:prstGeom>
        </p:spPr>
      </p:pic>
      <p:pic>
        <p:nvPicPr>
          <p:cNvPr id="5" name="Picture 4"/>
          <p:cNvPicPr>
            <a:picLocks noChangeAspect="1"/>
          </p:cNvPicPr>
          <p:nvPr/>
        </p:nvPicPr>
        <p:blipFill>
          <a:blip r:embed="rId3"/>
          <a:stretch>
            <a:fillRect/>
          </a:stretch>
        </p:blipFill>
        <p:spPr>
          <a:xfrm>
            <a:off x="251520" y="2564904"/>
            <a:ext cx="8640960" cy="3045924"/>
          </a:xfrm>
          <a:prstGeom prst="rect">
            <a:avLst/>
          </a:prstGeom>
        </p:spPr>
      </p:pic>
      <p:pic>
        <p:nvPicPr>
          <p:cNvPr id="4" name="Picture 3"/>
          <p:cNvPicPr>
            <a:picLocks noChangeAspect="1"/>
          </p:cNvPicPr>
          <p:nvPr/>
        </p:nvPicPr>
        <p:blipFill rotWithShape="1">
          <a:blip r:embed="rId4"/>
          <a:srcRect t="33402"/>
          <a:stretch/>
        </p:blipFill>
        <p:spPr>
          <a:xfrm>
            <a:off x="251521" y="1412776"/>
            <a:ext cx="8640958" cy="229716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8"/>
          <a:stretch>
            <a:fillRect/>
          </a:stretch>
        </p:blipFill>
        <p:spPr>
          <a:xfrm>
            <a:off x="251520" y="1052736"/>
            <a:ext cx="8640960" cy="877046"/>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11"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2" action="ppaction://hlinksldjump"/>
          </p:cNvPr>
          <p:cNvSpPr/>
          <p:nvPr/>
        </p:nvSpPr>
        <p:spPr>
          <a:xfrm>
            <a:off x="61561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Q3</a:t>
            </a:r>
            <a:endParaRPr lang="en-GB" sz="1400" b="1" dirty="0">
              <a:latin typeface="Comic Sans MS" panose="030F0702030302020204" pitchFamily="66" charset="0"/>
            </a:endParaRPr>
          </a:p>
        </p:txBody>
      </p:sp>
      <p:cxnSp>
        <p:nvCxnSpPr>
          <p:cNvPr id="26" name="Straight Arrow Connector 25"/>
          <p:cNvCxnSpPr>
            <a:stCxn id="18" idx="3"/>
            <a:endCxn id="25"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221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988840"/>
            <a:ext cx="8640962" cy="14230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18" y="2528558"/>
            <a:ext cx="8640957" cy="434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3" name="Rectangle 22"/>
          <p:cNvSpPr/>
          <p:nvPr/>
        </p:nvSpPr>
        <p:spPr>
          <a:xfrm>
            <a:off x="251520" y="1988839"/>
            <a:ext cx="8640959" cy="539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8" name="Rectangle 27"/>
          <p:cNvSpPr/>
          <p:nvPr/>
        </p:nvSpPr>
        <p:spPr>
          <a:xfrm>
            <a:off x="251518" y="2956250"/>
            <a:ext cx="8640957" cy="455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20" name="Straight Arrow Connector 19"/>
          <p:cNvCxnSpPr>
            <a:stCxn id="15"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61561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Q3</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935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3" grpId="0" animBg="1"/>
      <p:bldP spid="23" grpId="0" animBg="1"/>
      <p:bldP spid="28"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55576" y="421492"/>
            <a:ext cx="7632848" cy="60150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7" name="Rectangle 16">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61561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Q5</a:t>
            </a:r>
            <a:endParaRPr lang="en-GB" sz="1400" b="1" dirty="0">
              <a:latin typeface="Comic Sans MS" panose="030F0702030302020204" pitchFamily="66" charset="0"/>
            </a:endParaRPr>
          </a:p>
        </p:txBody>
      </p:sp>
      <p:cxnSp>
        <p:nvCxnSpPr>
          <p:cNvPr id="26" name="Straight Arrow Connector 25"/>
          <p:cNvCxnSpPr>
            <a:stCxn id="18" idx="3"/>
            <a:endCxn id="25"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07504" y="368660"/>
            <a:ext cx="648072" cy="648072"/>
            <a:chOff x="107504" y="368660"/>
            <a:chExt cx="648072" cy="648072"/>
          </a:xfrm>
        </p:grpSpPr>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80716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8" y="1556792"/>
            <a:ext cx="8640964" cy="20186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18" y="2344161"/>
            <a:ext cx="8640957" cy="455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3" name="Rectangle 22"/>
          <p:cNvSpPr/>
          <p:nvPr/>
        </p:nvSpPr>
        <p:spPr>
          <a:xfrm>
            <a:off x="251520" y="1556791"/>
            <a:ext cx="8640959" cy="787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8" name="Rectangle 27"/>
          <p:cNvSpPr/>
          <p:nvPr/>
        </p:nvSpPr>
        <p:spPr>
          <a:xfrm>
            <a:off x="251518" y="2799841"/>
            <a:ext cx="8640957" cy="768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7" name="Straight Arrow Connector 16"/>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61561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Q5</a:t>
            </a:r>
            <a:endParaRPr lang="en-GB" sz="1400" b="1" dirty="0">
              <a:latin typeface="Comic Sans MS" panose="030F0702030302020204" pitchFamily="66" charset="0"/>
            </a:endParaRPr>
          </a:p>
        </p:txBody>
      </p:sp>
      <p:cxnSp>
        <p:nvCxnSpPr>
          <p:cNvPr id="24" name="Straight Arrow Connector 23"/>
          <p:cNvCxnSpPr>
            <a:stCxn id="16" idx="3"/>
            <a:endCxn id="18"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537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3" grpId="0" animBg="1"/>
      <p:bldP spid="23"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5737" y="2204864"/>
            <a:ext cx="8772525" cy="10763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2" y="2204863"/>
            <a:ext cx="8784976" cy="1076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6" name="Straight Arrow Connector 15"/>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Q11</a:t>
            </a:r>
            <a:endParaRPr lang="en-GB" sz="1400" b="1" dirty="0">
              <a:latin typeface="Comic Sans MS" panose="030F0702030302020204" pitchFamily="66" charset="0"/>
            </a:endParaRPr>
          </a:p>
        </p:txBody>
      </p:sp>
      <p:cxnSp>
        <p:nvCxnSpPr>
          <p:cNvPr id="20" name="Straight Arrow Connector 19"/>
          <p:cNvCxnSpPr>
            <a:stCxn id="13" idx="3"/>
            <a:endCxn id="17"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183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1522" y="3552922"/>
            <a:ext cx="8640956" cy="2612382"/>
          </a:xfrm>
          <a:prstGeom prst="rect">
            <a:avLst/>
          </a:prstGeom>
        </p:spPr>
      </p:pic>
      <p:pic>
        <p:nvPicPr>
          <p:cNvPr id="7" name="Picture 6"/>
          <p:cNvPicPr>
            <a:picLocks noChangeAspect="1"/>
          </p:cNvPicPr>
          <p:nvPr/>
        </p:nvPicPr>
        <p:blipFill>
          <a:blip r:embed="rId3"/>
          <a:stretch>
            <a:fillRect/>
          </a:stretch>
        </p:blipFill>
        <p:spPr>
          <a:xfrm>
            <a:off x="251521" y="1699288"/>
            <a:ext cx="8640958" cy="2521800"/>
          </a:xfrm>
          <a:prstGeom prst="rect">
            <a:avLst/>
          </a:prstGeom>
        </p:spPr>
      </p:pic>
      <p:pic>
        <p:nvPicPr>
          <p:cNvPr id="2" name="Picture 1"/>
          <p:cNvPicPr>
            <a:picLocks noChangeAspect="1"/>
          </p:cNvPicPr>
          <p:nvPr/>
        </p:nvPicPr>
        <p:blipFill>
          <a:blip r:embed="rId4"/>
          <a:stretch>
            <a:fillRect/>
          </a:stretch>
        </p:blipFill>
        <p:spPr>
          <a:xfrm>
            <a:off x="251521" y="908720"/>
            <a:ext cx="8640958" cy="96010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10"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1" action="ppaction://hlinksldjump"/>
          </p:cNvPr>
          <p:cNvSpPr/>
          <p:nvPr/>
        </p:nvSpPr>
        <p:spPr>
          <a:xfrm>
            <a:off x="61561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a:t>
            </a:r>
            <a:endParaRPr lang="en-GB" sz="1400" b="1" dirty="0">
              <a:latin typeface="Comic Sans MS" panose="030F0702030302020204" pitchFamily="66" charset="0"/>
            </a:endParaRPr>
          </a:p>
        </p:txBody>
      </p:sp>
      <p:cxnSp>
        <p:nvCxnSpPr>
          <p:cNvPr id="19" name="Straight Arrow Connector 18"/>
          <p:cNvCxnSpPr>
            <a:stCxn id="14" idx="3"/>
            <a:endCxn id="17"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972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14" y="1916832"/>
            <a:ext cx="8640972" cy="8406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916830"/>
            <a:ext cx="8640958" cy="398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1" name="Rectangle 20"/>
          <p:cNvSpPr/>
          <p:nvPr/>
        </p:nvSpPr>
        <p:spPr>
          <a:xfrm>
            <a:off x="251518" y="2315746"/>
            <a:ext cx="8640958" cy="441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61561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34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9" grpId="0" animBg="1"/>
      <p:bldP spid="21"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124744"/>
            <a:ext cx="8496944" cy="49073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61561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Q9</a:t>
            </a:r>
            <a:endParaRPr lang="en-GB" sz="1400" b="1" dirty="0">
              <a:latin typeface="Comic Sans MS" panose="030F0702030302020204" pitchFamily="66" charset="0"/>
            </a:endParaRPr>
          </a:p>
        </p:txBody>
      </p:sp>
      <p:cxnSp>
        <p:nvCxnSpPr>
          <p:cNvPr id="19" name="Straight Arrow Connector 18"/>
          <p:cNvCxnSpPr>
            <a:stCxn id="14" idx="3"/>
            <a:endCxn id="17"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107504" y="368660"/>
            <a:ext cx="648072" cy="648072"/>
            <a:chOff x="107504" y="368660"/>
            <a:chExt cx="648072" cy="648072"/>
          </a:xfrm>
        </p:grpSpPr>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3085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8" y="1916832"/>
            <a:ext cx="8640964" cy="6970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916830"/>
            <a:ext cx="8640958" cy="697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22" name="Straight Arrow Connector 21"/>
          <p:cNvCxnSpPr>
            <a:stCxn id="18"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61561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Q9</a:t>
            </a:r>
            <a:endParaRPr lang="en-GB" sz="1400" b="1" dirty="0">
              <a:latin typeface="Comic Sans MS" panose="030F0702030302020204" pitchFamily="66" charset="0"/>
            </a:endParaRPr>
          </a:p>
        </p:txBody>
      </p:sp>
      <p:cxnSp>
        <p:nvCxnSpPr>
          <p:cNvPr id="24" name="Straight Arrow Connector 23"/>
          <p:cNvCxnSpPr>
            <a:stCxn id="20" idx="3"/>
            <a:endCxn id="23"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066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hlinkClick r:id="rId2" action="ppaction://hlinksldjump"/>
          </p:cNvPr>
          <p:cNvSpPr/>
          <p:nvPr/>
        </p:nvSpPr>
        <p:spPr>
          <a:xfrm>
            <a:off x="6948264" y="6450756"/>
            <a:ext cx="157579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Sequences</a:t>
            </a:r>
          </a:p>
        </p:txBody>
      </p:sp>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Forming Equations</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7" name="Rectangle 6">
            <a:hlinkClick r:id="rId6"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cxnSp>
        <p:nvCxnSpPr>
          <p:cNvPr id="8" name="Straight Arrow Connector 7"/>
          <p:cNvCxnSpPr>
            <a:stCxn id="6" idx="3"/>
            <a:endCxn id="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2339752" y="2420888"/>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Q5</a:t>
            </a:r>
            <a:endParaRPr lang="en-GB" sz="1400" b="1" dirty="0">
              <a:latin typeface="Comic Sans MS" panose="030F0702030302020204" pitchFamily="66" charset="0"/>
            </a:endParaRPr>
          </a:p>
        </p:txBody>
      </p:sp>
      <p:sp>
        <p:nvSpPr>
          <p:cNvPr id="17" name="Rectangle 16"/>
          <p:cNvSpPr/>
          <p:nvPr/>
        </p:nvSpPr>
        <p:spPr>
          <a:xfrm>
            <a:off x="54248"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18" name="Rectangle 17">
            <a:hlinkClick r:id="rId8" action="ppaction://hlinksldjump"/>
          </p:cNvPr>
          <p:cNvSpPr/>
          <p:nvPr/>
        </p:nvSpPr>
        <p:spPr>
          <a:xfrm>
            <a:off x="1475656" y="6453336"/>
            <a:ext cx="165618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Show that…</a:t>
            </a:r>
          </a:p>
        </p:txBody>
      </p:sp>
      <p:sp>
        <p:nvSpPr>
          <p:cNvPr id="25" name="Rectangle 24">
            <a:hlinkClick r:id="rId9" action="ppaction://hlinksldjump"/>
          </p:cNvPr>
          <p:cNvSpPr/>
          <p:nvPr/>
        </p:nvSpPr>
        <p:spPr>
          <a:xfrm>
            <a:off x="3203848" y="6453336"/>
            <a:ext cx="367240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Direct &amp; Inverse Proportion</a:t>
            </a:r>
          </a:p>
        </p:txBody>
      </p:sp>
      <p:sp>
        <p:nvSpPr>
          <p:cNvPr id="19" name="Rectangle 18">
            <a:hlinkClick r:id="rId10" action="ppaction://hlinksldjump"/>
          </p:cNvPr>
          <p:cNvSpPr/>
          <p:nvPr/>
        </p:nvSpPr>
        <p:spPr>
          <a:xfrm>
            <a:off x="2339752" y="2996952"/>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20" name="Rectangle 19">
            <a:hlinkClick r:id="rId11" action="ppaction://hlinksldjump"/>
          </p:cNvPr>
          <p:cNvSpPr/>
          <p:nvPr/>
        </p:nvSpPr>
        <p:spPr>
          <a:xfrm>
            <a:off x="2339752" y="3573016"/>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21" name="Rectangle 20">
            <a:hlinkClick r:id="rId12" action="ppaction://hlinksldjump"/>
          </p:cNvPr>
          <p:cNvSpPr/>
          <p:nvPr/>
        </p:nvSpPr>
        <p:spPr>
          <a:xfrm>
            <a:off x="2339752" y="4149080"/>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22" name="Rectangle 21">
            <a:hlinkClick r:id="rId13" action="ppaction://hlinksldjump"/>
          </p:cNvPr>
          <p:cNvSpPr/>
          <p:nvPr/>
        </p:nvSpPr>
        <p:spPr>
          <a:xfrm>
            <a:off x="3563888" y="2132856"/>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Q9</a:t>
            </a:r>
            <a:endParaRPr lang="en-GB" sz="1400" b="1" dirty="0">
              <a:latin typeface="Comic Sans MS" panose="030F0702030302020204" pitchFamily="66" charset="0"/>
            </a:endParaRPr>
          </a:p>
        </p:txBody>
      </p:sp>
      <p:sp>
        <p:nvSpPr>
          <p:cNvPr id="23" name="Rectangle 22">
            <a:hlinkClick r:id="rId14" action="ppaction://hlinksldjump"/>
          </p:cNvPr>
          <p:cNvSpPr/>
          <p:nvPr/>
        </p:nvSpPr>
        <p:spPr>
          <a:xfrm>
            <a:off x="3563888" y="2708920"/>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sp>
        <p:nvSpPr>
          <p:cNvPr id="24" name="Rectangle 23">
            <a:hlinkClick r:id="rId15" action="ppaction://hlinksldjump"/>
          </p:cNvPr>
          <p:cNvSpPr/>
          <p:nvPr/>
        </p:nvSpPr>
        <p:spPr>
          <a:xfrm>
            <a:off x="3563888" y="3284984"/>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26" name="Rectangle 25">
            <a:hlinkClick r:id="rId16" action="ppaction://hlinksldjump"/>
          </p:cNvPr>
          <p:cNvSpPr/>
          <p:nvPr/>
        </p:nvSpPr>
        <p:spPr>
          <a:xfrm>
            <a:off x="3563888" y="3861048"/>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2H Q6</a:t>
            </a:r>
            <a:endParaRPr lang="en-GB" sz="1400" b="1" dirty="0">
              <a:latin typeface="Comic Sans MS" panose="030F0702030302020204" pitchFamily="66" charset="0"/>
            </a:endParaRPr>
          </a:p>
        </p:txBody>
      </p:sp>
      <p:sp>
        <p:nvSpPr>
          <p:cNvPr id="27" name="Rectangle 26">
            <a:hlinkClick r:id="rId17" action="ppaction://hlinksldjump"/>
          </p:cNvPr>
          <p:cNvSpPr/>
          <p:nvPr/>
        </p:nvSpPr>
        <p:spPr>
          <a:xfrm>
            <a:off x="3563888" y="4437112"/>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
        <p:nvSpPr>
          <p:cNvPr id="28" name="Rectangle 27">
            <a:hlinkClick r:id="rId18" action="ppaction://hlinksldjump"/>
          </p:cNvPr>
          <p:cNvSpPr/>
          <p:nvPr/>
        </p:nvSpPr>
        <p:spPr>
          <a:xfrm>
            <a:off x="5436096" y="1772816"/>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smtClean="0">
                <a:latin typeface="Comic Sans MS" panose="030F0702030302020204" pitchFamily="66" charset="0"/>
              </a:rPr>
              <a:t>1H Q9</a:t>
            </a:r>
            <a:endParaRPr lang="en-GB" sz="1400" b="1" dirty="0">
              <a:latin typeface="Comic Sans MS" panose="030F0702030302020204" pitchFamily="66" charset="0"/>
            </a:endParaRPr>
          </a:p>
        </p:txBody>
      </p:sp>
      <p:sp>
        <p:nvSpPr>
          <p:cNvPr id="29" name="Rectangle 28">
            <a:hlinkClick r:id="rId19" action="ppaction://hlinksldjump"/>
          </p:cNvPr>
          <p:cNvSpPr/>
          <p:nvPr/>
        </p:nvSpPr>
        <p:spPr>
          <a:xfrm>
            <a:off x="5436096" y="2348880"/>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30" name="Rectangle 29">
            <a:hlinkClick r:id="rId20" action="ppaction://hlinksldjump"/>
          </p:cNvPr>
          <p:cNvSpPr/>
          <p:nvPr/>
        </p:nvSpPr>
        <p:spPr>
          <a:xfrm>
            <a:off x="5436096" y="2924944"/>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smtClean="0">
                <a:latin typeface="Comic Sans MS" panose="030F0702030302020204" pitchFamily="66" charset="0"/>
              </a:rPr>
              <a:t>1H Q9</a:t>
            </a:r>
            <a:endParaRPr lang="en-GB" sz="1400" b="1" dirty="0">
              <a:latin typeface="Comic Sans MS" panose="030F0702030302020204" pitchFamily="66" charset="0"/>
            </a:endParaRPr>
          </a:p>
        </p:txBody>
      </p:sp>
      <p:sp>
        <p:nvSpPr>
          <p:cNvPr id="31" name="Rectangle 30">
            <a:hlinkClick r:id="rId21" action="ppaction://hlinksldjump"/>
          </p:cNvPr>
          <p:cNvSpPr/>
          <p:nvPr/>
        </p:nvSpPr>
        <p:spPr>
          <a:xfrm>
            <a:off x="5436096" y="3501008"/>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1H Q5</a:t>
            </a:r>
            <a:endParaRPr lang="en-GB" sz="1400" b="1" dirty="0">
              <a:latin typeface="Comic Sans MS" panose="030F0702030302020204" pitchFamily="66" charset="0"/>
            </a:endParaRPr>
          </a:p>
        </p:txBody>
      </p:sp>
      <p:sp>
        <p:nvSpPr>
          <p:cNvPr id="32" name="Rectangle 31">
            <a:hlinkClick r:id="rId22" action="ppaction://hlinksldjump"/>
          </p:cNvPr>
          <p:cNvSpPr/>
          <p:nvPr/>
        </p:nvSpPr>
        <p:spPr>
          <a:xfrm>
            <a:off x="3203848" y="5996518"/>
            <a:ext cx="1368152" cy="3894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Functions</a:t>
            </a:r>
          </a:p>
        </p:txBody>
      </p:sp>
      <p:sp>
        <p:nvSpPr>
          <p:cNvPr id="33" name="Rectangle 32">
            <a:hlinkClick r:id="rId23" action="ppaction://hlinksldjump"/>
          </p:cNvPr>
          <p:cNvSpPr/>
          <p:nvPr/>
        </p:nvSpPr>
        <p:spPr>
          <a:xfrm>
            <a:off x="5436096" y="4077072"/>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35" name="Rectangle 34">
            <a:hlinkClick r:id="rId24" action="ppaction://hlinksldjump"/>
          </p:cNvPr>
          <p:cNvSpPr/>
          <p:nvPr/>
        </p:nvSpPr>
        <p:spPr>
          <a:xfrm>
            <a:off x="5436096" y="4653136"/>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918618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2" y="2046964"/>
            <a:ext cx="8640956" cy="4262356"/>
          </a:xfrm>
          <a:prstGeom prst="rect">
            <a:avLst/>
          </a:prstGeom>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sp>
        <p:nvSpPr>
          <p:cNvPr id="18" name="Rectangle 17">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20" name="Straight Arrow Connector 19"/>
          <p:cNvCxnSpPr>
            <a:stCxn id="18"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5"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Q5</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6"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9"/>
          <a:stretch>
            <a:fillRect/>
          </a:stretch>
        </p:blipFill>
        <p:spPr>
          <a:xfrm>
            <a:off x="251521" y="980728"/>
            <a:ext cx="8640958" cy="1670996"/>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741723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2060848"/>
            <a:ext cx="8640960" cy="1147812"/>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2060846"/>
            <a:ext cx="8640960" cy="114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8" name="Straight Arrow Connector 17"/>
          <p:cNvCxnSpPr>
            <a:stCxn id="11"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Q5</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298331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9" y="2466568"/>
            <a:ext cx="8496942" cy="369873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6" name="Straight Arrow Connector 15"/>
          <p:cNvCxnSpPr>
            <a:stCxn id="13"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Q5</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pic>
        <p:nvPicPr>
          <p:cNvPr id="6" name="Picture 5"/>
          <p:cNvPicPr>
            <a:picLocks noChangeAspect="1"/>
          </p:cNvPicPr>
          <p:nvPr/>
        </p:nvPicPr>
        <p:blipFill>
          <a:blip r:embed="rId9"/>
          <a:stretch>
            <a:fillRect/>
          </a:stretch>
        </p:blipFill>
        <p:spPr>
          <a:xfrm>
            <a:off x="323528" y="1052736"/>
            <a:ext cx="8496944" cy="3503126"/>
          </a:xfrm>
          <a:prstGeom prst="rect">
            <a:avLst/>
          </a:prstGeom>
        </p:spPr>
      </p:pic>
      <p:grpSp>
        <p:nvGrpSpPr>
          <p:cNvPr id="15" name="Group 14"/>
          <p:cNvGrpSpPr/>
          <p:nvPr/>
        </p:nvGrpSpPr>
        <p:grpSpPr>
          <a:xfrm>
            <a:off x="107504" y="368660"/>
            <a:ext cx="648072" cy="648072"/>
            <a:chOff x="107504" y="368660"/>
            <a:chExt cx="648072" cy="648072"/>
          </a:xfrm>
        </p:grpSpPr>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2977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4020" y="2132856"/>
            <a:ext cx="8815960" cy="89265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64020" y="2132856"/>
            <a:ext cx="8815959" cy="909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8" name="Straight Arrow Connector 17"/>
          <p:cNvCxnSpPr>
            <a:stCxn id="15" idx="3"/>
            <a:endCxn id="2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Q5</a:t>
            </a:r>
            <a:endParaRPr lang="en-GB" sz="1400" b="1" dirty="0">
              <a:latin typeface="Comic Sans MS" panose="030F0702030302020204" pitchFamily="66" charset="0"/>
            </a:endParaRPr>
          </a:p>
        </p:txBody>
      </p:sp>
      <p:cxnSp>
        <p:nvCxnSpPr>
          <p:cNvPr id="23" name="Straight Arrow Connector 22"/>
          <p:cNvCxnSpPr>
            <a:stCxn id="24" idx="3"/>
            <a:endCxn id="19"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3201309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3186252"/>
            <a:ext cx="8640958" cy="3051060"/>
          </a:xfrm>
          <a:prstGeom prst="rect">
            <a:avLst/>
          </a:prstGeom>
        </p:spPr>
      </p:pic>
      <p:pic>
        <p:nvPicPr>
          <p:cNvPr id="3" name="Picture 2"/>
          <p:cNvPicPr>
            <a:picLocks noChangeAspect="1"/>
          </p:cNvPicPr>
          <p:nvPr/>
        </p:nvPicPr>
        <p:blipFill>
          <a:blip r:embed="rId3"/>
          <a:stretch>
            <a:fillRect/>
          </a:stretch>
        </p:blipFill>
        <p:spPr>
          <a:xfrm>
            <a:off x="251521" y="980728"/>
            <a:ext cx="8640958" cy="246464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6" name="Straight Arrow Connector 15"/>
          <p:cNvCxnSpPr>
            <a:stCxn id="13"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Q6</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grpSp>
        <p:nvGrpSpPr>
          <p:cNvPr id="15" name="Group 14"/>
          <p:cNvGrpSpPr/>
          <p:nvPr/>
        </p:nvGrpSpPr>
        <p:grpSpPr>
          <a:xfrm>
            <a:off x="107504" y="368660"/>
            <a:ext cx="648072" cy="648072"/>
            <a:chOff x="107504" y="368660"/>
            <a:chExt cx="648072" cy="648072"/>
          </a:xfrm>
        </p:grpSpPr>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704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086369"/>
            <a:ext cx="8640960" cy="46852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Q8</a:t>
            </a:r>
            <a:endParaRPr lang="en-GB" sz="1400" b="1" dirty="0">
              <a:latin typeface="Comic Sans MS" panose="030F0702030302020204" pitchFamily="66" charset="0"/>
            </a:endParaRPr>
          </a:p>
        </p:txBody>
      </p:sp>
      <p:cxnSp>
        <p:nvCxnSpPr>
          <p:cNvPr id="25" name="Straight Arrow Connector 24"/>
          <p:cNvCxnSpPr>
            <a:stCxn id="20" idx="3"/>
            <a:endCxn id="22"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858732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021" y="1988840"/>
            <a:ext cx="8815958" cy="197349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64020" y="1988840"/>
            <a:ext cx="8815959" cy="1973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2" name="Straight Arrow Connector 11"/>
          <p:cNvCxnSpPr>
            <a:stCxn id="11"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Q6</a:t>
            </a:r>
            <a:endParaRPr lang="en-GB" sz="1400" b="1" dirty="0">
              <a:latin typeface="Comic Sans MS" panose="030F0702030302020204" pitchFamily="66" charset="0"/>
            </a:endParaRPr>
          </a:p>
        </p:txBody>
      </p:sp>
      <p:cxnSp>
        <p:nvCxnSpPr>
          <p:cNvPr id="14" name="Straight Arrow Connector 13"/>
          <p:cNvCxnSpPr>
            <a:stCxn id="16" idx="3"/>
            <a:endCxn id="13"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712621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30" y="1412776"/>
            <a:ext cx="8496940" cy="48793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20" name="Group 19"/>
          <p:cNvGrpSpPr/>
          <p:nvPr/>
        </p:nvGrpSpPr>
        <p:grpSpPr>
          <a:xfrm>
            <a:off x="107504" y="368660"/>
            <a:ext cx="648072" cy="648072"/>
            <a:chOff x="107504" y="368660"/>
            <a:chExt cx="648072" cy="648072"/>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7"/>
          <a:stretch>
            <a:fillRect/>
          </a:stretch>
        </p:blipFill>
        <p:spPr>
          <a:xfrm>
            <a:off x="323529" y="1052736"/>
            <a:ext cx="8496942" cy="1563438"/>
          </a:xfrm>
          <a:prstGeom prst="rect">
            <a:avLst/>
          </a:prstGeom>
        </p:spPr>
      </p:pic>
      <p:sp>
        <p:nvSpPr>
          <p:cNvPr id="15" name="Rectangle 14">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7" name="Straight Arrow Connector 16"/>
          <p:cNvCxnSpPr>
            <a:stCxn id="15" idx="3"/>
            <a:endCxn id="2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Q19</a:t>
            </a:r>
            <a:endParaRPr lang="en-GB" sz="1400" b="1" dirty="0">
              <a:latin typeface="Comic Sans MS" panose="030F0702030302020204" pitchFamily="66" charset="0"/>
            </a:endParaRPr>
          </a:p>
        </p:txBody>
      </p:sp>
      <p:cxnSp>
        <p:nvCxnSpPr>
          <p:cNvPr id="19" name="Straight Arrow Connector 18"/>
          <p:cNvCxnSpPr>
            <a:stCxn id="25" idx="3"/>
            <a:endCxn id="18"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705429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844824"/>
            <a:ext cx="8496942" cy="17645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844823"/>
            <a:ext cx="8496942" cy="1764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4" name="Straight Arrow Connector 13"/>
          <p:cNvCxnSpPr>
            <a:stCxn id="13"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Q19</a:t>
            </a:r>
            <a:endParaRPr lang="en-GB" sz="1400" b="1" dirty="0">
              <a:latin typeface="Comic Sans MS" panose="030F0702030302020204" pitchFamily="66" charset="0"/>
            </a:endParaRPr>
          </a:p>
        </p:txBody>
      </p:sp>
      <p:cxnSp>
        <p:nvCxnSpPr>
          <p:cNvPr id="19" name="Straight Arrow Connector 18"/>
          <p:cNvCxnSpPr>
            <a:stCxn id="21" idx="3"/>
            <a:endCxn id="18"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643836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8" y="1233212"/>
            <a:ext cx="8496944" cy="5004100"/>
          </a:xfrm>
          <a:prstGeom prst="rect">
            <a:avLst/>
          </a:prstGeom>
        </p:spPr>
      </p:pic>
      <p:pic>
        <p:nvPicPr>
          <p:cNvPr id="5" name="Picture 4"/>
          <p:cNvPicPr>
            <a:picLocks noChangeAspect="1"/>
          </p:cNvPicPr>
          <p:nvPr/>
        </p:nvPicPr>
        <p:blipFill>
          <a:blip r:embed="rId3"/>
          <a:stretch>
            <a:fillRect/>
          </a:stretch>
        </p:blipFill>
        <p:spPr>
          <a:xfrm>
            <a:off x="323528" y="980728"/>
            <a:ext cx="8496944" cy="183697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7" name="Straight Arrow Connector 16"/>
          <p:cNvCxnSpPr>
            <a:stCxn id="15" idx="3"/>
            <a:endCxn id="2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Q9</a:t>
            </a:r>
            <a:endParaRPr lang="en-GB" sz="1400" b="1" dirty="0">
              <a:latin typeface="Comic Sans MS" panose="030F0702030302020204" pitchFamily="66" charset="0"/>
            </a:endParaRPr>
          </a:p>
        </p:txBody>
      </p:sp>
      <p:cxnSp>
        <p:nvCxnSpPr>
          <p:cNvPr id="19" name="Straight Arrow Connector 18"/>
          <p:cNvCxnSpPr>
            <a:stCxn id="25" idx="3"/>
            <a:endCxn id="18"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372792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1916832"/>
            <a:ext cx="8496940" cy="13763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916832"/>
            <a:ext cx="8496942" cy="1376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5" name="Straight Arrow Connector 14"/>
          <p:cNvCxnSpPr>
            <a:stCxn id="1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Q9</a:t>
            </a:r>
            <a:endParaRPr lang="en-GB" sz="1400" b="1" dirty="0">
              <a:latin typeface="Comic Sans MS" panose="030F0702030302020204" pitchFamily="66" charset="0"/>
            </a:endParaRPr>
          </a:p>
        </p:txBody>
      </p:sp>
      <p:cxnSp>
        <p:nvCxnSpPr>
          <p:cNvPr id="20" name="Straight Arrow Connector 19"/>
          <p:cNvCxnSpPr>
            <a:stCxn id="22" idx="3"/>
            <a:endCxn id="16"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3063703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980728"/>
            <a:ext cx="8640960" cy="51494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3" name="Straight Arrow Connector 12"/>
          <p:cNvCxnSpPr>
            <a:stCxn id="11"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Q4</a:t>
            </a:r>
            <a:endParaRPr lang="en-GB" sz="1400" b="1" dirty="0">
              <a:latin typeface="Comic Sans MS" panose="030F0702030302020204" pitchFamily="66" charset="0"/>
            </a:endParaRPr>
          </a:p>
        </p:txBody>
      </p:sp>
      <p:cxnSp>
        <p:nvCxnSpPr>
          <p:cNvPr id="15" name="Straight Arrow Connector 14"/>
          <p:cNvCxnSpPr>
            <a:stCxn id="17" idx="3"/>
            <a:endCxn id="14"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204117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988840"/>
            <a:ext cx="8640960" cy="6546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0" y="1988838"/>
            <a:ext cx="8640960" cy="6546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3" name="Straight Arrow Connector 12"/>
          <p:cNvCxnSpPr>
            <a:stCxn id="11"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Q4</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747042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9" y="2492896"/>
            <a:ext cx="8496942" cy="37088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45" name="Picture 44">
            <a:extLst>
              <a:ext uri="{FF2B5EF4-FFF2-40B4-BE49-F238E27FC236}">
                <a16:creationId xmlns:a16="http://schemas.microsoft.com/office/drawing/2014/main" id="{79F87B70-33EE-4BBB-BF4E-C38538EF7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7"/>
          <a:stretch>
            <a:fillRect/>
          </a:stretch>
        </p:blipFill>
        <p:spPr>
          <a:xfrm>
            <a:off x="323528" y="1124744"/>
            <a:ext cx="8496944" cy="1611272"/>
          </a:xfrm>
          <a:prstGeom prst="rect">
            <a:avLst/>
          </a:prstGeom>
        </p:spPr>
      </p:pic>
      <p:sp>
        <p:nvSpPr>
          <p:cNvPr id="12" name="Rectangle 11">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3" name="Straight Arrow Connector 12"/>
          <p:cNvCxnSpPr>
            <a:stCxn id="12"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Q8</a:t>
            </a:r>
            <a:endParaRPr lang="en-GB" sz="1400" b="1" dirty="0">
              <a:latin typeface="Comic Sans MS" panose="030F0702030302020204" pitchFamily="66" charset="0"/>
            </a:endParaRPr>
          </a:p>
        </p:txBody>
      </p:sp>
      <p:cxnSp>
        <p:nvCxnSpPr>
          <p:cNvPr id="15" name="Straight Arrow Connector 14"/>
          <p:cNvCxnSpPr>
            <a:stCxn id="17" idx="3"/>
            <a:endCxn id="14"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256511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1" y="1556792"/>
            <a:ext cx="8784978" cy="15103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556791"/>
            <a:ext cx="8784976" cy="1510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3" name="Straight Arrow Connector 12"/>
          <p:cNvCxnSpPr>
            <a:stCxn id="11"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Q8</a:t>
            </a:r>
            <a:endParaRPr lang="en-GB" sz="1400" b="1" dirty="0">
              <a:latin typeface="Comic Sans MS" panose="030F0702030302020204" pitchFamily="66" charset="0"/>
            </a:endParaRPr>
          </a:p>
        </p:txBody>
      </p:sp>
      <p:cxnSp>
        <p:nvCxnSpPr>
          <p:cNvPr id="17" name="Straight Arrow Connector 16"/>
          <p:cNvCxnSpPr>
            <a:stCxn id="20" idx="3"/>
            <a:endCxn id="16"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3215012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1560" y="5306686"/>
            <a:ext cx="7920880" cy="1506690"/>
          </a:xfrm>
          <a:prstGeom prst="rect">
            <a:avLst/>
          </a:prstGeom>
        </p:spPr>
      </p:pic>
      <p:pic>
        <p:nvPicPr>
          <p:cNvPr id="2" name="Picture 1"/>
          <p:cNvPicPr>
            <a:picLocks noChangeAspect="1"/>
          </p:cNvPicPr>
          <p:nvPr/>
        </p:nvPicPr>
        <p:blipFill>
          <a:blip r:embed="rId3"/>
          <a:stretch>
            <a:fillRect/>
          </a:stretch>
        </p:blipFill>
        <p:spPr>
          <a:xfrm>
            <a:off x="611560" y="818710"/>
            <a:ext cx="7920880" cy="498655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3" name="Straight Arrow Connector 12"/>
          <p:cNvCxnSpPr>
            <a:stCxn id="12"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Q6</a:t>
            </a:r>
            <a:endParaRPr lang="en-GB" sz="1400" b="1" dirty="0">
              <a:latin typeface="Comic Sans MS" panose="030F0702030302020204" pitchFamily="66" charset="0"/>
            </a:endParaRPr>
          </a:p>
        </p:txBody>
      </p:sp>
      <p:cxnSp>
        <p:nvCxnSpPr>
          <p:cNvPr id="15" name="Straight Arrow Connector 14"/>
          <p:cNvCxnSpPr>
            <a:stCxn id="17" idx="3"/>
            <a:endCxn id="14"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2384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988840"/>
            <a:ext cx="8784976" cy="140502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2" y="1988840"/>
            <a:ext cx="8784976" cy="536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Q8</a:t>
            </a:r>
            <a:endParaRPr lang="en-GB" sz="1400" b="1" dirty="0">
              <a:latin typeface="Comic Sans MS" panose="030F0702030302020204" pitchFamily="66" charset="0"/>
            </a:endParaRPr>
          </a:p>
        </p:txBody>
      </p:sp>
      <p:cxnSp>
        <p:nvCxnSpPr>
          <p:cNvPr id="21" name="Straight Arrow Connector 20"/>
          <p:cNvCxnSpPr>
            <a:stCxn id="15" idx="3"/>
            <a:endCxn id="19"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79512" y="2525770"/>
            <a:ext cx="8784976" cy="868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56605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P spid="22"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484784"/>
            <a:ext cx="8784976" cy="14125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484785"/>
            <a:ext cx="8784976" cy="1412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5" name="Straight Arrow Connector 14"/>
          <p:cNvCxnSpPr>
            <a:stCxn id="14"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Q6</a:t>
            </a:r>
            <a:endParaRPr lang="en-GB" sz="1400" b="1" dirty="0">
              <a:latin typeface="Comic Sans MS" panose="030F0702030302020204" pitchFamily="66" charset="0"/>
            </a:endParaRPr>
          </a:p>
        </p:txBody>
      </p:sp>
      <p:cxnSp>
        <p:nvCxnSpPr>
          <p:cNvPr id="19" name="Straight Arrow Connector 18"/>
          <p:cNvCxnSpPr>
            <a:stCxn id="21" idx="3"/>
            <a:endCxn id="18"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625949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5537" y="2681936"/>
            <a:ext cx="8352926" cy="3555376"/>
          </a:xfrm>
          <a:prstGeom prst="rect">
            <a:avLst/>
          </a:prstGeom>
        </p:spPr>
      </p:pic>
      <p:pic>
        <p:nvPicPr>
          <p:cNvPr id="5" name="Picture 4"/>
          <p:cNvPicPr>
            <a:picLocks noChangeAspect="1"/>
          </p:cNvPicPr>
          <p:nvPr/>
        </p:nvPicPr>
        <p:blipFill>
          <a:blip r:embed="rId3"/>
          <a:stretch>
            <a:fillRect/>
          </a:stretch>
        </p:blipFill>
        <p:spPr>
          <a:xfrm>
            <a:off x="395536" y="2303656"/>
            <a:ext cx="8352928" cy="249349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8"/>
          <a:stretch>
            <a:fillRect/>
          </a:stretch>
        </p:blipFill>
        <p:spPr>
          <a:xfrm>
            <a:off x="395536" y="1052736"/>
            <a:ext cx="8352928" cy="1841054"/>
          </a:xfrm>
          <a:prstGeom prst="rect">
            <a:avLst/>
          </a:prstGeom>
        </p:spPr>
      </p:pic>
      <p:sp>
        <p:nvSpPr>
          <p:cNvPr id="13" name="Rectangle 12">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4" name="Straight Arrow Connector 13"/>
          <p:cNvCxnSpPr>
            <a:stCxn id="13"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a:t>
            </a:r>
            <a:r>
              <a:rPr lang="en-GB" sz="1400" b="1" dirty="0">
                <a:latin typeface="Comic Sans MS" panose="030F0702030302020204" pitchFamily="66" charset="0"/>
              </a:rPr>
              <a:t>3</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17" name="Straight Arrow Connector 16"/>
          <p:cNvCxnSpPr>
            <a:stCxn id="23" idx="3"/>
            <a:endCxn id="15"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1"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489104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764704"/>
            <a:ext cx="8784976" cy="46758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79512" y="764703"/>
            <a:ext cx="8784973" cy="2016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179512" y="2780928"/>
            <a:ext cx="8784973" cy="2659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6" name="Straight Arrow Connector 15"/>
          <p:cNvCxnSpPr>
            <a:stCxn id="13" idx="3"/>
            <a:endCxn id="2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a:t>
            </a:r>
            <a:r>
              <a:rPr lang="en-GB" sz="1400" b="1" dirty="0">
                <a:latin typeface="Comic Sans MS" panose="030F0702030302020204" pitchFamily="66" charset="0"/>
              </a:rPr>
              <a:t>3</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20" name="Straight Arrow Connector 19"/>
          <p:cNvCxnSpPr>
            <a:stCxn id="24" idx="3"/>
            <a:endCxn id="17"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151098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3" grpId="0" animBg="1"/>
      <p:bldP spid="21"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2129896"/>
            <a:ext cx="8640960" cy="4107416"/>
          </a:xfrm>
          <a:prstGeom prst="rect">
            <a:avLst/>
          </a:prstGeom>
        </p:spPr>
      </p:pic>
      <p:pic>
        <p:nvPicPr>
          <p:cNvPr id="5" name="Picture 4"/>
          <p:cNvPicPr>
            <a:picLocks noChangeAspect="1"/>
          </p:cNvPicPr>
          <p:nvPr/>
        </p:nvPicPr>
        <p:blipFill>
          <a:blip r:embed="rId3"/>
          <a:stretch>
            <a:fillRect/>
          </a:stretch>
        </p:blipFill>
        <p:spPr>
          <a:xfrm>
            <a:off x="251520" y="1003956"/>
            <a:ext cx="8640960" cy="213701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45" name="Picture 44">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3" name="Straight Arrow Connector 12"/>
          <p:cNvCxnSpPr>
            <a:stCxn id="12"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Q9</a:t>
            </a:r>
            <a:endParaRPr lang="en-GB" sz="1400" b="1" dirty="0">
              <a:latin typeface="Comic Sans MS" panose="030F0702030302020204" pitchFamily="66" charset="0"/>
            </a:endParaRPr>
          </a:p>
        </p:txBody>
      </p:sp>
      <p:cxnSp>
        <p:nvCxnSpPr>
          <p:cNvPr id="15" name="Straight Arrow Connector 14"/>
          <p:cNvCxnSpPr>
            <a:stCxn id="17" idx="3"/>
            <a:endCxn id="14"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3879690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1340768"/>
            <a:ext cx="8784976" cy="25569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340767"/>
            <a:ext cx="8784976" cy="2160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79510" y="3501008"/>
            <a:ext cx="8784977" cy="3967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6" name="Straight Arrow Connector 15"/>
          <p:cNvCxnSpPr>
            <a:stCxn id="13" idx="3"/>
            <a:endCxn id="2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Q9</a:t>
            </a:r>
            <a:endParaRPr lang="en-GB" sz="1400" b="1" dirty="0">
              <a:latin typeface="Comic Sans MS" panose="030F0702030302020204" pitchFamily="66" charset="0"/>
            </a:endParaRPr>
          </a:p>
        </p:txBody>
      </p:sp>
      <p:cxnSp>
        <p:nvCxnSpPr>
          <p:cNvPr id="20" name="Straight Arrow Connector 19"/>
          <p:cNvCxnSpPr>
            <a:stCxn id="24" idx="3"/>
            <a:endCxn id="17"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3765609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P spid="22"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2199562"/>
            <a:ext cx="8496942" cy="39657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3" name="Straight Arrow Connector 12"/>
          <p:cNvCxnSpPr>
            <a:stCxn id="12"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Q6</a:t>
            </a:r>
            <a:endParaRPr lang="en-GB" sz="1400" b="1" dirty="0">
              <a:latin typeface="Comic Sans MS" panose="030F0702030302020204" pitchFamily="66" charset="0"/>
            </a:endParaRPr>
          </a:p>
        </p:txBody>
      </p:sp>
      <p:cxnSp>
        <p:nvCxnSpPr>
          <p:cNvPr id="15" name="Straight Arrow Connector 14"/>
          <p:cNvCxnSpPr>
            <a:stCxn id="17" idx="3"/>
            <a:endCxn id="14"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10"/>
          <a:stretch>
            <a:fillRect/>
          </a:stretch>
        </p:blipFill>
        <p:spPr>
          <a:xfrm>
            <a:off x="323528" y="1040734"/>
            <a:ext cx="8496944" cy="3540394"/>
          </a:xfrm>
          <a:prstGeom prst="rect">
            <a:avLst/>
          </a:prstGeom>
        </p:spPr>
      </p:pic>
    </p:spTree>
    <p:extLst>
      <p:ext uri="{BB962C8B-B14F-4D97-AF65-F5344CB8AC3E}">
        <p14:creationId xmlns:p14="http://schemas.microsoft.com/office/powerpoint/2010/main" val="3421835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0" y="1988840"/>
            <a:ext cx="8784980" cy="11577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988840"/>
            <a:ext cx="8784976" cy="1157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5" name="Straight Arrow Connector 14"/>
          <p:cNvCxnSpPr>
            <a:stCxn id="14"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Q6</a:t>
            </a:r>
            <a:endParaRPr lang="en-GB" sz="1400" b="1" dirty="0">
              <a:latin typeface="Comic Sans MS" panose="030F0702030302020204" pitchFamily="66" charset="0"/>
            </a:endParaRPr>
          </a:p>
        </p:txBody>
      </p:sp>
      <p:cxnSp>
        <p:nvCxnSpPr>
          <p:cNvPr id="19" name="Straight Arrow Connector 18"/>
          <p:cNvCxnSpPr>
            <a:stCxn id="21" idx="3"/>
            <a:endCxn id="18"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208974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8" y="3028056"/>
            <a:ext cx="8496944" cy="3137248"/>
          </a:xfrm>
          <a:prstGeom prst="rect">
            <a:avLst/>
          </a:prstGeom>
        </p:spPr>
      </p:pic>
      <p:pic>
        <p:nvPicPr>
          <p:cNvPr id="5" name="Picture 4"/>
          <p:cNvPicPr>
            <a:picLocks noChangeAspect="1"/>
          </p:cNvPicPr>
          <p:nvPr/>
        </p:nvPicPr>
        <p:blipFill>
          <a:blip r:embed="rId3"/>
          <a:stretch>
            <a:fillRect/>
          </a:stretch>
        </p:blipFill>
        <p:spPr>
          <a:xfrm>
            <a:off x="323528" y="980728"/>
            <a:ext cx="8496944" cy="301002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4" name="Straight Arrow Connector 13"/>
          <p:cNvCxnSpPr>
            <a:stCxn id="12"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Q9</a:t>
            </a:r>
            <a:endParaRPr lang="en-GB" sz="1400" b="1" dirty="0">
              <a:latin typeface="Comic Sans MS" panose="030F0702030302020204" pitchFamily="66" charset="0"/>
            </a:endParaRPr>
          </a:p>
        </p:txBody>
      </p:sp>
      <p:cxnSp>
        <p:nvCxnSpPr>
          <p:cNvPr id="17" name="Straight Arrow Connector 16"/>
          <p:cNvCxnSpPr>
            <a:stCxn id="18" idx="3"/>
            <a:endCxn id="15"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879045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1" y="1052736"/>
            <a:ext cx="8784978" cy="395643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052735"/>
            <a:ext cx="8784976" cy="3956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6" name="Straight Arrow Connector 15"/>
          <p:cNvCxnSpPr>
            <a:stCxn id="13"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Q9</a:t>
            </a:r>
            <a:endParaRPr lang="en-GB" sz="1400" b="1" dirty="0">
              <a:latin typeface="Comic Sans MS" panose="030F0702030302020204" pitchFamily="66" charset="0"/>
            </a:endParaRPr>
          </a:p>
        </p:txBody>
      </p:sp>
      <p:cxnSp>
        <p:nvCxnSpPr>
          <p:cNvPr id="20" name="Straight Arrow Connector 19"/>
          <p:cNvCxnSpPr>
            <a:stCxn id="21" idx="3"/>
            <a:endCxn id="17"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241748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2420888"/>
            <a:ext cx="8496942" cy="3500364"/>
          </a:xfrm>
          <a:prstGeom prst="rect">
            <a:avLst/>
          </a:prstGeom>
        </p:spPr>
      </p:pic>
      <p:pic>
        <p:nvPicPr>
          <p:cNvPr id="2" name="Picture 1"/>
          <p:cNvPicPr>
            <a:picLocks noChangeAspect="1"/>
          </p:cNvPicPr>
          <p:nvPr/>
        </p:nvPicPr>
        <p:blipFill>
          <a:blip r:embed="rId3"/>
          <a:stretch>
            <a:fillRect/>
          </a:stretch>
        </p:blipFill>
        <p:spPr>
          <a:xfrm>
            <a:off x="323528" y="1052736"/>
            <a:ext cx="8496944" cy="140601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4" name="Straight Arrow Connector 13"/>
          <p:cNvCxnSpPr>
            <a:stCxn id="12"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Q5</a:t>
            </a:r>
            <a:endParaRPr lang="en-GB" sz="1400" b="1" dirty="0">
              <a:latin typeface="Comic Sans MS" panose="030F0702030302020204" pitchFamily="66" charset="0"/>
            </a:endParaRPr>
          </a:p>
        </p:txBody>
      </p:sp>
      <p:cxnSp>
        <p:nvCxnSpPr>
          <p:cNvPr id="17" name="Straight Arrow Connector 16"/>
          <p:cNvCxnSpPr>
            <a:stCxn id="18" idx="3"/>
            <a:endCxn id="15"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730712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r>
              <a:rPr lang="en-GB" sz="3600" b="1" u="sng" dirty="0"/>
              <a:t>Notes on operating this resource</a:t>
            </a:r>
          </a:p>
        </p:txBody>
      </p:sp>
      <p:sp>
        <p:nvSpPr>
          <p:cNvPr id="3" name="Content Placeholder 2"/>
          <p:cNvSpPr>
            <a:spLocks noGrp="1"/>
          </p:cNvSpPr>
          <p:nvPr>
            <p:ph idx="1"/>
          </p:nvPr>
        </p:nvSpPr>
        <p:spPr>
          <a:xfrm>
            <a:off x="457200" y="1221748"/>
            <a:ext cx="8229600" cy="5141168"/>
          </a:xfrm>
        </p:spPr>
        <p:txBody>
          <a:bodyPr>
            <a:normAutofit/>
          </a:bodyPr>
          <a:lstStyle/>
          <a:p>
            <a:pPr marL="0" indent="0">
              <a:buNone/>
            </a:pPr>
            <a:r>
              <a:rPr lang="en-GB" sz="3000" dirty="0"/>
              <a:t>When creating this, I used          and          to quickly navigate between slides directly before or after the slide in question.</a:t>
            </a:r>
          </a:p>
          <a:p>
            <a:pPr marL="0" indent="0">
              <a:buNone/>
            </a:pPr>
            <a:endParaRPr lang="en-GB" sz="3000" dirty="0"/>
          </a:p>
          <a:p>
            <a:pPr marL="0" indent="0">
              <a:buNone/>
            </a:pPr>
            <a:r>
              <a:rPr lang="en-GB" sz="3000" dirty="0"/>
              <a:t>As some mark schemes give additional notes, you can continue to see answers by clicking          but you will not return to the original question with one click of        . </a:t>
            </a:r>
          </a:p>
          <a:p>
            <a:pPr marL="0" indent="0">
              <a:buNone/>
            </a:pPr>
            <a:endParaRPr lang="en-GB" sz="3000" dirty="0"/>
          </a:p>
          <a:p>
            <a:pPr marL="0" indent="0">
              <a:buNone/>
            </a:pPr>
            <a:r>
              <a:rPr lang="en-GB" sz="3000" dirty="0"/>
              <a:t>To view the original question again, continue to click        which should take you back. </a:t>
            </a:r>
          </a:p>
        </p:txBody>
      </p:sp>
      <p:pic>
        <p:nvPicPr>
          <p:cNvPr id="4" name="Picture 27" descr="http://3.bp.blogspot.com/-zbmfhP5Vxv4/ToIMG2UosrI/AAAAAAAAAnk/AMvy3HEN9xE/s1600/Superman-Logo-psd9639.png"/>
          <p:cNvPicPr>
            <a:picLocks noChangeAspect="1" noChangeArrowheads="1"/>
          </p:cNvPicPr>
          <p:nvPr/>
        </p:nvPicPr>
        <p:blipFill>
          <a:blip r:embed="rId2" cstate="print"/>
          <a:srcRect/>
          <a:stretch>
            <a:fillRect/>
          </a:stretch>
        </p:blipFill>
        <p:spPr bwMode="auto">
          <a:xfrm>
            <a:off x="4644008" y="1221748"/>
            <a:ext cx="726851" cy="483356"/>
          </a:xfrm>
          <a:prstGeom prst="rect">
            <a:avLst/>
          </a:prstGeom>
          <a:noFill/>
        </p:spPr>
      </p:pic>
      <p:pic>
        <p:nvPicPr>
          <p:cNvPr id="5" name="Picture 4" descr="http://www.clker.com/cliparts/0/6/0/4/1242257942641856013NYCS-bull-trans-Q.svg.hi.png"/>
          <p:cNvPicPr>
            <a:picLocks noChangeAspect="1" noChangeArrowheads="1"/>
          </p:cNvPicPr>
          <p:nvPr/>
        </p:nvPicPr>
        <p:blipFill>
          <a:blip r:embed="rId3" cstate="print"/>
          <a:srcRect/>
          <a:stretch>
            <a:fillRect/>
          </a:stretch>
        </p:blipFill>
        <p:spPr bwMode="auto">
          <a:xfrm>
            <a:off x="6012160" y="980728"/>
            <a:ext cx="868157" cy="868157"/>
          </a:xfrm>
          <a:prstGeom prst="rect">
            <a:avLst/>
          </a:prstGeom>
          <a:noFill/>
        </p:spPr>
      </p:pic>
      <p:pic>
        <p:nvPicPr>
          <p:cNvPr id="6" name="Picture 27" descr="http://3.bp.blogspot.com/-zbmfhP5Vxv4/ToIMG2UosrI/AAAAAAAAAnk/AMvy3HEN9xE/s1600/Superman-Logo-psd9639.png"/>
          <p:cNvPicPr>
            <a:picLocks noChangeAspect="1" noChangeArrowheads="1"/>
          </p:cNvPicPr>
          <p:nvPr/>
        </p:nvPicPr>
        <p:blipFill>
          <a:blip r:embed="rId2" cstate="print"/>
          <a:srcRect/>
          <a:stretch>
            <a:fillRect/>
          </a:stretch>
        </p:blipFill>
        <p:spPr bwMode="auto">
          <a:xfrm>
            <a:off x="6660232" y="3482596"/>
            <a:ext cx="750317" cy="498961"/>
          </a:xfrm>
          <a:prstGeom prst="rect">
            <a:avLst/>
          </a:prstGeom>
          <a:noFill/>
        </p:spPr>
      </p:pic>
      <p:pic>
        <p:nvPicPr>
          <p:cNvPr id="7" name="Picture 6" descr="http://www.clker.com/cliparts/0/6/0/4/1242257942641856013NYCS-bull-trans-Q.svg.hi.png"/>
          <p:cNvPicPr>
            <a:picLocks noChangeAspect="1" noChangeArrowheads="1"/>
          </p:cNvPicPr>
          <p:nvPr/>
        </p:nvPicPr>
        <p:blipFill>
          <a:blip r:embed="rId3" cstate="print"/>
          <a:srcRect/>
          <a:stretch>
            <a:fillRect/>
          </a:stretch>
        </p:blipFill>
        <p:spPr bwMode="auto">
          <a:xfrm>
            <a:off x="1619672" y="4198615"/>
            <a:ext cx="796149" cy="796149"/>
          </a:xfrm>
          <a:prstGeom prst="rect">
            <a:avLst/>
          </a:prstGeom>
          <a:noFill/>
        </p:spPr>
      </p:pic>
      <p:pic>
        <p:nvPicPr>
          <p:cNvPr id="8" name="Picture 7" descr="http://www.clker.com/cliparts/0/6/0/4/1242257942641856013NYCS-bull-trans-Q.svg.hi.png"/>
          <p:cNvPicPr>
            <a:picLocks noChangeAspect="1" noChangeArrowheads="1"/>
          </p:cNvPicPr>
          <p:nvPr/>
        </p:nvPicPr>
        <p:blipFill>
          <a:blip r:embed="rId3" cstate="print"/>
          <a:srcRect/>
          <a:stretch>
            <a:fillRect/>
          </a:stretch>
        </p:blipFill>
        <p:spPr bwMode="auto">
          <a:xfrm>
            <a:off x="1183563" y="5638775"/>
            <a:ext cx="796149" cy="796149"/>
          </a:xfrm>
          <a:prstGeom prst="rect">
            <a:avLst/>
          </a:prstGeom>
          <a:noFill/>
        </p:spPr>
      </p:pic>
      <p:pic>
        <p:nvPicPr>
          <p:cNvPr id="10" name="Picture 11" descr="Back Icon - back, go back, green, previous, return, hand drawn">
            <a:hlinkClick r:id="" action="ppaction://hlinkshowjump?jump=previousslide"/>
          </p:cNvPr>
          <p:cNvPicPr>
            <a:picLocks noChangeAspect="1" noChangeArrowheads="1"/>
          </p:cNvPicPr>
          <p:nvPr/>
        </p:nvPicPr>
        <p:blipFill>
          <a:blip r:embed="rId4" cstate="print"/>
          <a:srcRect/>
          <a:stretch>
            <a:fillRect/>
          </a:stretch>
        </p:blipFill>
        <p:spPr bwMode="auto">
          <a:xfrm>
            <a:off x="0" y="6309320"/>
            <a:ext cx="510158" cy="510158"/>
          </a:xfrm>
          <a:prstGeom prst="rect">
            <a:avLst/>
          </a:prstGeom>
          <a:noFill/>
        </p:spPr>
      </p:pic>
      <p:sp>
        <p:nvSpPr>
          <p:cNvPr id="11" name="Rectangle 10">
            <a:hlinkClick r:id="" action="ppaction://hlinkshowjump?jump=nextslide"/>
          </p:cNvPr>
          <p:cNvSpPr/>
          <p:nvPr/>
        </p:nvSpPr>
        <p:spPr>
          <a:xfrm>
            <a:off x="8506072"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Next</a:t>
            </a:r>
          </a:p>
        </p:txBody>
      </p:sp>
    </p:spTree>
    <p:extLst>
      <p:ext uri="{BB962C8B-B14F-4D97-AF65-F5344CB8AC3E}">
        <p14:creationId xmlns:p14="http://schemas.microsoft.com/office/powerpoint/2010/main" val="2743277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7663" y="404664"/>
            <a:ext cx="6048674" cy="31861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7"/>
          <a:stretch>
            <a:fillRect/>
          </a:stretch>
        </p:blipFill>
        <p:spPr>
          <a:xfrm>
            <a:off x="1547664" y="3573016"/>
            <a:ext cx="6048672" cy="3148172"/>
          </a:xfrm>
          <a:prstGeom prst="rect">
            <a:avLst/>
          </a:prstGeom>
        </p:spPr>
      </p:pic>
      <p:sp>
        <p:nvSpPr>
          <p:cNvPr id="17" name="Rectangle 16">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9"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Q15</a:t>
            </a:r>
            <a:endParaRPr lang="en-GB" sz="1400" b="1" dirty="0">
              <a:latin typeface="Comic Sans MS" panose="030F0702030302020204" pitchFamily="66" charset="0"/>
            </a:endParaRPr>
          </a:p>
        </p:txBody>
      </p:sp>
      <p:cxnSp>
        <p:nvCxnSpPr>
          <p:cNvPr id="26" name="Straight Arrow Connector 25"/>
          <p:cNvCxnSpPr>
            <a:stCxn id="18" idx="3"/>
            <a:endCxn id="25"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093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1" y="1916832"/>
            <a:ext cx="8784978" cy="13976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916832"/>
            <a:ext cx="8784976" cy="1397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4" name="Straight Arrow Connector 13"/>
          <p:cNvCxnSpPr>
            <a:stCxn id="11"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Q5</a:t>
            </a:r>
            <a:endParaRPr lang="en-GB" sz="1400" b="1" dirty="0">
              <a:latin typeface="Comic Sans MS" panose="030F0702030302020204" pitchFamily="66" charset="0"/>
            </a:endParaRPr>
          </a:p>
        </p:txBody>
      </p:sp>
      <p:cxnSp>
        <p:nvCxnSpPr>
          <p:cNvPr id="18" name="Straight Arrow Connector 17"/>
          <p:cNvCxnSpPr>
            <a:stCxn id="19" idx="3"/>
            <a:endCxn id="15"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383724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1974316"/>
            <a:ext cx="8640958" cy="36149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7"/>
          <a:stretch>
            <a:fillRect/>
          </a:stretch>
        </p:blipFill>
        <p:spPr>
          <a:xfrm>
            <a:off x="251520" y="1124744"/>
            <a:ext cx="8640960" cy="1027000"/>
          </a:xfrm>
          <a:prstGeom prst="rect">
            <a:avLst/>
          </a:prstGeom>
        </p:spPr>
      </p:pic>
      <p:sp>
        <p:nvSpPr>
          <p:cNvPr id="12" name="Rectangle 11">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3" name="Straight Arrow Connector 12"/>
          <p:cNvCxnSpPr>
            <a:stCxn id="12"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Q11</a:t>
            </a:r>
            <a:endParaRPr lang="en-GB" sz="1400" b="1" dirty="0">
              <a:latin typeface="Comic Sans MS" panose="030F0702030302020204" pitchFamily="66" charset="0"/>
            </a:endParaRPr>
          </a:p>
        </p:txBody>
      </p:sp>
      <p:cxnSp>
        <p:nvCxnSpPr>
          <p:cNvPr id="17" name="Straight Arrow Connector 16"/>
          <p:cNvCxnSpPr>
            <a:stCxn id="18" idx="3"/>
            <a:endCxn id="14"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613797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620688"/>
            <a:ext cx="8640960" cy="51695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0" y="585082"/>
            <a:ext cx="8640960" cy="5205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3" name="Straight Arrow Connector 12"/>
          <p:cNvCxnSpPr>
            <a:stCxn id="11"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Q11</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496959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2" y="3755750"/>
            <a:ext cx="8640956" cy="2481562"/>
          </a:xfrm>
          <a:prstGeom prst="rect">
            <a:avLst/>
          </a:prstGeom>
        </p:spPr>
      </p:pic>
      <p:pic>
        <p:nvPicPr>
          <p:cNvPr id="4" name="Picture 3"/>
          <p:cNvPicPr>
            <a:picLocks noChangeAspect="1"/>
          </p:cNvPicPr>
          <p:nvPr/>
        </p:nvPicPr>
        <p:blipFill>
          <a:blip r:embed="rId3"/>
          <a:stretch>
            <a:fillRect/>
          </a:stretch>
        </p:blipFill>
        <p:spPr>
          <a:xfrm>
            <a:off x="251521" y="986613"/>
            <a:ext cx="8640958" cy="488477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3" name="Straight Arrow Connector 12"/>
          <p:cNvCxnSpPr>
            <a:stCxn id="12"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Q12</a:t>
            </a:r>
            <a:endParaRPr lang="en-GB" sz="1400" b="1" dirty="0">
              <a:latin typeface="Comic Sans MS" panose="030F0702030302020204" pitchFamily="66" charset="0"/>
            </a:endParaRPr>
          </a:p>
        </p:txBody>
      </p:sp>
      <p:cxnSp>
        <p:nvCxnSpPr>
          <p:cNvPr id="17" name="Straight Arrow Connector 16"/>
          <p:cNvCxnSpPr>
            <a:stCxn id="18" idx="3"/>
            <a:endCxn id="14"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961620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908720"/>
            <a:ext cx="8640960" cy="38210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0" y="908718"/>
            <a:ext cx="8640960" cy="3821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5" name="Straight Arrow Connector 14"/>
          <p:cNvCxnSpPr>
            <a:stCxn id="14"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Q12</a:t>
            </a:r>
            <a:endParaRPr lang="en-GB" sz="1400" b="1" dirty="0">
              <a:latin typeface="Comic Sans MS" panose="030F0702030302020204" pitchFamily="66" charset="0"/>
            </a:endParaRPr>
          </a:p>
        </p:txBody>
      </p:sp>
      <p:cxnSp>
        <p:nvCxnSpPr>
          <p:cNvPr id="17" name="Straight Arrow Connector 16"/>
          <p:cNvCxnSpPr>
            <a:stCxn id="21" idx="3"/>
            <a:endCxn id="16"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578659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Completing the Square</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9" name="Rectangle 8">
            <a:hlinkClick r:id="rId5"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13" name="Straight Arrow Connector 12"/>
          <p:cNvCxnSpPr>
            <a:stCxn id="8" idx="3"/>
            <a:endCxn id="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a:hlinkClick r:id="rId6" action="ppaction://hlinksldjump"/>
          </p:cNvPr>
          <p:cNvSpPr/>
          <p:nvPr/>
        </p:nvSpPr>
        <p:spPr>
          <a:xfrm>
            <a:off x="2843936" y="299695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Q20</a:t>
            </a:r>
            <a:endParaRPr lang="en-GB" sz="1400" b="1" dirty="0">
              <a:latin typeface="Comic Sans MS" panose="030F0702030302020204" pitchFamily="66" charset="0"/>
            </a:endParaRPr>
          </a:p>
        </p:txBody>
      </p:sp>
      <p:sp>
        <p:nvSpPr>
          <p:cNvPr id="24" name="Rectangle 23"/>
          <p:cNvSpPr/>
          <p:nvPr/>
        </p:nvSpPr>
        <p:spPr>
          <a:xfrm>
            <a:off x="107504"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25" name="Rectangle 24">
            <a:hlinkClick r:id="rId7" action="ppaction://hlinksldjump"/>
          </p:cNvPr>
          <p:cNvSpPr/>
          <p:nvPr/>
        </p:nvSpPr>
        <p:spPr>
          <a:xfrm>
            <a:off x="1672928" y="6453336"/>
            <a:ext cx="160305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Functions</a:t>
            </a:r>
          </a:p>
        </p:txBody>
      </p:sp>
      <p:sp>
        <p:nvSpPr>
          <p:cNvPr id="15" name="Rectangle 14"/>
          <p:cNvSpPr/>
          <p:nvPr/>
        </p:nvSpPr>
        <p:spPr>
          <a:xfrm>
            <a:off x="107504" y="6021288"/>
            <a:ext cx="3312368"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Transforming Quadratics</a:t>
            </a:r>
            <a:endParaRPr lang="en-GB" sz="2000" b="1" dirty="0">
              <a:latin typeface="Comic Sans MS" panose="030F0702030302020204" pitchFamily="66" charset="0"/>
            </a:endParaRPr>
          </a:p>
        </p:txBody>
      </p:sp>
      <p:sp>
        <p:nvSpPr>
          <p:cNvPr id="16" name="Rectangle 15">
            <a:hlinkClick r:id="rId8" action="ppaction://hlinksldjump"/>
          </p:cNvPr>
          <p:cNvSpPr/>
          <p:nvPr/>
        </p:nvSpPr>
        <p:spPr>
          <a:xfrm>
            <a:off x="2843936" y="3573016"/>
            <a:ext cx="1152000" cy="504000"/>
          </a:xfrm>
          <a:prstGeom prst="rect">
            <a:avLst/>
          </a:prstGeom>
          <a:gradFill flip="none" rotWithShape="1">
            <a:gsLst>
              <a:gs pos="0">
                <a:schemeClr val="accent1"/>
              </a:gs>
              <a:gs pos="100000">
                <a:schemeClr val="accent2">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1H Q14</a:t>
            </a:r>
            <a:endParaRPr lang="en-GB" sz="1400" b="1" dirty="0">
              <a:latin typeface="Comic Sans MS" panose="030F0702030302020204" pitchFamily="66" charset="0"/>
            </a:endParaRPr>
          </a:p>
        </p:txBody>
      </p:sp>
      <p:sp>
        <p:nvSpPr>
          <p:cNvPr id="17" name="Rectangle 16">
            <a:hlinkClick r:id="rId9" action="ppaction://hlinksldjump"/>
          </p:cNvPr>
          <p:cNvSpPr/>
          <p:nvPr/>
        </p:nvSpPr>
        <p:spPr>
          <a:xfrm>
            <a:off x="5580240" y="213291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smtClean="0">
                <a:latin typeface="Comic Sans MS" panose="030F0702030302020204" pitchFamily="66" charset="0"/>
              </a:rPr>
              <a:t>1H Q16</a:t>
            </a:r>
            <a:endParaRPr lang="en-GB" sz="1400" b="1" dirty="0">
              <a:latin typeface="Comic Sans MS" panose="030F0702030302020204" pitchFamily="66" charset="0"/>
            </a:endParaRPr>
          </a:p>
        </p:txBody>
      </p:sp>
      <p:sp>
        <p:nvSpPr>
          <p:cNvPr id="18" name="Rectangle 17">
            <a:hlinkClick r:id="rId10" action="ppaction://hlinksldjump"/>
          </p:cNvPr>
          <p:cNvSpPr/>
          <p:nvPr/>
        </p:nvSpPr>
        <p:spPr>
          <a:xfrm>
            <a:off x="5580240" y="270903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19" name="Rectangle 18">
            <a:hlinkClick r:id="rId11" action="ppaction://hlinksldjump"/>
          </p:cNvPr>
          <p:cNvSpPr/>
          <p:nvPr/>
        </p:nvSpPr>
        <p:spPr>
          <a:xfrm>
            <a:off x="5580112" y="3285096"/>
            <a:ext cx="1152000" cy="504000"/>
          </a:xfrm>
          <a:prstGeom prst="rect">
            <a:avLst/>
          </a:prstGeom>
          <a:gradFill flip="none" rotWithShape="1">
            <a:gsLst>
              <a:gs pos="0">
                <a:schemeClr val="accent1"/>
              </a:gs>
              <a:gs pos="100000">
                <a:schemeClr val="accent2">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1H Q16</a:t>
            </a:r>
            <a:endParaRPr lang="en-GB" sz="1400" b="1" dirty="0">
              <a:latin typeface="Comic Sans MS" panose="030F0702030302020204" pitchFamily="66" charset="0"/>
            </a:endParaRPr>
          </a:p>
        </p:txBody>
      </p:sp>
      <p:sp>
        <p:nvSpPr>
          <p:cNvPr id="20" name="Rectangle 19">
            <a:hlinkClick r:id="rId12" action="ppaction://hlinksldjump"/>
          </p:cNvPr>
          <p:cNvSpPr/>
          <p:nvPr/>
        </p:nvSpPr>
        <p:spPr>
          <a:xfrm>
            <a:off x="5580112" y="3861160"/>
            <a:ext cx="1152000" cy="504000"/>
          </a:xfrm>
          <a:prstGeom prst="rect">
            <a:avLst/>
          </a:prstGeom>
          <a:gradFill flip="none" rotWithShape="1">
            <a:gsLst>
              <a:gs pos="0">
                <a:schemeClr val="accent1"/>
              </a:gs>
              <a:gs pos="100000">
                <a:schemeClr val="accent2">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smtClean="0">
                <a:latin typeface="Comic Sans MS" panose="030F0702030302020204" pitchFamily="66" charset="0"/>
              </a:rPr>
              <a:t>1H Q15</a:t>
            </a:r>
            <a:endParaRPr lang="en-GB" sz="1400" b="1" dirty="0">
              <a:latin typeface="Comic Sans MS" panose="030F0702030302020204" pitchFamily="66" charset="0"/>
            </a:endParaRPr>
          </a:p>
        </p:txBody>
      </p:sp>
      <p:sp>
        <p:nvSpPr>
          <p:cNvPr id="21" name="Rectangle 20">
            <a:hlinkClick r:id="rId13" action="ppaction://hlinksldjump"/>
          </p:cNvPr>
          <p:cNvSpPr/>
          <p:nvPr/>
        </p:nvSpPr>
        <p:spPr>
          <a:xfrm>
            <a:off x="5580112" y="4437168"/>
            <a:ext cx="1152000" cy="504000"/>
          </a:xfrm>
          <a:prstGeom prst="rect">
            <a:avLst/>
          </a:prstGeom>
          <a:gradFill flip="none" rotWithShape="1">
            <a:gsLst>
              <a:gs pos="0">
                <a:schemeClr val="accent1"/>
              </a:gs>
              <a:gs pos="100000">
                <a:schemeClr val="accent2">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685473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3087028"/>
            <a:ext cx="8640958" cy="3150284"/>
          </a:xfrm>
          <a:prstGeom prst="rect">
            <a:avLst/>
          </a:prstGeom>
        </p:spPr>
      </p:pic>
      <p:pic>
        <p:nvPicPr>
          <p:cNvPr id="5" name="Picture 4"/>
          <p:cNvPicPr>
            <a:picLocks noChangeAspect="1"/>
          </p:cNvPicPr>
          <p:nvPr/>
        </p:nvPicPr>
        <p:blipFill rotWithShape="1">
          <a:blip r:embed="rId3"/>
          <a:srcRect t="23582"/>
          <a:stretch/>
        </p:blipFill>
        <p:spPr>
          <a:xfrm>
            <a:off x="251520" y="1124744"/>
            <a:ext cx="8640960" cy="3541047"/>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8"/>
          <a:stretch>
            <a:fillRect/>
          </a:stretch>
        </p:blipFill>
        <p:spPr>
          <a:xfrm>
            <a:off x="251520" y="1052736"/>
            <a:ext cx="8640960" cy="601738"/>
          </a:xfrm>
          <a:prstGeom prst="rect">
            <a:avLst/>
          </a:prstGeom>
        </p:spPr>
      </p:pic>
      <p:sp>
        <p:nvSpPr>
          <p:cNvPr id="18" name="Rectangle 17">
            <a:hlinkClick r:id="rId9" action="ppaction://hlinksldjump"/>
          </p:cNvPr>
          <p:cNvSpPr/>
          <p:nvPr/>
        </p:nvSpPr>
        <p:spPr>
          <a:xfrm>
            <a:off x="4499992"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Q20</a:t>
            </a:r>
            <a:endParaRPr lang="en-GB" sz="1400" b="1" dirty="0">
              <a:latin typeface="Comic Sans MS" panose="030F0702030302020204" pitchFamily="66" charset="0"/>
            </a:endParaRPr>
          </a:p>
        </p:txBody>
      </p:sp>
      <p:cxnSp>
        <p:nvCxnSpPr>
          <p:cNvPr id="24" name="Straight Arrow Connector 23"/>
          <p:cNvCxnSpPr>
            <a:stCxn id="26" idx="3"/>
            <a:endCxn id="18"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6" name="Rectangle 25">
            <a:hlinkClick r:id="rId11"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7" name="Straight Arrow Connector 26"/>
          <p:cNvCxnSpPr>
            <a:stCxn id="25" idx="3"/>
            <a:endCxn id="2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455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2420888"/>
            <a:ext cx="8784974" cy="12424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2420888"/>
            <a:ext cx="878497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p:cNvSpPr/>
          <p:nvPr/>
        </p:nvSpPr>
        <p:spPr>
          <a:xfrm>
            <a:off x="179513" y="2996952"/>
            <a:ext cx="8784974" cy="666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9" name="Rectangle 18">
            <a:hlinkClick r:id="rId6" action="ppaction://hlinksldjump"/>
          </p:cNvPr>
          <p:cNvSpPr/>
          <p:nvPr/>
        </p:nvSpPr>
        <p:spPr>
          <a:xfrm>
            <a:off x="4499992"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Q20</a:t>
            </a:r>
            <a:endParaRPr lang="en-GB" sz="1400" b="1" dirty="0">
              <a:latin typeface="Comic Sans MS" panose="030F0702030302020204" pitchFamily="66" charset="0"/>
            </a:endParaRPr>
          </a:p>
        </p:txBody>
      </p:sp>
      <p:cxnSp>
        <p:nvCxnSpPr>
          <p:cNvPr id="20" name="Straight Arrow Connector 19"/>
          <p:cNvCxnSpPr>
            <a:stCxn id="22" idx="3"/>
            <a:endCxn id="19"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8"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4" name="Straight Arrow Connector 23"/>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527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1522" y="3957670"/>
            <a:ext cx="8640956" cy="2207634"/>
          </a:xfrm>
          <a:prstGeom prst="rect">
            <a:avLst/>
          </a:prstGeom>
        </p:spPr>
      </p:pic>
      <p:pic>
        <p:nvPicPr>
          <p:cNvPr id="7" name="Picture 6"/>
          <p:cNvPicPr>
            <a:picLocks noChangeAspect="1"/>
          </p:cNvPicPr>
          <p:nvPr/>
        </p:nvPicPr>
        <p:blipFill>
          <a:blip r:embed="rId3"/>
          <a:stretch>
            <a:fillRect/>
          </a:stretch>
        </p:blipFill>
        <p:spPr>
          <a:xfrm>
            <a:off x="251521" y="1412776"/>
            <a:ext cx="8640958" cy="255714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8" action="ppaction://hlinksldjump"/>
          </p:cNvPr>
          <p:cNvSpPr/>
          <p:nvPr/>
        </p:nvSpPr>
        <p:spPr>
          <a:xfrm>
            <a:off x="4499992"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Q14</a:t>
            </a:r>
            <a:endParaRPr lang="en-GB" sz="1400" b="1" dirty="0">
              <a:latin typeface="Comic Sans MS" panose="030F0702030302020204" pitchFamily="66" charset="0"/>
            </a:endParaRPr>
          </a:p>
        </p:txBody>
      </p:sp>
      <p:cxnSp>
        <p:nvCxnSpPr>
          <p:cNvPr id="24" name="Straight Arrow Connector 23"/>
          <p:cNvCxnSpPr>
            <a:stCxn id="26" idx="3"/>
            <a:endCxn id="18"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6" name="Rectangle 25">
            <a:hlinkClick r:id="rId10"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7" name="Straight Arrow Connector 26"/>
          <p:cNvCxnSpPr>
            <a:stCxn id="25" idx="3"/>
            <a:endCxn id="2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1"/>
          <a:stretch>
            <a:fillRect/>
          </a:stretch>
        </p:blipFill>
        <p:spPr>
          <a:xfrm>
            <a:off x="251521" y="1124744"/>
            <a:ext cx="8640958" cy="385918"/>
          </a:xfrm>
          <a:prstGeom prst="rect">
            <a:avLst/>
          </a:prstGeom>
        </p:spPr>
      </p:pic>
    </p:spTree>
    <p:extLst>
      <p:ext uri="{BB962C8B-B14F-4D97-AF65-F5344CB8AC3E}">
        <p14:creationId xmlns:p14="http://schemas.microsoft.com/office/powerpoint/2010/main" val="402177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514" y="2204864"/>
            <a:ext cx="8784972" cy="10805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2204863"/>
            <a:ext cx="8784974" cy="655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p:cNvSpPr/>
          <p:nvPr/>
        </p:nvSpPr>
        <p:spPr>
          <a:xfrm>
            <a:off x="179513" y="2860518"/>
            <a:ext cx="8784974" cy="424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4499992"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Q14</a:t>
            </a:r>
            <a:endParaRPr lang="en-GB" sz="1400" b="1" dirty="0">
              <a:latin typeface="Comic Sans MS" panose="030F0702030302020204" pitchFamily="66" charset="0"/>
            </a:endParaRPr>
          </a:p>
        </p:txBody>
      </p:sp>
      <p:cxnSp>
        <p:nvCxnSpPr>
          <p:cNvPr id="15" name="Straight Arrow Connector 14"/>
          <p:cNvCxnSpPr>
            <a:stCxn id="17" idx="3"/>
            <a:endCxn id="14"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8"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820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1052738"/>
            <a:ext cx="8640960" cy="8313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1" y="1052736"/>
            <a:ext cx="8640957" cy="360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3" name="Rectangle 22"/>
          <p:cNvSpPr/>
          <p:nvPr/>
        </p:nvSpPr>
        <p:spPr>
          <a:xfrm>
            <a:off x="251521" y="1412778"/>
            <a:ext cx="8640957" cy="471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pic>
        <p:nvPicPr>
          <p:cNvPr id="6" name="Picture 5"/>
          <p:cNvPicPr>
            <a:picLocks noChangeAspect="1"/>
          </p:cNvPicPr>
          <p:nvPr/>
        </p:nvPicPr>
        <p:blipFill>
          <a:blip r:embed="rId6"/>
          <a:stretch>
            <a:fillRect/>
          </a:stretch>
        </p:blipFill>
        <p:spPr>
          <a:xfrm>
            <a:off x="251520" y="1988840"/>
            <a:ext cx="8640960" cy="1780866"/>
          </a:xfrm>
          <a:prstGeom prst="rect">
            <a:avLst/>
          </a:prstGeom>
        </p:spPr>
      </p:pic>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5903486"/>
            <a:ext cx="1296144" cy="861935"/>
          </a:xfrm>
          <a:prstGeom prst="rect">
            <a:avLst/>
          </a:prstGeom>
          <a:noFill/>
        </p:spPr>
      </p:pic>
      <p:sp>
        <p:nvSpPr>
          <p:cNvPr id="26" name="Rectangle 25"/>
          <p:cNvSpPr/>
          <p:nvPr/>
        </p:nvSpPr>
        <p:spPr>
          <a:xfrm>
            <a:off x="251519" y="1988840"/>
            <a:ext cx="8640959" cy="1780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6" name="Rectangle 15">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4" name="Rectangle 23">
            <a:hlinkClick r:id="rId9"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5" name="Straight Arrow Connector 24"/>
          <p:cNvCxnSpPr>
            <a:stCxn id="16" idx="3"/>
            <a:endCxn id="2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0"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Q15</a:t>
            </a:r>
            <a:endParaRPr lang="en-GB" sz="1400" b="1" dirty="0">
              <a:latin typeface="Comic Sans MS" panose="030F0702030302020204" pitchFamily="66" charset="0"/>
            </a:endParaRPr>
          </a:p>
        </p:txBody>
      </p:sp>
      <p:cxnSp>
        <p:nvCxnSpPr>
          <p:cNvPr id="28" name="Straight Arrow Connector 27"/>
          <p:cNvCxnSpPr>
            <a:stCxn id="24" idx="3"/>
            <a:endCxn id="27"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699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2" grpId="0" animBg="1"/>
      <p:bldP spid="23" grpId="0" animBg="1"/>
      <p:bldP spid="26"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980728"/>
            <a:ext cx="8640960" cy="433446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7" action="ppaction://hlinksldjump"/>
          </p:cNvPr>
          <p:cNvSpPr/>
          <p:nvPr/>
        </p:nvSpPr>
        <p:spPr>
          <a:xfrm>
            <a:off x="4499992"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Q16</a:t>
            </a:r>
            <a:endParaRPr lang="en-GB" sz="1400" b="1" dirty="0">
              <a:latin typeface="Comic Sans MS" panose="030F0702030302020204" pitchFamily="66" charset="0"/>
            </a:endParaRPr>
          </a:p>
        </p:txBody>
      </p:sp>
      <p:cxnSp>
        <p:nvCxnSpPr>
          <p:cNvPr id="24" name="Straight Arrow Connector 23"/>
          <p:cNvCxnSpPr>
            <a:stCxn id="26" idx="3"/>
            <a:endCxn id="18"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6" name="Rectangle 25">
            <a:hlinkClick r:id="rId9"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7" name="Straight Arrow Connector 26"/>
          <p:cNvCxnSpPr>
            <a:stCxn id="25" idx="3"/>
            <a:endCxn id="2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498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2033794"/>
            <a:ext cx="8784974" cy="7471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2033793"/>
            <a:ext cx="8784974" cy="747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9" name="Rectangle 18">
            <a:hlinkClick r:id="rId6" action="ppaction://hlinksldjump"/>
          </p:cNvPr>
          <p:cNvSpPr/>
          <p:nvPr/>
        </p:nvSpPr>
        <p:spPr>
          <a:xfrm>
            <a:off x="4499992"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Q16</a:t>
            </a:r>
            <a:endParaRPr lang="en-GB" sz="1400" b="1" dirty="0">
              <a:latin typeface="Comic Sans MS" panose="030F0702030302020204" pitchFamily="66" charset="0"/>
            </a:endParaRPr>
          </a:p>
        </p:txBody>
      </p:sp>
      <p:cxnSp>
        <p:nvCxnSpPr>
          <p:cNvPr id="20" name="Straight Arrow Connector 19"/>
          <p:cNvCxnSpPr>
            <a:stCxn id="22" idx="3"/>
            <a:endCxn id="19"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8"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4" name="Straight Arrow Connector 23"/>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205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8884" y="498158"/>
            <a:ext cx="6666232" cy="62432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8" name="Rectangle 17">
            <a:hlinkClick r:id="rId6" action="ppaction://hlinksldjump"/>
          </p:cNvPr>
          <p:cNvSpPr/>
          <p:nvPr/>
        </p:nvSpPr>
        <p:spPr>
          <a:xfrm>
            <a:off x="4499992"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Q19</a:t>
            </a:r>
            <a:endParaRPr lang="en-GB" sz="1400" b="1" dirty="0">
              <a:latin typeface="Comic Sans MS" panose="030F0702030302020204" pitchFamily="66" charset="0"/>
            </a:endParaRPr>
          </a:p>
        </p:txBody>
      </p:sp>
      <p:cxnSp>
        <p:nvCxnSpPr>
          <p:cNvPr id="24" name="Straight Arrow Connector 23"/>
          <p:cNvCxnSpPr>
            <a:stCxn id="26" idx="3"/>
            <a:endCxn id="18"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6" name="Rectangle 25">
            <a:hlinkClick r:id="rId8"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7" name="Straight Arrow Connector 26"/>
          <p:cNvCxnSpPr>
            <a:stCxn id="25" idx="3"/>
            <a:endCxn id="2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7619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513" y="2564905"/>
            <a:ext cx="8784974" cy="2044618"/>
          </a:xfrm>
          <a:prstGeom prst="rect">
            <a:avLst/>
          </a:prstGeom>
        </p:spPr>
      </p:pic>
      <p:pic>
        <p:nvPicPr>
          <p:cNvPr id="4" name="Picture 3"/>
          <p:cNvPicPr>
            <a:picLocks noChangeAspect="1"/>
          </p:cNvPicPr>
          <p:nvPr/>
        </p:nvPicPr>
        <p:blipFill>
          <a:blip r:embed="rId3"/>
          <a:stretch>
            <a:fillRect/>
          </a:stretch>
        </p:blipFill>
        <p:spPr>
          <a:xfrm>
            <a:off x="179514" y="1124745"/>
            <a:ext cx="8784972" cy="142322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124744"/>
            <a:ext cx="8784974" cy="1423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7" action="ppaction://hlinksldjump"/>
          </p:cNvPr>
          <p:cNvSpPr/>
          <p:nvPr/>
        </p:nvSpPr>
        <p:spPr>
          <a:xfrm>
            <a:off x="4499992"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Q19</a:t>
            </a:r>
            <a:endParaRPr lang="en-GB" sz="1400" b="1" dirty="0">
              <a:latin typeface="Comic Sans MS" panose="030F0702030302020204" pitchFamily="66" charset="0"/>
            </a:endParaRPr>
          </a:p>
        </p:txBody>
      </p:sp>
      <p:cxnSp>
        <p:nvCxnSpPr>
          <p:cNvPr id="14" name="Straight Arrow Connector 13"/>
          <p:cNvCxnSpPr>
            <a:stCxn id="16" idx="3"/>
            <a:endCxn id="11"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9"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17" name="Straight Arrow Connector 16"/>
          <p:cNvCxnSpPr>
            <a:stCxn id="15"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79513" y="2547973"/>
            <a:ext cx="8784974" cy="2061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945359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3" grpId="0" animBg="1"/>
      <p:bldP spid="18"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2132856"/>
            <a:ext cx="8496942" cy="40966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8" name="Rectangle 17">
            <a:hlinkClick r:id="rId6" action="ppaction://hlinksldjump"/>
          </p:cNvPr>
          <p:cNvSpPr/>
          <p:nvPr/>
        </p:nvSpPr>
        <p:spPr>
          <a:xfrm>
            <a:off x="4499992"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Q16</a:t>
            </a:r>
            <a:endParaRPr lang="en-GB" sz="1400" b="1" dirty="0">
              <a:latin typeface="Comic Sans MS" panose="030F0702030302020204" pitchFamily="66" charset="0"/>
            </a:endParaRPr>
          </a:p>
        </p:txBody>
      </p:sp>
      <p:cxnSp>
        <p:nvCxnSpPr>
          <p:cNvPr id="24" name="Straight Arrow Connector 23"/>
          <p:cNvCxnSpPr>
            <a:stCxn id="26" idx="3"/>
            <a:endCxn id="18"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6" name="Rectangle 25">
            <a:hlinkClick r:id="rId8"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7" name="Straight Arrow Connector 26"/>
          <p:cNvCxnSpPr>
            <a:stCxn id="25" idx="3"/>
            <a:endCxn id="2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10"/>
          <a:stretch>
            <a:fillRect/>
          </a:stretch>
        </p:blipFill>
        <p:spPr>
          <a:xfrm>
            <a:off x="323530" y="1052736"/>
            <a:ext cx="8496940" cy="2068080"/>
          </a:xfrm>
          <a:prstGeom prst="rect">
            <a:avLst/>
          </a:prstGeom>
        </p:spPr>
      </p:pic>
    </p:spTree>
    <p:extLst>
      <p:ext uri="{BB962C8B-B14F-4D97-AF65-F5344CB8AC3E}">
        <p14:creationId xmlns:p14="http://schemas.microsoft.com/office/powerpoint/2010/main" val="2969944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916832"/>
            <a:ext cx="8784972" cy="9219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916832"/>
            <a:ext cx="8784974" cy="631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179513" y="2547973"/>
            <a:ext cx="8784974" cy="290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9" name="Rectangle 18">
            <a:hlinkClick r:id="rId6" action="ppaction://hlinksldjump"/>
          </p:cNvPr>
          <p:cNvSpPr/>
          <p:nvPr/>
        </p:nvSpPr>
        <p:spPr>
          <a:xfrm>
            <a:off x="4499992"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Q16</a:t>
            </a:r>
            <a:endParaRPr lang="en-GB" sz="1400" b="1" dirty="0">
              <a:latin typeface="Comic Sans MS" panose="030F0702030302020204" pitchFamily="66" charset="0"/>
            </a:endParaRPr>
          </a:p>
        </p:txBody>
      </p:sp>
      <p:cxnSp>
        <p:nvCxnSpPr>
          <p:cNvPr id="20" name="Straight Arrow Connector 19"/>
          <p:cNvCxnSpPr>
            <a:stCxn id="22" idx="3"/>
            <a:endCxn id="19"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8"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3" name="Straight Arrow Connector 22"/>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370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3" grpId="0" animBg="1"/>
      <p:bldP spid="18"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0" y="2060848"/>
            <a:ext cx="8640960" cy="4168564"/>
          </a:xfrm>
          <a:prstGeom prst="rect">
            <a:avLst/>
          </a:prstGeom>
        </p:spPr>
      </p:pic>
      <p:pic>
        <p:nvPicPr>
          <p:cNvPr id="6" name="Picture 5"/>
          <p:cNvPicPr>
            <a:picLocks noChangeAspect="1"/>
          </p:cNvPicPr>
          <p:nvPr/>
        </p:nvPicPr>
        <p:blipFill rotWithShape="1">
          <a:blip r:embed="rId3"/>
          <a:srcRect t="54406"/>
          <a:stretch/>
        </p:blipFill>
        <p:spPr>
          <a:xfrm>
            <a:off x="251521" y="1340768"/>
            <a:ext cx="8640958" cy="126723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8" name="Rectangle 17">
            <a:hlinkClick r:id="rId7" action="ppaction://hlinksldjump"/>
          </p:cNvPr>
          <p:cNvSpPr/>
          <p:nvPr/>
        </p:nvSpPr>
        <p:spPr>
          <a:xfrm>
            <a:off x="4499992"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Q15</a:t>
            </a:r>
            <a:endParaRPr lang="en-GB" sz="1400" b="1" dirty="0">
              <a:latin typeface="Comic Sans MS" panose="030F0702030302020204" pitchFamily="66" charset="0"/>
            </a:endParaRPr>
          </a:p>
        </p:txBody>
      </p:sp>
      <p:cxnSp>
        <p:nvCxnSpPr>
          <p:cNvPr id="24" name="Straight Arrow Connector 23"/>
          <p:cNvCxnSpPr>
            <a:stCxn id="26" idx="3"/>
            <a:endCxn id="18"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6" name="Rectangle 25">
            <a:hlinkClick r:id="rId9"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7" name="Straight Arrow Connector 26"/>
          <p:cNvCxnSpPr>
            <a:stCxn id="25" idx="3"/>
            <a:endCxn id="2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1"/>
          <a:stretch>
            <a:fillRect/>
          </a:stretch>
        </p:blipFill>
        <p:spPr>
          <a:xfrm>
            <a:off x="251520" y="1113573"/>
            <a:ext cx="8640960" cy="670264"/>
          </a:xfrm>
          <a:prstGeom prst="rect">
            <a:avLst/>
          </a:prstGeom>
        </p:spPr>
      </p:pic>
    </p:spTree>
    <p:extLst>
      <p:ext uri="{BB962C8B-B14F-4D97-AF65-F5344CB8AC3E}">
        <p14:creationId xmlns:p14="http://schemas.microsoft.com/office/powerpoint/2010/main" val="3602914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1916832"/>
            <a:ext cx="8784972" cy="14686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916831"/>
            <a:ext cx="8784974" cy="461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179513" y="2682715"/>
            <a:ext cx="8784974" cy="702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4499992"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Q15</a:t>
            </a:r>
            <a:endParaRPr lang="en-GB" sz="1400" b="1" dirty="0">
              <a:latin typeface="Comic Sans MS" panose="030F0702030302020204" pitchFamily="66" charset="0"/>
            </a:endParaRPr>
          </a:p>
        </p:txBody>
      </p:sp>
      <p:cxnSp>
        <p:nvCxnSpPr>
          <p:cNvPr id="15" name="Straight Arrow Connector 14"/>
          <p:cNvCxnSpPr>
            <a:stCxn id="17" idx="3"/>
            <a:endCxn id="14"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8"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4" name="Straight Arrow Connector 23"/>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79513" y="2378085"/>
            <a:ext cx="8784974" cy="3046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801491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18" grpId="0" animBg="1"/>
      <p:bldP spid="25"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71601" y="1700808"/>
            <a:ext cx="7200798" cy="50464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8" name="Rectangle 17">
            <a:hlinkClick r:id="rId6" action="ppaction://hlinksldjump"/>
          </p:cNvPr>
          <p:cNvSpPr/>
          <p:nvPr/>
        </p:nvSpPr>
        <p:spPr>
          <a:xfrm>
            <a:off x="4499992"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Q18</a:t>
            </a:r>
            <a:endParaRPr lang="en-GB" sz="1400" b="1" dirty="0">
              <a:latin typeface="Comic Sans MS" panose="030F0702030302020204" pitchFamily="66" charset="0"/>
            </a:endParaRPr>
          </a:p>
        </p:txBody>
      </p:sp>
      <p:cxnSp>
        <p:nvCxnSpPr>
          <p:cNvPr id="24" name="Straight Arrow Connector 23"/>
          <p:cNvCxnSpPr>
            <a:stCxn id="26" idx="3"/>
            <a:endCxn id="18"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6" name="Rectangle 25">
            <a:hlinkClick r:id="rId8"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7" name="Straight Arrow Connector 26"/>
          <p:cNvCxnSpPr>
            <a:stCxn id="25" idx="3"/>
            <a:endCxn id="2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971600" y="548680"/>
            <a:ext cx="7200800" cy="2046128"/>
          </a:xfrm>
          <a:prstGeom prst="rect">
            <a:avLst/>
          </a:prstGeom>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4126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 y="476672"/>
            <a:ext cx="8763000" cy="1209675"/>
          </a:xfrm>
          <a:prstGeom prst="rect">
            <a:avLst/>
          </a:prstGeom>
        </p:spPr>
      </p:pic>
      <p:pic>
        <p:nvPicPr>
          <p:cNvPr id="5" name="Picture 4"/>
          <p:cNvPicPr>
            <a:picLocks noChangeAspect="1"/>
          </p:cNvPicPr>
          <p:nvPr/>
        </p:nvPicPr>
        <p:blipFill>
          <a:blip r:embed="rId3"/>
          <a:stretch>
            <a:fillRect/>
          </a:stretch>
        </p:blipFill>
        <p:spPr>
          <a:xfrm>
            <a:off x="190500" y="1844824"/>
            <a:ext cx="8763000" cy="427876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p:cNvSpPr/>
          <p:nvPr/>
        </p:nvSpPr>
        <p:spPr>
          <a:xfrm>
            <a:off x="179513" y="476671"/>
            <a:ext cx="8784974" cy="1325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8" name="Rectangle 17"/>
          <p:cNvSpPr/>
          <p:nvPr/>
        </p:nvSpPr>
        <p:spPr>
          <a:xfrm>
            <a:off x="179513" y="4573296"/>
            <a:ext cx="8784974" cy="1550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5" name="Rectangle 24"/>
          <p:cNvSpPr/>
          <p:nvPr/>
        </p:nvSpPr>
        <p:spPr>
          <a:xfrm>
            <a:off x="179513" y="1830363"/>
            <a:ext cx="8784974" cy="2742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9" name="Rectangle 18">
            <a:hlinkClick r:id="rId6" action="ppaction://hlinksldjump"/>
          </p:cNvPr>
          <p:cNvSpPr/>
          <p:nvPr/>
        </p:nvSpPr>
        <p:spPr>
          <a:xfrm>
            <a:off x="4499992"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Q18</a:t>
            </a:r>
            <a:endParaRPr lang="en-GB" sz="1400" b="1" dirty="0">
              <a:latin typeface="Comic Sans MS" panose="030F0702030302020204" pitchFamily="66" charset="0"/>
            </a:endParaRPr>
          </a:p>
        </p:txBody>
      </p:sp>
      <p:cxnSp>
        <p:nvCxnSpPr>
          <p:cNvPr id="20" name="Straight Arrow Connector 19"/>
          <p:cNvCxnSpPr>
            <a:stCxn id="22" idx="3"/>
            <a:endCxn id="19"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8"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3" name="Straight Arrow Connector 22"/>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3864790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18"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836712"/>
            <a:ext cx="8640962" cy="45799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6" name="Rectangle 25"/>
          <p:cNvSpPr/>
          <p:nvPr/>
        </p:nvSpPr>
        <p:spPr>
          <a:xfrm>
            <a:off x="251519" y="836712"/>
            <a:ext cx="8640959" cy="4579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Exemplar responses</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4" name="Straight Arrow Connector 13"/>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Q15</a:t>
            </a:r>
            <a:endParaRPr lang="en-GB" sz="1400" b="1" dirty="0">
              <a:latin typeface="Comic Sans MS" panose="030F0702030302020204" pitchFamily="66" charset="0"/>
            </a:endParaRPr>
          </a:p>
        </p:txBody>
      </p:sp>
      <p:cxnSp>
        <p:nvCxnSpPr>
          <p:cNvPr id="21" name="Straight Arrow Connector 20"/>
          <p:cNvCxnSpPr>
            <a:stCxn id="13" idx="3"/>
            <a:endCxn id="16"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392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6"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Simultaneous Equations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5"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a:hlinkClick r:id="" action="ppaction://noaction"/>
          </p:cNvPr>
          <p:cNvSpPr/>
          <p:nvPr/>
        </p:nvSpPr>
        <p:spPr>
          <a:xfrm>
            <a:off x="107504" y="6381328"/>
            <a:ext cx="1884554"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Quadratic</a:t>
            </a:r>
          </a:p>
        </p:txBody>
      </p:sp>
      <p:sp>
        <p:nvSpPr>
          <p:cNvPr id="58" name="Rectangle 57">
            <a:hlinkClick r:id="rId6" action="ppaction://hlinksldjump"/>
          </p:cNvPr>
          <p:cNvSpPr/>
          <p:nvPr/>
        </p:nvSpPr>
        <p:spPr>
          <a:xfrm>
            <a:off x="3059960" y="184482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Q8</a:t>
            </a:r>
            <a:endParaRPr lang="en-GB" sz="1400" b="1" dirty="0">
              <a:latin typeface="Comic Sans MS" panose="030F0702030302020204" pitchFamily="66" charset="0"/>
            </a:endParaRPr>
          </a:p>
        </p:txBody>
      </p:sp>
      <p:sp>
        <p:nvSpPr>
          <p:cNvPr id="16" name="Rectangle 15"/>
          <p:cNvSpPr/>
          <p:nvPr/>
        </p:nvSpPr>
        <p:spPr>
          <a:xfrm>
            <a:off x="2087788" y="6381328"/>
            <a:ext cx="2124172" cy="3600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Graphical</a:t>
            </a:r>
          </a:p>
        </p:txBody>
      </p:sp>
      <p:sp>
        <p:nvSpPr>
          <p:cNvPr id="17" name="Rectangle 16">
            <a:hlinkClick r:id="rId7" action="ppaction://hlinksldjump"/>
          </p:cNvPr>
          <p:cNvSpPr/>
          <p:nvPr/>
        </p:nvSpPr>
        <p:spPr>
          <a:xfrm>
            <a:off x="3059960" y="243559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18" name="Rectangle 17">
            <a:hlinkClick r:id="" action="ppaction://noaction"/>
          </p:cNvPr>
          <p:cNvSpPr/>
          <p:nvPr/>
        </p:nvSpPr>
        <p:spPr>
          <a:xfrm>
            <a:off x="107504" y="4437112"/>
            <a:ext cx="1884554" cy="187220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*not really designed to be sim </a:t>
            </a:r>
            <a:r>
              <a:rPr lang="en-GB" sz="2000" b="1" dirty="0" err="1" smtClean="0">
                <a:latin typeface="Comic Sans MS" panose="030F0702030302020204" pitchFamily="66" charset="0"/>
              </a:rPr>
              <a:t>eq</a:t>
            </a:r>
            <a:r>
              <a:rPr lang="en-GB" sz="2000" b="1" dirty="0" smtClean="0">
                <a:latin typeface="Comic Sans MS" panose="030F0702030302020204" pitchFamily="66" charset="0"/>
              </a:rPr>
              <a:t>, but can be answered in this way</a:t>
            </a:r>
            <a:endParaRPr lang="en-GB" sz="2000" b="1" dirty="0">
              <a:latin typeface="Comic Sans MS" panose="030F0702030302020204" pitchFamily="66" charset="0"/>
            </a:endParaRPr>
          </a:p>
        </p:txBody>
      </p:sp>
      <p:sp>
        <p:nvSpPr>
          <p:cNvPr id="19" name="Rectangle 18">
            <a:hlinkClick r:id="rId8" action="ppaction://hlinksldjump"/>
          </p:cNvPr>
          <p:cNvSpPr/>
          <p:nvPr/>
        </p:nvSpPr>
        <p:spPr>
          <a:xfrm>
            <a:off x="3059960" y="301166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20" name="Rectangle 19">
            <a:hlinkClick r:id="rId9" action="ppaction://hlinksldjump"/>
          </p:cNvPr>
          <p:cNvSpPr/>
          <p:nvPr/>
        </p:nvSpPr>
        <p:spPr>
          <a:xfrm>
            <a:off x="3059960" y="358772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Q2</a:t>
            </a:r>
            <a:endParaRPr lang="en-GB" sz="1400" b="1" dirty="0">
              <a:latin typeface="Comic Sans MS" panose="030F0702030302020204" pitchFamily="66" charset="0"/>
            </a:endParaRPr>
          </a:p>
        </p:txBody>
      </p:sp>
      <p:sp>
        <p:nvSpPr>
          <p:cNvPr id="21" name="Rectangle 20">
            <a:hlinkClick r:id="rId10" action="ppaction://hlinksldjump"/>
          </p:cNvPr>
          <p:cNvSpPr/>
          <p:nvPr/>
        </p:nvSpPr>
        <p:spPr>
          <a:xfrm>
            <a:off x="3059960" y="416379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22" name="Rectangle 21">
            <a:hlinkClick r:id="rId11" action="ppaction://hlinksldjump"/>
          </p:cNvPr>
          <p:cNvSpPr/>
          <p:nvPr/>
        </p:nvSpPr>
        <p:spPr>
          <a:xfrm>
            <a:off x="3059960" y="473985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23" name="Rectangle 22">
            <a:hlinkClick r:id="rId12" action="ppaction://hlinksldjump"/>
          </p:cNvPr>
          <p:cNvSpPr/>
          <p:nvPr/>
        </p:nvSpPr>
        <p:spPr>
          <a:xfrm>
            <a:off x="5364216" y="213285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24" name="Rectangle 23">
            <a:hlinkClick r:id="rId13" action="ppaction://hlinksldjump"/>
          </p:cNvPr>
          <p:cNvSpPr/>
          <p:nvPr/>
        </p:nvSpPr>
        <p:spPr>
          <a:xfrm>
            <a:off x="5364088" y="270897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25" name="Rectangle 24">
            <a:hlinkClick r:id="rId14" action="ppaction://hlinksldjump"/>
          </p:cNvPr>
          <p:cNvSpPr/>
          <p:nvPr/>
        </p:nvSpPr>
        <p:spPr>
          <a:xfrm>
            <a:off x="5364088"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26" name="Rectangle 25">
            <a:hlinkClick r:id="rId15" action="ppaction://hlinksldjump"/>
          </p:cNvPr>
          <p:cNvSpPr/>
          <p:nvPr/>
        </p:nvSpPr>
        <p:spPr>
          <a:xfrm>
            <a:off x="5364088" y="386110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27" name="Rectangle 26">
            <a:hlinkClick r:id="rId16" action="ppaction://hlinksldjump"/>
          </p:cNvPr>
          <p:cNvSpPr/>
          <p:nvPr/>
        </p:nvSpPr>
        <p:spPr>
          <a:xfrm>
            <a:off x="5364088" y="443716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271795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3648" y="3409508"/>
            <a:ext cx="6336704" cy="3403868"/>
          </a:xfrm>
          <a:prstGeom prst="rect">
            <a:avLst/>
          </a:prstGeom>
        </p:spPr>
      </p:pic>
      <p:pic>
        <p:nvPicPr>
          <p:cNvPr id="3" name="Picture 2"/>
          <p:cNvPicPr>
            <a:picLocks noChangeAspect="1"/>
          </p:cNvPicPr>
          <p:nvPr/>
        </p:nvPicPr>
        <p:blipFill>
          <a:blip r:embed="rId3"/>
          <a:stretch>
            <a:fillRect/>
          </a:stretch>
        </p:blipFill>
        <p:spPr>
          <a:xfrm>
            <a:off x="1403648" y="1412776"/>
            <a:ext cx="6336704" cy="2490246"/>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7"/>
          <a:stretch>
            <a:fillRect/>
          </a:stretch>
        </p:blipFill>
        <p:spPr>
          <a:xfrm>
            <a:off x="1403647" y="404664"/>
            <a:ext cx="6336706" cy="2042410"/>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10"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1" name="Straight Arrow Connector 20"/>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1"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Q8</a:t>
            </a:r>
            <a:endParaRPr lang="en-GB" sz="1400" b="1" dirty="0">
              <a:latin typeface="Comic Sans MS" panose="030F0702030302020204" pitchFamily="66" charset="0"/>
            </a:endParaRPr>
          </a:p>
        </p:txBody>
      </p:sp>
      <p:cxnSp>
        <p:nvCxnSpPr>
          <p:cNvPr id="23" name="Straight Arrow Connector 22"/>
          <p:cNvCxnSpPr>
            <a:stCxn id="15" idx="3"/>
            <a:endCxn id="22"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54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020" y="1268760"/>
            <a:ext cx="8815960" cy="832618"/>
          </a:xfrm>
          <a:prstGeom prst="rect">
            <a:avLst/>
          </a:prstGeom>
        </p:spPr>
      </p:pic>
      <p:pic>
        <p:nvPicPr>
          <p:cNvPr id="3" name="Picture 2"/>
          <p:cNvPicPr>
            <a:picLocks noChangeAspect="1"/>
          </p:cNvPicPr>
          <p:nvPr/>
        </p:nvPicPr>
        <p:blipFill>
          <a:blip r:embed="rId3"/>
          <a:stretch>
            <a:fillRect/>
          </a:stretch>
        </p:blipFill>
        <p:spPr>
          <a:xfrm>
            <a:off x="164021" y="2132856"/>
            <a:ext cx="8815958" cy="205144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8" name="Rectangle 27"/>
          <p:cNvSpPr/>
          <p:nvPr/>
        </p:nvSpPr>
        <p:spPr>
          <a:xfrm>
            <a:off x="164020" y="2596382"/>
            <a:ext cx="8815960" cy="1587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31" name="Rectangle 30"/>
          <p:cNvSpPr/>
          <p:nvPr/>
        </p:nvSpPr>
        <p:spPr>
          <a:xfrm>
            <a:off x="164020" y="1268760"/>
            <a:ext cx="8815959" cy="832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0" name="Rectangle 19"/>
          <p:cNvSpPr/>
          <p:nvPr/>
        </p:nvSpPr>
        <p:spPr>
          <a:xfrm>
            <a:off x="164020" y="2101378"/>
            <a:ext cx="8815959" cy="495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9" name="Straight Arrow Connector 18"/>
          <p:cNvCxnSpPr>
            <a:stCxn id="15"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Q8</a:t>
            </a:r>
            <a:endParaRPr lang="en-GB" sz="1400" b="1" dirty="0">
              <a:latin typeface="Comic Sans MS" panose="030F0702030302020204" pitchFamily="66" charset="0"/>
            </a:endParaRPr>
          </a:p>
        </p:txBody>
      </p:sp>
      <p:cxnSp>
        <p:nvCxnSpPr>
          <p:cNvPr id="24" name="Straight Arrow Connector 23"/>
          <p:cNvCxnSpPr>
            <a:stCxn id="18" idx="3"/>
            <a:endCxn id="23"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314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8" grpId="0" animBg="1"/>
      <p:bldP spid="31" grpId="0" animBg="1"/>
      <p:bldP spid="20"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3186252"/>
            <a:ext cx="8640958" cy="3051060"/>
          </a:xfrm>
          <a:prstGeom prst="rect">
            <a:avLst/>
          </a:prstGeom>
        </p:spPr>
      </p:pic>
      <p:pic>
        <p:nvPicPr>
          <p:cNvPr id="3" name="Picture 2"/>
          <p:cNvPicPr>
            <a:picLocks noChangeAspect="1"/>
          </p:cNvPicPr>
          <p:nvPr/>
        </p:nvPicPr>
        <p:blipFill>
          <a:blip r:embed="rId3"/>
          <a:stretch>
            <a:fillRect/>
          </a:stretch>
        </p:blipFill>
        <p:spPr>
          <a:xfrm>
            <a:off x="251521" y="980728"/>
            <a:ext cx="8640958" cy="246464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5" name="Straight Arrow Connector 14"/>
          <p:cNvCxnSpPr>
            <a:stCxn id="12"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Q6</a:t>
            </a:r>
            <a:endParaRPr lang="en-GB" sz="1400" b="1" dirty="0">
              <a:latin typeface="Comic Sans MS" panose="030F0702030302020204" pitchFamily="66" charset="0"/>
            </a:endParaRPr>
          </a:p>
        </p:txBody>
      </p:sp>
      <p:cxnSp>
        <p:nvCxnSpPr>
          <p:cNvPr id="22" name="Straight Arrow Connector 21"/>
          <p:cNvCxnSpPr>
            <a:stCxn id="14" idx="3"/>
            <a:endCxn id="21"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07504" y="368660"/>
            <a:ext cx="648072" cy="648072"/>
            <a:chOff x="107504" y="368660"/>
            <a:chExt cx="648072" cy="648072"/>
          </a:xfrm>
        </p:grpSpPr>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5" name="Straight Connector 2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5999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021" y="1988840"/>
            <a:ext cx="8815958" cy="197349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64020" y="1988840"/>
            <a:ext cx="8815959" cy="1973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8" name="Straight Arrow Connector 17"/>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Q6</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76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30" y="1412776"/>
            <a:ext cx="8496940" cy="48793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20" name="Group 19"/>
          <p:cNvGrpSpPr/>
          <p:nvPr/>
        </p:nvGrpSpPr>
        <p:grpSpPr>
          <a:xfrm>
            <a:off x="107504" y="368660"/>
            <a:ext cx="648072" cy="648072"/>
            <a:chOff x="107504" y="368660"/>
            <a:chExt cx="648072" cy="648072"/>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7"/>
          <a:stretch>
            <a:fillRect/>
          </a:stretch>
        </p:blipFill>
        <p:spPr>
          <a:xfrm>
            <a:off x="323529" y="1052736"/>
            <a:ext cx="8496942" cy="1563438"/>
          </a:xfrm>
          <a:prstGeom prst="rect">
            <a:avLst/>
          </a:prstGeom>
        </p:spPr>
      </p:pic>
      <p:sp>
        <p:nvSpPr>
          <p:cNvPr id="14" name="Rectangle 13">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9"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4" name="Straight Arrow Connector 23"/>
          <p:cNvCxnSpPr>
            <a:stCxn id="14"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10"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Q19</a:t>
            </a:r>
            <a:endParaRPr lang="en-GB" sz="1400" b="1" dirty="0">
              <a:latin typeface="Comic Sans MS" panose="030F0702030302020204" pitchFamily="66" charset="0"/>
            </a:endParaRPr>
          </a:p>
        </p:txBody>
      </p:sp>
      <p:cxnSp>
        <p:nvCxnSpPr>
          <p:cNvPr id="27" name="Straight Arrow Connector 26"/>
          <p:cNvCxnSpPr>
            <a:stCxn id="23" idx="3"/>
            <a:endCxn id="26"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495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844824"/>
            <a:ext cx="8496942" cy="17645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844823"/>
            <a:ext cx="8496942" cy="1764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6" name="Straight Arrow Connector 15"/>
          <p:cNvCxnSpPr>
            <a:stCxn id="11"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Q19</a:t>
            </a:r>
            <a:endParaRPr lang="en-GB" sz="1400" b="1" dirty="0">
              <a:latin typeface="Comic Sans MS" panose="030F0702030302020204" pitchFamily="66" charset="0"/>
            </a:endParaRPr>
          </a:p>
        </p:txBody>
      </p:sp>
      <p:cxnSp>
        <p:nvCxnSpPr>
          <p:cNvPr id="22" name="Straight Arrow Connector 21"/>
          <p:cNvCxnSpPr>
            <a:stCxn id="15" idx="3"/>
            <a:endCxn id="20"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423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755576" y="4636962"/>
            <a:ext cx="7632848" cy="2176414"/>
          </a:xfrm>
          <a:prstGeom prst="rect">
            <a:avLst/>
          </a:prstGeom>
        </p:spPr>
      </p:pic>
      <p:pic>
        <p:nvPicPr>
          <p:cNvPr id="9" name="Picture 8"/>
          <p:cNvPicPr>
            <a:picLocks noChangeAspect="1"/>
          </p:cNvPicPr>
          <p:nvPr/>
        </p:nvPicPr>
        <p:blipFill>
          <a:blip r:embed="rId3"/>
          <a:stretch>
            <a:fillRect/>
          </a:stretch>
        </p:blipFill>
        <p:spPr>
          <a:xfrm>
            <a:off x="755576" y="3645024"/>
            <a:ext cx="7632848" cy="2112806"/>
          </a:xfrm>
          <a:prstGeom prst="rect">
            <a:avLst/>
          </a:prstGeom>
        </p:spPr>
      </p:pic>
      <p:pic>
        <p:nvPicPr>
          <p:cNvPr id="5" name="Picture 4"/>
          <p:cNvPicPr>
            <a:picLocks noChangeAspect="1"/>
          </p:cNvPicPr>
          <p:nvPr/>
        </p:nvPicPr>
        <p:blipFill>
          <a:blip r:embed="rId4"/>
          <a:stretch>
            <a:fillRect/>
          </a:stretch>
        </p:blipFill>
        <p:spPr>
          <a:xfrm>
            <a:off x="755577" y="1850160"/>
            <a:ext cx="7632846" cy="2154904"/>
          </a:xfrm>
          <a:prstGeom prst="rect">
            <a:avLst/>
          </a:prstGeom>
        </p:spPr>
      </p:pic>
      <p:pic>
        <p:nvPicPr>
          <p:cNvPr id="4" name="Picture 3"/>
          <p:cNvPicPr>
            <a:picLocks noChangeAspect="1"/>
          </p:cNvPicPr>
          <p:nvPr/>
        </p:nvPicPr>
        <p:blipFill>
          <a:blip r:embed="rId5"/>
          <a:stretch>
            <a:fillRect/>
          </a:stretch>
        </p:blipFill>
        <p:spPr>
          <a:xfrm>
            <a:off x="755576" y="614628"/>
            <a:ext cx="7632848" cy="1734252"/>
          </a:xfrm>
          <a:prstGeom prst="rect">
            <a:avLst/>
          </a:prstGeom>
        </p:spPr>
      </p:pic>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9"/>
          <a:stretch>
            <a:fillRect/>
          </a:stretch>
        </p:blipFill>
        <p:spPr>
          <a:xfrm>
            <a:off x="755576" y="404664"/>
            <a:ext cx="7632848" cy="702672"/>
          </a:xfrm>
          <a:prstGeom prst="rect">
            <a:avLst/>
          </a:prstGeom>
        </p:spPr>
      </p:pic>
      <p:pic>
        <p:nvPicPr>
          <p:cNvPr id="45" name="Picture 44">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1" name="Rectangle 20">
            <a:hlinkClick r:id="rId11"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12"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3" name="Straight Arrow Connector 22"/>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13"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76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484784"/>
            <a:ext cx="8784976" cy="25569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484783"/>
            <a:ext cx="8784976" cy="541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79511" y="2026452"/>
            <a:ext cx="8784976" cy="455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24" name="Rectangle 23"/>
          <p:cNvSpPr/>
          <p:nvPr/>
        </p:nvSpPr>
        <p:spPr>
          <a:xfrm>
            <a:off x="179511" y="2482130"/>
            <a:ext cx="8784976" cy="802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5" name="Rectangle 24"/>
          <p:cNvSpPr/>
          <p:nvPr/>
        </p:nvSpPr>
        <p:spPr>
          <a:xfrm>
            <a:off x="179510" y="3284982"/>
            <a:ext cx="8784977" cy="756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0" name="Straight Arrow Connector 19"/>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27" name="Straight Arrow Connector 26"/>
          <p:cNvCxnSpPr>
            <a:stCxn id="17" idx="3"/>
            <a:endCxn id="26"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775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3" grpId="0" animBg="1"/>
      <p:bldP spid="22" grpId="0" animBg="1"/>
      <p:bldP spid="24" grpId="0" animBg="1"/>
      <p:bldP spid="25"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9" y="2492896"/>
            <a:ext cx="8496942" cy="37088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45" name="Picture 44">
            <a:extLst>
              <a:ext uri="{FF2B5EF4-FFF2-40B4-BE49-F238E27FC236}">
                <a16:creationId xmlns:a16="http://schemas.microsoft.com/office/drawing/2014/main" id="{79F87B70-33EE-4BBB-BF4E-C38538EF7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1" name="Rectangle 2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3" name="Straight Arrow Connector 22"/>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Q8</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10"/>
          <a:stretch>
            <a:fillRect/>
          </a:stretch>
        </p:blipFill>
        <p:spPr>
          <a:xfrm>
            <a:off x="323528" y="1124744"/>
            <a:ext cx="8496944" cy="1611272"/>
          </a:xfrm>
          <a:prstGeom prst="rect">
            <a:avLst/>
          </a:prstGeom>
        </p:spPr>
      </p:pic>
    </p:spTree>
    <p:extLst>
      <p:ext uri="{BB962C8B-B14F-4D97-AF65-F5344CB8AC3E}">
        <p14:creationId xmlns:p14="http://schemas.microsoft.com/office/powerpoint/2010/main" val="761740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3616026"/>
            <a:ext cx="8640958" cy="2549278"/>
          </a:xfrm>
          <a:prstGeom prst="rect">
            <a:avLst/>
          </a:prstGeom>
        </p:spPr>
      </p:pic>
      <p:pic>
        <p:nvPicPr>
          <p:cNvPr id="2" name="Picture 1"/>
          <p:cNvPicPr>
            <a:picLocks noChangeAspect="1"/>
          </p:cNvPicPr>
          <p:nvPr/>
        </p:nvPicPr>
        <p:blipFill>
          <a:blip r:embed="rId3"/>
          <a:stretch>
            <a:fillRect/>
          </a:stretch>
        </p:blipFill>
        <p:spPr>
          <a:xfrm>
            <a:off x="251520" y="1124744"/>
            <a:ext cx="8640960" cy="257974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9"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Q16</a:t>
            </a:r>
            <a:endParaRPr lang="en-GB" sz="1400" b="1" dirty="0">
              <a:latin typeface="Comic Sans MS" panose="030F0702030302020204" pitchFamily="66" charset="0"/>
            </a:endParaRPr>
          </a:p>
        </p:txBody>
      </p:sp>
      <p:cxnSp>
        <p:nvCxnSpPr>
          <p:cNvPr id="26" name="Straight Arrow Connector 25"/>
          <p:cNvCxnSpPr>
            <a:stCxn id="18" idx="3"/>
            <a:endCxn id="25"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422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1" y="1556792"/>
            <a:ext cx="8784978" cy="15103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556791"/>
            <a:ext cx="8784976" cy="1510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Q8</a:t>
            </a:r>
            <a:endParaRPr lang="en-GB" sz="1400" b="1" dirty="0">
              <a:latin typeface="Comic Sans MS" panose="030F0702030302020204" pitchFamily="66" charset="0"/>
            </a:endParaRPr>
          </a:p>
        </p:txBody>
      </p:sp>
      <p:cxnSp>
        <p:nvCxnSpPr>
          <p:cNvPr id="21" name="Straight Arrow Connector 20"/>
          <p:cNvCxnSpPr>
            <a:stCxn id="15" idx="3"/>
            <a:endCxn id="19"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293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2024034"/>
            <a:ext cx="8496942" cy="35652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45" name="Picture 44">
            <a:extLst>
              <a:ext uri="{FF2B5EF4-FFF2-40B4-BE49-F238E27FC236}">
                <a16:creationId xmlns:a16="http://schemas.microsoft.com/office/drawing/2014/main" id="{79F87B70-33EE-4BBB-BF4E-C38538EF7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1" name="Rectangle 2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3" name="Straight Arrow Connector 22"/>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Q16</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0"/>
          <a:stretch>
            <a:fillRect/>
          </a:stretch>
        </p:blipFill>
        <p:spPr>
          <a:xfrm>
            <a:off x="323528" y="1052736"/>
            <a:ext cx="8496944" cy="1126196"/>
          </a:xfrm>
          <a:prstGeom prst="rect">
            <a:avLst/>
          </a:prstGeom>
        </p:spPr>
      </p:pic>
    </p:spTree>
    <p:extLst>
      <p:ext uri="{BB962C8B-B14F-4D97-AF65-F5344CB8AC3E}">
        <p14:creationId xmlns:p14="http://schemas.microsoft.com/office/powerpoint/2010/main" val="4121402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1" y="1196752"/>
            <a:ext cx="8784978" cy="29777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196751"/>
            <a:ext cx="8784976" cy="2977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6" name="Straight Arrow Connector 15"/>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Q16</a:t>
            </a:r>
            <a:endParaRPr lang="en-GB" sz="1400" b="1" dirty="0">
              <a:latin typeface="Comic Sans MS" panose="030F0702030302020204" pitchFamily="66" charset="0"/>
            </a:endParaRPr>
          </a:p>
        </p:txBody>
      </p:sp>
      <p:cxnSp>
        <p:nvCxnSpPr>
          <p:cNvPr id="20" name="Straight Arrow Connector 19"/>
          <p:cNvCxnSpPr>
            <a:stCxn id="13" idx="3"/>
            <a:endCxn id="17"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298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2129896"/>
            <a:ext cx="8640960" cy="4107416"/>
          </a:xfrm>
          <a:prstGeom prst="rect">
            <a:avLst/>
          </a:prstGeom>
        </p:spPr>
      </p:pic>
      <p:pic>
        <p:nvPicPr>
          <p:cNvPr id="5" name="Picture 4"/>
          <p:cNvPicPr>
            <a:picLocks noChangeAspect="1"/>
          </p:cNvPicPr>
          <p:nvPr/>
        </p:nvPicPr>
        <p:blipFill>
          <a:blip r:embed="rId3"/>
          <a:stretch>
            <a:fillRect/>
          </a:stretch>
        </p:blipFill>
        <p:spPr>
          <a:xfrm>
            <a:off x="251520" y="1003956"/>
            <a:ext cx="8640960" cy="213701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45" name="Picture 44">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1" name="Rectangle 20">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9"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3" name="Straight Arrow Connector 22"/>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10"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Q9</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60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1340768"/>
            <a:ext cx="8784976" cy="25569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340767"/>
            <a:ext cx="8784976" cy="2160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Q9</a:t>
            </a:r>
            <a:endParaRPr lang="en-GB" sz="1400" b="1" dirty="0">
              <a:latin typeface="Comic Sans MS" panose="030F0702030302020204" pitchFamily="66" charset="0"/>
            </a:endParaRPr>
          </a:p>
        </p:txBody>
      </p:sp>
      <p:cxnSp>
        <p:nvCxnSpPr>
          <p:cNvPr id="21" name="Straight Arrow Connector 20"/>
          <p:cNvCxnSpPr>
            <a:stCxn id="15" idx="3"/>
            <a:endCxn id="19"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79510" y="3501008"/>
            <a:ext cx="8784977" cy="3967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860353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P spid="22"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249576"/>
            <a:ext cx="8496944" cy="491572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1" name="Rectangle 2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3" name="Straight Arrow Connector 22"/>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Q19</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10"/>
          <a:stretch>
            <a:fillRect/>
          </a:stretch>
        </p:blipFill>
        <p:spPr>
          <a:xfrm>
            <a:off x="323528" y="1052736"/>
            <a:ext cx="8496944" cy="941584"/>
          </a:xfrm>
          <a:prstGeom prst="rect">
            <a:avLst/>
          </a:prstGeom>
        </p:spPr>
      </p:pic>
    </p:spTree>
    <p:extLst>
      <p:ext uri="{BB962C8B-B14F-4D97-AF65-F5344CB8AC3E}">
        <p14:creationId xmlns:p14="http://schemas.microsoft.com/office/powerpoint/2010/main" val="1615909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1" y="1340768"/>
            <a:ext cx="8784978" cy="20667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340767"/>
            <a:ext cx="8784976" cy="2066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7" name="Straight Arrow Connector 16"/>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Q19</a:t>
            </a:r>
            <a:endParaRPr lang="en-GB" sz="1400" b="1" dirty="0">
              <a:latin typeface="Comic Sans MS" panose="030F0702030302020204" pitchFamily="66" charset="0"/>
            </a:endParaRPr>
          </a:p>
        </p:txBody>
      </p:sp>
      <p:cxnSp>
        <p:nvCxnSpPr>
          <p:cNvPr id="24" name="Straight Arrow Connector 23"/>
          <p:cNvCxnSpPr>
            <a:stCxn id="16" idx="3"/>
            <a:endCxn id="20"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413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8" y="3028056"/>
            <a:ext cx="8496944" cy="3137248"/>
          </a:xfrm>
          <a:prstGeom prst="rect">
            <a:avLst/>
          </a:prstGeom>
        </p:spPr>
      </p:pic>
      <p:pic>
        <p:nvPicPr>
          <p:cNvPr id="5" name="Picture 4"/>
          <p:cNvPicPr>
            <a:picLocks noChangeAspect="1"/>
          </p:cNvPicPr>
          <p:nvPr/>
        </p:nvPicPr>
        <p:blipFill>
          <a:blip r:embed="rId3"/>
          <a:stretch>
            <a:fillRect/>
          </a:stretch>
        </p:blipFill>
        <p:spPr>
          <a:xfrm>
            <a:off x="323528" y="980728"/>
            <a:ext cx="8496944" cy="301002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1" name="Rectangle 2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3" name="Straight Arrow Connector 22"/>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532413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1" y="1052736"/>
            <a:ext cx="8784978" cy="395643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052735"/>
            <a:ext cx="8784976" cy="3956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5" name="Straight Arrow Connector 14"/>
          <p:cNvCxnSpPr>
            <a:stCxn id="11"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19" name="Straight Arrow Connector 18"/>
          <p:cNvCxnSpPr>
            <a:stCxn id="14" idx="3"/>
            <a:endCxn id="18"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299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6" y="3502728"/>
            <a:ext cx="7632848" cy="3238640"/>
          </a:xfrm>
          <a:prstGeom prst="rect">
            <a:avLst/>
          </a:prstGeom>
        </p:spPr>
      </p:pic>
      <p:pic>
        <p:nvPicPr>
          <p:cNvPr id="2" name="Picture 1"/>
          <p:cNvPicPr>
            <a:picLocks noChangeAspect="1"/>
          </p:cNvPicPr>
          <p:nvPr/>
        </p:nvPicPr>
        <p:blipFill>
          <a:blip r:embed="rId3"/>
          <a:stretch>
            <a:fillRect/>
          </a:stretch>
        </p:blipFill>
        <p:spPr>
          <a:xfrm>
            <a:off x="755576" y="404664"/>
            <a:ext cx="7632848" cy="364465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ectangle 19">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9"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5" name="Straight Arrow Connector 24"/>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10"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Q18</a:t>
            </a:r>
            <a:endParaRPr lang="en-GB" sz="1400" b="1" dirty="0">
              <a:latin typeface="Comic Sans MS" panose="030F0702030302020204" pitchFamily="66" charset="0"/>
            </a:endParaRPr>
          </a:p>
        </p:txBody>
      </p:sp>
      <p:cxnSp>
        <p:nvCxnSpPr>
          <p:cNvPr id="27" name="Straight Arrow Connector 26"/>
          <p:cNvCxnSpPr>
            <a:stCxn id="21" idx="3"/>
            <a:endCxn id="26"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589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9" y="1916832"/>
            <a:ext cx="8640962" cy="11013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6" name="Rectangle 25"/>
          <p:cNvSpPr/>
          <p:nvPr/>
        </p:nvSpPr>
        <p:spPr>
          <a:xfrm>
            <a:off x="251519" y="2348880"/>
            <a:ext cx="8640959" cy="701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8" name="Straight Arrow Connector 17"/>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Q16</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51519" y="1916831"/>
            <a:ext cx="8640959" cy="432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638738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6" grpId="0" animBg="1"/>
      <p:bldP spid="22"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548680"/>
            <a:ext cx="8784974" cy="1476466"/>
          </a:xfrm>
          <a:prstGeom prst="rect">
            <a:avLst/>
          </a:prstGeom>
        </p:spPr>
      </p:pic>
      <p:pic>
        <p:nvPicPr>
          <p:cNvPr id="5" name="Picture 4"/>
          <p:cNvPicPr>
            <a:picLocks noChangeAspect="1"/>
          </p:cNvPicPr>
          <p:nvPr/>
        </p:nvPicPr>
        <p:blipFill>
          <a:blip r:embed="rId3"/>
          <a:stretch>
            <a:fillRect/>
          </a:stretch>
        </p:blipFill>
        <p:spPr>
          <a:xfrm>
            <a:off x="179514" y="2065714"/>
            <a:ext cx="8784972" cy="1718460"/>
          </a:xfrm>
          <a:prstGeom prst="rect">
            <a:avLst/>
          </a:prstGeom>
        </p:spPr>
      </p:pic>
      <p:pic>
        <p:nvPicPr>
          <p:cNvPr id="7" name="Picture 6"/>
          <p:cNvPicPr>
            <a:picLocks noChangeAspect="1"/>
          </p:cNvPicPr>
          <p:nvPr/>
        </p:nvPicPr>
        <p:blipFill>
          <a:blip r:embed="rId4"/>
          <a:stretch>
            <a:fillRect/>
          </a:stretch>
        </p:blipFill>
        <p:spPr>
          <a:xfrm>
            <a:off x="179513" y="3789040"/>
            <a:ext cx="8784974" cy="1969584"/>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548681"/>
            <a:ext cx="8784974" cy="1507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179513" y="2065714"/>
            <a:ext cx="8784974" cy="3692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9"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9" name="Straight Arrow Connector 18"/>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Q18</a:t>
            </a:r>
            <a:endParaRPr lang="en-GB" sz="1400" b="1" dirty="0">
              <a:latin typeface="Comic Sans MS" panose="030F0702030302020204" pitchFamily="66" charset="0"/>
            </a:endParaRPr>
          </a:p>
        </p:txBody>
      </p:sp>
      <p:cxnSp>
        <p:nvCxnSpPr>
          <p:cNvPr id="21" name="Straight Arrow Connector 20"/>
          <p:cNvCxnSpPr>
            <a:stCxn id="15" idx="3"/>
            <a:endCxn id="20"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888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3" grpId="0" animBg="1"/>
      <p:bldP spid="18"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3442028"/>
            <a:ext cx="8640958" cy="2651268"/>
          </a:xfrm>
          <a:prstGeom prst="rect">
            <a:avLst/>
          </a:prstGeom>
        </p:spPr>
      </p:pic>
      <p:pic>
        <p:nvPicPr>
          <p:cNvPr id="4" name="Picture 3"/>
          <p:cNvPicPr>
            <a:picLocks noChangeAspect="1"/>
          </p:cNvPicPr>
          <p:nvPr/>
        </p:nvPicPr>
        <p:blipFill>
          <a:blip r:embed="rId3"/>
          <a:stretch>
            <a:fillRect/>
          </a:stretch>
        </p:blipFill>
        <p:spPr>
          <a:xfrm>
            <a:off x="251520" y="1052736"/>
            <a:ext cx="8640960" cy="452136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0" name="Rectangle 19">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9"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5" name="Straight Arrow Connector 24"/>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10"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Q17</a:t>
            </a:r>
            <a:endParaRPr lang="en-GB" sz="1400" b="1" dirty="0">
              <a:latin typeface="Comic Sans MS" panose="030F0702030302020204" pitchFamily="66" charset="0"/>
            </a:endParaRPr>
          </a:p>
        </p:txBody>
      </p:sp>
      <p:cxnSp>
        <p:nvCxnSpPr>
          <p:cNvPr id="27" name="Straight Arrow Connector 26"/>
          <p:cNvCxnSpPr>
            <a:stCxn id="21" idx="3"/>
            <a:endCxn id="26"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376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556792"/>
            <a:ext cx="8784972" cy="22323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556791"/>
            <a:ext cx="8784974" cy="2232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2" name="Straight Arrow Connector 21"/>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Q17</a:t>
            </a:r>
            <a:endParaRPr lang="en-GB" sz="1400" b="1" dirty="0">
              <a:latin typeface="Comic Sans MS" panose="030F0702030302020204" pitchFamily="66" charset="0"/>
            </a:endParaRPr>
          </a:p>
        </p:txBody>
      </p:sp>
      <p:cxnSp>
        <p:nvCxnSpPr>
          <p:cNvPr id="24" name="Straight Arrow Connector 23"/>
          <p:cNvCxnSpPr>
            <a:stCxn id="17" idx="3"/>
            <a:endCxn id="23"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2716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Solving Quadratics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9" name="Rectangle 8">
            <a:hlinkClick r:id="rId5"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3" name="Straight Arrow Connector 12"/>
          <p:cNvCxnSpPr>
            <a:stCxn id="8" idx="3"/>
            <a:endCxn id="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Rectangle 59">
            <a:hlinkClick r:id="rId6" action="ppaction://hlinksldjump"/>
          </p:cNvPr>
          <p:cNvSpPr/>
          <p:nvPr/>
        </p:nvSpPr>
        <p:spPr>
          <a:xfrm>
            <a:off x="2987952" y="242088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Q2</a:t>
            </a:r>
            <a:endParaRPr lang="en-GB" sz="1400" b="1" dirty="0">
              <a:latin typeface="Comic Sans MS" panose="030F0702030302020204" pitchFamily="66" charset="0"/>
            </a:endParaRPr>
          </a:p>
        </p:txBody>
      </p:sp>
      <p:sp>
        <p:nvSpPr>
          <p:cNvPr id="17" name="Rectangle 16"/>
          <p:cNvSpPr/>
          <p:nvPr/>
        </p:nvSpPr>
        <p:spPr>
          <a:xfrm>
            <a:off x="95222" y="6381328"/>
            <a:ext cx="1380498" cy="386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18" name="Rectangle 17">
            <a:hlinkClick r:id="rId7" action="ppaction://hlinksldjump"/>
          </p:cNvPr>
          <p:cNvSpPr/>
          <p:nvPr/>
        </p:nvSpPr>
        <p:spPr>
          <a:xfrm>
            <a:off x="1547728" y="6381328"/>
            <a:ext cx="3096280" cy="386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Simultaneous Equations</a:t>
            </a:r>
          </a:p>
        </p:txBody>
      </p:sp>
      <p:sp>
        <p:nvSpPr>
          <p:cNvPr id="19" name="Rectangle 18">
            <a:hlinkClick r:id="rId8" action="ppaction://hlinksldjump"/>
          </p:cNvPr>
          <p:cNvSpPr/>
          <p:nvPr/>
        </p:nvSpPr>
        <p:spPr>
          <a:xfrm>
            <a:off x="4722901" y="5877273"/>
            <a:ext cx="3089459" cy="441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Completing the Square</a:t>
            </a:r>
          </a:p>
        </p:txBody>
      </p:sp>
      <p:sp>
        <p:nvSpPr>
          <p:cNvPr id="22" name="Rectangle 21">
            <a:hlinkClick r:id="rId9" action="ppaction://hlinksldjump"/>
          </p:cNvPr>
          <p:cNvSpPr/>
          <p:nvPr/>
        </p:nvSpPr>
        <p:spPr>
          <a:xfrm>
            <a:off x="4715888" y="6381328"/>
            <a:ext cx="3089459" cy="386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Quadratic Inequalities</a:t>
            </a:r>
            <a:endParaRPr lang="en-GB" sz="2000" b="1" dirty="0">
              <a:latin typeface="Comic Sans MS" panose="030F0702030302020204" pitchFamily="66" charset="0"/>
            </a:endParaRPr>
          </a:p>
        </p:txBody>
      </p:sp>
      <p:sp>
        <p:nvSpPr>
          <p:cNvPr id="15" name="Rectangle 14">
            <a:hlinkClick r:id="rId10" action="ppaction://hlinksldjump"/>
          </p:cNvPr>
          <p:cNvSpPr/>
          <p:nvPr/>
        </p:nvSpPr>
        <p:spPr>
          <a:xfrm>
            <a:off x="2987952"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Q17</a:t>
            </a:r>
            <a:endParaRPr lang="en-GB" sz="1400" b="1" dirty="0">
              <a:latin typeface="Comic Sans MS" panose="030F0702030302020204" pitchFamily="66" charset="0"/>
            </a:endParaRPr>
          </a:p>
        </p:txBody>
      </p:sp>
      <p:sp>
        <p:nvSpPr>
          <p:cNvPr id="16" name="Rectangle 15">
            <a:hlinkClick r:id="rId11" action="ppaction://hlinksldjump"/>
          </p:cNvPr>
          <p:cNvSpPr/>
          <p:nvPr/>
        </p:nvSpPr>
        <p:spPr>
          <a:xfrm>
            <a:off x="2987952"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2H Q12</a:t>
            </a:r>
            <a:endParaRPr lang="en-GB" sz="1400" b="1" dirty="0">
              <a:latin typeface="Comic Sans MS" panose="030F0702030302020204" pitchFamily="66" charset="0"/>
            </a:endParaRPr>
          </a:p>
        </p:txBody>
      </p:sp>
      <p:sp>
        <p:nvSpPr>
          <p:cNvPr id="20" name="Rectangle 19">
            <a:hlinkClick r:id="rId12" action="ppaction://hlinksldjump"/>
          </p:cNvPr>
          <p:cNvSpPr/>
          <p:nvPr/>
        </p:nvSpPr>
        <p:spPr>
          <a:xfrm>
            <a:off x="2987952"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
        <p:nvSpPr>
          <p:cNvPr id="21" name="Rectangle 20">
            <a:hlinkClick r:id="rId13" action="ppaction://hlinksldjump"/>
          </p:cNvPr>
          <p:cNvSpPr/>
          <p:nvPr/>
        </p:nvSpPr>
        <p:spPr>
          <a:xfrm>
            <a:off x="5292208" y="242088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smtClean="0">
                <a:latin typeface="Comic Sans MS" panose="030F0702030302020204" pitchFamily="66" charset="0"/>
              </a:rPr>
              <a:t>1H Q18</a:t>
            </a:r>
            <a:endParaRPr lang="en-GB" sz="1400" b="1" dirty="0">
              <a:latin typeface="Comic Sans MS" panose="030F0702030302020204" pitchFamily="66" charset="0"/>
            </a:endParaRPr>
          </a:p>
        </p:txBody>
      </p:sp>
      <p:sp>
        <p:nvSpPr>
          <p:cNvPr id="23" name="Rectangle 22">
            <a:hlinkClick r:id="rId14" action="ppaction://hlinksldjump"/>
          </p:cNvPr>
          <p:cNvSpPr/>
          <p:nvPr/>
        </p:nvSpPr>
        <p:spPr>
          <a:xfrm>
            <a:off x="5292080"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1H Q13</a:t>
            </a:r>
            <a:endParaRPr lang="en-GB" sz="1400" b="1" dirty="0">
              <a:latin typeface="Comic Sans MS" panose="030F0702030302020204" pitchFamily="66" charset="0"/>
            </a:endParaRPr>
          </a:p>
        </p:txBody>
      </p:sp>
      <p:sp>
        <p:nvSpPr>
          <p:cNvPr id="24" name="Rectangle 23">
            <a:hlinkClick r:id="rId15" action="ppaction://hlinksldjump"/>
          </p:cNvPr>
          <p:cNvSpPr/>
          <p:nvPr/>
        </p:nvSpPr>
        <p:spPr>
          <a:xfrm>
            <a:off x="5292080"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1H Q18</a:t>
            </a:r>
            <a:endParaRPr lang="en-GB" sz="1400" b="1" dirty="0">
              <a:latin typeface="Comic Sans MS" panose="030F0702030302020204" pitchFamily="66" charset="0"/>
            </a:endParaRPr>
          </a:p>
        </p:txBody>
      </p:sp>
      <p:sp>
        <p:nvSpPr>
          <p:cNvPr id="25" name="Rectangle 24">
            <a:hlinkClick r:id="rId16" action="ppaction://hlinksldjump"/>
          </p:cNvPr>
          <p:cNvSpPr/>
          <p:nvPr/>
        </p:nvSpPr>
        <p:spPr>
          <a:xfrm>
            <a:off x="5292080"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smtClean="0">
                <a:latin typeface="Comic Sans MS" panose="030F0702030302020204" pitchFamily="66" charset="0"/>
              </a:rPr>
              <a:t>1H Q16</a:t>
            </a:r>
            <a:endParaRPr lang="en-GB" sz="1400" b="1" dirty="0">
              <a:latin typeface="Comic Sans MS" panose="030F0702030302020204" pitchFamily="66" charset="0"/>
            </a:endParaRPr>
          </a:p>
        </p:txBody>
      </p:sp>
      <p:sp>
        <p:nvSpPr>
          <p:cNvPr id="26" name="Rectangle 25">
            <a:hlinkClick r:id="rId17" action="ppaction://hlinksldjump"/>
          </p:cNvPr>
          <p:cNvSpPr/>
          <p:nvPr/>
        </p:nvSpPr>
        <p:spPr>
          <a:xfrm>
            <a:off x="6516344"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smtClean="0">
                <a:latin typeface="Comic Sans MS" panose="030F0702030302020204" pitchFamily="66" charset="0"/>
              </a:rPr>
              <a:t>1H Q20</a:t>
            </a:r>
            <a:endParaRPr lang="en-GB" sz="1400" b="1" dirty="0">
              <a:latin typeface="Comic Sans MS" panose="030F0702030302020204" pitchFamily="66" charset="0"/>
            </a:endParaRPr>
          </a:p>
        </p:txBody>
      </p:sp>
      <p:sp>
        <p:nvSpPr>
          <p:cNvPr id="27" name="Rectangle 26">
            <a:hlinkClick r:id="rId18" action="ppaction://hlinksldjump"/>
          </p:cNvPr>
          <p:cNvSpPr/>
          <p:nvPr/>
        </p:nvSpPr>
        <p:spPr>
          <a:xfrm>
            <a:off x="6516216"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1H Q16</a:t>
            </a:r>
            <a:endParaRPr lang="en-GB" sz="1400" b="1" dirty="0">
              <a:latin typeface="Comic Sans MS" panose="030F0702030302020204" pitchFamily="66" charset="0"/>
            </a:endParaRPr>
          </a:p>
        </p:txBody>
      </p:sp>
      <p:sp>
        <p:nvSpPr>
          <p:cNvPr id="28" name="Rectangle 27">
            <a:hlinkClick r:id="rId19" action="ppaction://hlinksldjump"/>
          </p:cNvPr>
          <p:cNvSpPr/>
          <p:nvPr/>
        </p:nvSpPr>
        <p:spPr>
          <a:xfrm>
            <a:off x="6516216"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3H Q12</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275178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755576" y="4636962"/>
            <a:ext cx="7632848" cy="2176414"/>
          </a:xfrm>
          <a:prstGeom prst="rect">
            <a:avLst/>
          </a:prstGeom>
        </p:spPr>
      </p:pic>
      <p:pic>
        <p:nvPicPr>
          <p:cNvPr id="9" name="Picture 8"/>
          <p:cNvPicPr>
            <a:picLocks noChangeAspect="1"/>
          </p:cNvPicPr>
          <p:nvPr/>
        </p:nvPicPr>
        <p:blipFill>
          <a:blip r:embed="rId3"/>
          <a:stretch>
            <a:fillRect/>
          </a:stretch>
        </p:blipFill>
        <p:spPr>
          <a:xfrm>
            <a:off x="755576" y="3645024"/>
            <a:ext cx="7632848" cy="2112806"/>
          </a:xfrm>
          <a:prstGeom prst="rect">
            <a:avLst/>
          </a:prstGeom>
        </p:spPr>
      </p:pic>
      <p:pic>
        <p:nvPicPr>
          <p:cNvPr id="5" name="Picture 4"/>
          <p:cNvPicPr>
            <a:picLocks noChangeAspect="1"/>
          </p:cNvPicPr>
          <p:nvPr/>
        </p:nvPicPr>
        <p:blipFill>
          <a:blip r:embed="rId4"/>
          <a:stretch>
            <a:fillRect/>
          </a:stretch>
        </p:blipFill>
        <p:spPr>
          <a:xfrm>
            <a:off x="755577" y="1850160"/>
            <a:ext cx="7632846" cy="2154904"/>
          </a:xfrm>
          <a:prstGeom prst="rect">
            <a:avLst/>
          </a:prstGeom>
        </p:spPr>
      </p:pic>
      <p:pic>
        <p:nvPicPr>
          <p:cNvPr id="4" name="Picture 3"/>
          <p:cNvPicPr>
            <a:picLocks noChangeAspect="1"/>
          </p:cNvPicPr>
          <p:nvPr/>
        </p:nvPicPr>
        <p:blipFill>
          <a:blip r:embed="rId5"/>
          <a:stretch>
            <a:fillRect/>
          </a:stretch>
        </p:blipFill>
        <p:spPr>
          <a:xfrm>
            <a:off x="755576" y="614628"/>
            <a:ext cx="7632848" cy="1734252"/>
          </a:xfrm>
          <a:prstGeom prst="rect">
            <a:avLst/>
          </a:prstGeom>
        </p:spPr>
      </p:pic>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9"/>
          <a:stretch>
            <a:fillRect/>
          </a:stretch>
        </p:blipFill>
        <p:spPr>
          <a:xfrm>
            <a:off x="755576" y="404664"/>
            <a:ext cx="7632848" cy="702672"/>
          </a:xfrm>
          <a:prstGeom prst="rect">
            <a:avLst/>
          </a:prstGeom>
        </p:spPr>
      </p:pic>
      <p:pic>
        <p:nvPicPr>
          <p:cNvPr id="45" name="Picture 44">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11"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12"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8" name="Straight Arrow Connector 17"/>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3"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9546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484784"/>
            <a:ext cx="8784976" cy="25569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484783"/>
            <a:ext cx="8784976" cy="541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79511" y="2026452"/>
            <a:ext cx="8784976" cy="455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24" name="Rectangle 23"/>
          <p:cNvSpPr/>
          <p:nvPr/>
        </p:nvSpPr>
        <p:spPr>
          <a:xfrm>
            <a:off x="179511" y="2482130"/>
            <a:ext cx="8784976" cy="802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5" name="Rectangle 24"/>
          <p:cNvSpPr/>
          <p:nvPr/>
        </p:nvSpPr>
        <p:spPr>
          <a:xfrm>
            <a:off x="179510" y="3284982"/>
            <a:ext cx="8784977" cy="756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a:t>
            </a:r>
            <a:endParaRPr lang="en-GB" sz="1400" b="1" dirty="0">
              <a:latin typeface="Comic Sans MS" panose="030F0702030302020204" pitchFamily="66" charset="0"/>
            </a:endParaRPr>
          </a:p>
        </p:txBody>
      </p:sp>
      <p:cxnSp>
        <p:nvCxnSpPr>
          <p:cNvPr id="21" name="Straight Arrow Connector 20"/>
          <p:cNvCxnSpPr>
            <a:stCxn id="15" idx="3"/>
            <a:endCxn id="19"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0362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3" grpId="0" animBg="1"/>
      <p:bldP spid="22" grpId="0" animBg="1"/>
      <p:bldP spid="24" grpId="0" animBg="1"/>
      <p:bldP spid="25"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7116"/>
          <a:stretch/>
        </p:blipFill>
        <p:spPr>
          <a:xfrm>
            <a:off x="323530" y="1196752"/>
            <a:ext cx="8496940" cy="5040560"/>
          </a:xfrm>
          <a:prstGeom prst="rect">
            <a:avLst/>
          </a:prstGeom>
        </p:spPr>
      </p:pic>
      <p:pic>
        <p:nvPicPr>
          <p:cNvPr id="6" name="Picture 5"/>
          <p:cNvPicPr>
            <a:picLocks noChangeAspect="1"/>
          </p:cNvPicPr>
          <p:nvPr/>
        </p:nvPicPr>
        <p:blipFill>
          <a:blip r:embed="rId3"/>
          <a:stretch>
            <a:fillRect/>
          </a:stretch>
        </p:blipFill>
        <p:spPr>
          <a:xfrm>
            <a:off x="323529" y="980728"/>
            <a:ext cx="8496942" cy="103843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45" name="Picture 44">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9"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8" name="Straight Arrow Connector 17"/>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0"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Q17</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129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1484784"/>
            <a:ext cx="8784976" cy="13861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484783"/>
            <a:ext cx="8784976" cy="1386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20" name="Straight Arrow Connector 19"/>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Q17</a:t>
            </a:r>
            <a:endParaRPr lang="en-GB" sz="1400" b="1" dirty="0">
              <a:latin typeface="Comic Sans MS" panose="030F0702030302020204" pitchFamily="66" charset="0"/>
            </a:endParaRPr>
          </a:p>
        </p:txBody>
      </p:sp>
      <p:cxnSp>
        <p:nvCxnSpPr>
          <p:cNvPr id="27" name="Straight Arrow Connector 26"/>
          <p:cNvCxnSpPr>
            <a:stCxn id="17" idx="3"/>
            <a:endCxn id="26"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1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1521" y="3939374"/>
            <a:ext cx="8640958" cy="2297938"/>
          </a:xfrm>
          <a:prstGeom prst="rect">
            <a:avLst/>
          </a:prstGeom>
        </p:spPr>
      </p:pic>
      <p:pic>
        <p:nvPicPr>
          <p:cNvPr id="5" name="Picture 4"/>
          <p:cNvPicPr>
            <a:picLocks noChangeAspect="1"/>
          </p:cNvPicPr>
          <p:nvPr/>
        </p:nvPicPr>
        <p:blipFill>
          <a:blip r:embed="rId3"/>
          <a:stretch>
            <a:fillRect/>
          </a:stretch>
        </p:blipFill>
        <p:spPr>
          <a:xfrm>
            <a:off x="251520" y="2996952"/>
            <a:ext cx="8640960" cy="2278934"/>
          </a:xfrm>
          <a:prstGeom prst="rect">
            <a:avLst/>
          </a:prstGeom>
        </p:spPr>
      </p:pic>
      <p:pic>
        <p:nvPicPr>
          <p:cNvPr id="4" name="Picture 3"/>
          <p:cNvPicPr>
            <a:picLocks noChangeAspect="1"/>
          </p:cNvPicPr>
          <p:nvPr/>
        </p:nvPicPr>
        <p:blipFill>
          <a:blip r:embed="rId4"/>
          <a:stretch>
            <a:fillRect/>
          </a:stretch>
        </p:blipFill>
        <p:spPr>
          <a:xfrm>
            <a:off x="251520" y="1700808"/>
            <a:ext cx="8640960" cy="200446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8"/>
          <a:stretch>
            <a:fillRect/>
          </a:stretch>
        </p:blipFill>
        <p:spPr>
          <a:xfrm>
            <a:off x="251520" y="1052736"/>
            <a:ext cx="8640960" cy="743498"/>
          </a:xfrm>
          <a:prstGeom prst="rect">
            <a:avLst/>
          </a:prstGeom>
        </p:spPr>
      </p:pic>
      <p:grpSp>
        <p:nvGrpSpPr>
          <p:cNvPr id="21" name="Group 20"/>
          <p:cNvGrpSpPr/>
          <p:nvPr/>
        </p:nvGrpSpPr>
        <p:grpSpPr>
          <a:xfrm>
            <a:off x="107504" y="368660"/>
            <a:ext cx="648072" cy="648072"/>
            <a:chOff x="107504" y="368660"/>
            <a:chExt cx="648072" cy="648072"/>
          </a:xfrm>
        </p:grpSpPr>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3" name="Straight Connector 2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Rectangle 16">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11"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2"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Q12</a:t>
            </a:r>
            <a:endParaRPr lang="en-GB" sz="1400" b="1" dirty="0">
              <a:latin typeface="Comic Sans MS" panose="030F0702030302020204" pitchFamily="66" charset="0"/>
            </a:endParaRPr>
          </a:p>
        </p:txBody>
      </p:sp>
      <p:cxnSp>
        <p:nvCxnSpPr>
          <p:cNvPr id="29" name="Straight Arrow Connector 28"/>
          <p:cNvCxnSpPr>
            <a:stCxn id="18" idx="3"/>
            <a:endCxn id="20"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452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1" y="1772816"/>
            <a:ext cx="8784978" cy="16191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772815"/>
            <a:ext cx="8784976" cy="360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79511" y="2132857"/>
            <a:ext cx="8784976" cy="3948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4" name="Rectangle 23"/>
          <p:cNvSpPr/>
          <p:nvPr/>
        </p:nvSpPr>
        <p:spPr>
          <a:xfrm>
            <a:off x="179511" y="2527673"/>
            <a:ext cx="8784976" cy="864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Q12</a:t>
            </a:r>
            <a:endParaRPr lang="en-GB" sz="1400" b="1" dirty="0">
              <a:latin typeface="Comic Sans MS" panose="030F0702030302020204" pitchFamily="66" charset="0"/>
            </a:endParaRPr>
          </a:p>
        </p:txBody>
      </p:sp>
      <p:cxnSp>
        <p:nvCxnSpPr>
          <p:cNvPr id="25" name="Straight Arrow Connector 24"/>
          <p:cNvCxnSpPr>
            <a:stCxn id="14" idx="3"/>
            <a:endCxn id="18"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8759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3" grpId="0" animBg="1"/>
      <p:bldP spid="22"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Q17</a:t>
            </a:r>
            <a:endParaRPr lang="en-GB" sz="1400" b="1" dirty="0">
              <a:latin typeface="Comic Sans MS" panose="030F0702030302020204" pitchFamily="66" charset="0"/>
            </a:endParaRPr>
          </a:p>
        </p:txBody>
      </p:sp>
      <p:cxnSp>
        <p:nvCxnSpPr>
          <p:cNvPr id="26" name="Straight Arrow Connector 25"/>
          <p:cNvCxnSpPr>
            <a:stCxn id="18" idx="3"/>
            <a:endCxn id="25"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9"/>
          <a:stretch>
            <a:fillRect/>
          </a:stretch>
        </p:blipFill>
        <p:spPr>
          <a:xfrm>
            <a:off x="323529" y="1484784"/>
            <a:ext cx="8496942" cy="1342842"/>
          </a:xfrm>
          <a:prstGeom prst="rect">
            <a:avLst/>
          </a:prstGeom>
        </p:spPr>
      </p:pic>
    </p:spTree>
    <p:extLst>
      <p:ext uri="{BB962C8B-B14F-4D97-AF65-F5344CB8AC3E}">
        <p14:creationId xmlns:p14="http://schemas.microsoft.com/office/powerpoint/2010/main" val="1780569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5537" y="2681936"/>
            <a:ext cx="8352926" cy="3555376"/>
          </a:xfrm>
          <a:prstGeom prst="rect">
            <a:avLst/>
          </a:prstGeom>
        </p:spPr>
      </p:pic>
      <p:pic>
        <p:nvPicPr>
          <p:cNvPr id="5" name="Picture 4"/>
          <p:cNvPicPr>
            <a:picLocks noChangeAspect="1"/>
          </p:cNvPicPr>
          <p:nvPr/>
        </p:nvPicPr>
        <p:blipFill>
          <a:blip r:embed="rId3"/>
          <a:stretch>
            <a:fillRect/>
          </a:stretch>
        </p:blipFill>
        <p:spPr>
          <a:xfrm>
            <a:off x="395536" y="2303656"/>
            <a:ext cx="8352928" cy="249349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8"/>
          <a:stretch>
            <a:fillRect/>
          </a:stretch>
        </p:blipFill>
        <p:spPr>
          <a:xfrm>
            <a:off x="395536" y="1052736"/>
            <a:ext cx="8352928" cy="1841054"/>
          </a:xfrm>
          <a:prstGeom prst="rect">
            <a:avLst/>
          </a:prstGeom>
        </p:spPr>
      </p:pic>
      <p:sp>
        <p:nvSpPr>
          <p:cNvPr id="18" name="Rectangle 17">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10"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1"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Q17</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5160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764704"/>
            <a:ext cx="8784976" cy="46758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79512" y="764703"/>
            <a:ext cx="8784973" cy="2016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179512" y="2780928"/>
            <a:ext cx="8784973" cy="2659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Q17</a:t>
            </a:r>
            <a:endParaRPr lang="en-GB" sz="1400" b="1" dirty="0">
              <a:latin typeface="Comic Sans MS" panose="030F0702030302020204" pitchFamily="66" charset="0"/>
            </a:endParaRPr>
          </a:p>
        </p:txBody>
      </p:sp>
      <p:cxnSp>
        <p:nvCxnSpPr>
          <p:cNvPr id="22" name="Straight Arrow Connector 21"/>
          <p:cNvCxnSpPr>
            <a:stCxn id="15" idx="3"/>
            <a:endCxn id="19"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785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3" grpId="0" animBg="1"/>
      <p:bldP spid="21"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0" y="1700808"/>
            <a:ext cx="8640960" cy="4533684"/>
          </a:xfrm>
          <a:prstGeom prst="rect">
            <a:avLst/>
          </a:prstGeom>
        </p:spPr>
      </p:pic>
      <p:pic>
        <p:nvPicPr>
          <p:cNvPr id="8" name="Picture 7"/>
          <p:cNvPicPr>
            <a:picLocks noChangeAspect="1"/>
          </p:cNvPicPr>
          <p:nvPr/>
        </p:nvPicPr>
        <p:blipFill rotWithShape="1">
          <a:blip r:embed="rId3"/>
          <a:srcRect t="45971"/>
          <a:stretch/>
        </p:blipFill>
        <p:spPr>
          <a:xfrm>
            <a:off x="251521" y="1898198"/>
            <a:ext cx="8640958" cy="253891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9"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Q18</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1"/>
          <a:stretch>
            <a:fillRect/>
          </a:stretch>
        </p:blipFill>
        <p:spPr>
          <a:xfrm>
            <a:off x="251520" y="1124744"/>
            <a:ext cx="8640960" cy="764530"/>
          </a:xfrm>
          <a:prstGeom prst="rect">
            <a:avLst/>
          </a:prstGeom>
        </p:spPr>
      </p:pic>
    </p:spTree>
    <p:extLst>
      <p:ext uri="{BB962C8B-B14F-4D97-AF65-F5344CB8AC3E}">
        <p14:creationId xmlns:p14="http://schemas.microsoft.com/office/powerpoint/2010/main" val="122618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412776"/>
            <a:ext cx="8784976" cy="20405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79512" y="1412775"/>
            <a:ext cx="8784973" cy="617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179512" y="2030258"/>
            <a:ext cx="8784973" cy="1423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7" name="Straight Arrow Connector 16"/>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Q18</a:t>
            </a:r>
            <a:endParaRPr lang="en-GB" sz="1400" b="1" dirty="0">
              <a:latin typeface="Comic Sans MS" panose="030F0702030302020204" pitchFamily="66" charset="0"/>
            </a:endParaRPr>
          </a:p>
        </p:txBody>
      </p:sp>
      <p:cxnSp>
        <p:nvCxnSpPr>
          <p:cNvPr id="24" name="Straight Arrow Connector 23"/>
          <p:cNvCxnSpPr>
            <a:stCxn id="16" idx="3"/>
            <a:endCxn id="20"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4550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3" grpId="0" animBg="1"/>
      <p:bldP spid="21"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30" y="1931064"/>
            <a:ext cx="8496940" cy="4306248"/>
          </a:xfrm>
          <a:prstGeom prst="rect">
            <a:avLst/>
          </a:prstGeom>
        </p:spPr>
      </p:pic>
      <p:pic>
        <p:nvPicPr>
          <p:cNvPr id="5" name="Picture 4"/>
          <p:cNvPicPr>
            <a:picLocks noChangeAspect="1"/>
          </p:cNvPicPr>
          <p:nvPr/>
        </p:nvPicPr>
        <p:blipFill>
          <a:blip r:embed="rId3"/>
          <a:stretch>
            <a:fillRect/>
          </a:stretch>
        </p:blipFill>
        <p:spPr>
          <a:xfrm>
            <a:off x="323529" y="1124744"/>
            <a:ext cx="8496942" cy="360850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9"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Q13</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11"/>
          <a:stretch>
            <a:fillRect/>
          </a:stretch>
        </p:blipFill>
        <p:spPr>
          <a:xfrm>
            <a:off x="323529" y="1041366"/>
            <a:ext cx="8496942" cy="803458"/>
          </a:xfrm>
          <a:prstGeom prst="rect">
            <a:avLst/>
          </a:prstGeom>
        </p:spPr>
      </p:pic>
    </p:spTree>
    <p:extLst>
      <p:ext uri="{BB962C8B-B14F-4D97-AF65-F5344CB8AC3E}">
        <p14:creationId xmlns:p14="http://schemas.microsoft.com/office/powerpoint/2010/main" val="3297827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5" y="476672"/>
            <a:ext cx="8208910" cy="5834316"/>
          </a:xfrm>
          <a:prstGeom prst="rect">
            <a:avLst/>
          </a:prstGeom>
        </p:spPr>
      </p:pic>
      <p:sp>
        <p:nvSpPr>
          <p:cNvPr id="23" name="Rectangle 22"/>
          <p:cNvSpPr/>
          <p:nvPr/>
        </p:nvSpPr>
        <p:spPr>
          <a:xfrm>
            <a:off x="467545" y="476671"/>
            <a:ext cx="8208910" cy="32403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467545" y="3717032"/>
            <a:ext cx="8208910" cy="2593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3"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4"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5"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Q13</a:t>
            </a:r>
            <a:endParaRPr lang="en-GB" sz="1400" b="1" dirty="0">
              <a:latin typeface="Comic Sans MS" panose="030F0702030302020204" pitchFamily="66" charset="0"/>
            </a:endParaRPr>
          </a:p>
        </p:txBody>
      </p:sp>
      <p:cxnSp>
        <p:nvCxnSpPr>
          <p:cNvPr id="22" name="Straight Arrow Connector 21"/>
          <p:cNvCxnSpPr>
            <a:stCxn id="15" idx="3"/>
            <a:endCxn id="19"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107409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3" grpId="0" animBg="1"/>
      <p:bldP spid="21"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11097"/>
          <a:stretch/>
        </p:blipFill>
        <p:spPr>
          <a:xfrm>
            <a:off x="323528" y="1268760"/>
            <a:ext cx="8496944" cy="49366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Q18</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0"/>
          <a:stretch>
            <a:fillRect/>
          </a:stretch>
        </p:blipFill>
        <p:spPr>
          <a:xfrm>
            <a:off x="323528" y="1052736"/>
            <a:ext cx="8496944" cy="1046384"/>
          </a:xfrm>
          <a:prstGeom prst="rect">
            <a:avLst/>
          </a:prstGeom>
        </p:spPr>
      </p:pic>
    </p:spTree>
    <p:extLst>
      <p:ext uri="{BB962C8B-B14F-4D97-AF65-F5344CB8AC3E}">
        <p14:creationId xmlns:p14="http://schemas.microsoft.com/office/powerpoint/2010/main" val="3229311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1556792"/>
            <a:ext cx="8208910" cy="1885550"/>
          </a:xfrm>
          <a:prstGeom prst="rect">
            <a:avLst/>
          </a:prstGeom>
        </p:spPr>
      </p:pic>
      <p:sp>
        <p:nvSpPr>
          <p:cNvPr id="23" name="Rectangle 22"/>
          <p:cNvSpPr/>
          <p:nvPr/>
        </p:nvSpPr>
        <p:spPr>
          <a:xfrm>
            <a:off x="467545" y="1556791"/>
            <a:ext cx="8208910" cy="1885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7" name="Straight Arrow Connector 16"/>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Q18</a:t>
            </a:r>
            <a:endParaRPr lang="en-GB" sz="1400" b="1" dirty="0">
              <a:latin typeface="Comic Sans MS" panose="030F0702030302020204" pitchFamily="66" charset="0"/>
            </a:endParaRPr>
          </a:p>
        </p:txBody>
      </p:sp>
      <p:cxnSp>
        <p:nvCxnSpPr>
          <p:cNvPr id="24" name="Straight Arrow Connector 23"/>
          <p:cNvCxnSpPr>
            <a:stCxn id="16" idx="3"/>
            <a:endCxn id="20"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5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1777642"/>
            <a:ext cx="8640960" cy="4459670"/>
          </a:xfrm>
          <a:prstGeom prst="rect">
            <a:avLst/>
          </a:prstGeom>
        </p:spPr>
      </p:pic>
      <p:pic>
        <p:nvPicPr>
          <p:cNvPr id="4" name="Picture 3"/>
          <p:cNvPicPr>
            <a:picLocks noChangeAspect="1"/>
          </p:cNvPicPr>
          <p:nvPr/>
        </p:nvPicPr>
        <p:blipFill>
          <a:blip r:embed="rId3"/>
          <a:stretch>
            <a:fillRect/>
          </a:stretch>
        </p:blipFill>
        <p:spPr>
          <a:xfrm>
            <a:off x="251520" y="1052736"/>
            <a:ext cx="8640960" cy="183311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9"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Q16</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015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628800"/>
            <a:ext cx="8496944" cy="1233932"/>
          </a:xfrm>
          <a:prstGeom prst="rect">
            <a:avLst/>
          </a:prstGeom>
        </p:spPr>
      </p:pic>
      <p:sp>
        <p:nvSpPr>
          <p:cNvPr id="23" name="Rectangle 22"/>
          <p:cNvSpPr/>
          <p:nvPr/>
        </p:nvSpPr>
        <p:spPr>
          <a:xfrm>
            <a:off x="323528" y="1556791"/>
            <a:ext cx="8496944" cy="1305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5" name="Straight Arrow Connector 14"/>
          <p:cNvCxnSpPr>
            <a:stCxn id="11"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Q16</a:t>
            </a:r>
            <a:endParaRPr lang="en-GB" sz="1400" b="1" dirty="0">
              <a:latin typeface="Comic Sans MS" panose="030F0702030302020204" pitchFamily="66" charset="0"/>
            </a:endParaRPr>
          </a:p>
        </p:txBody>
      </p:sp>
      <p:cxnSp>
        <p:nvCxnSpPr>
          <p:cNvPr id="19" name="Straight Arrow Connector 18"/>
          <p:cNvCxnSpPr>
            <a:stCxn id="14" idx="3"/>
            <a:endCxn id="18"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909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23528" y="1700808"/>
            <a:ext cx="8496944" cy="19670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8" name="Straight Arrow Connector 17"/>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Q17</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23528" y="1700807"/>
            <a:ext cx="8496944" cy="1967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809706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1969208"/>
            <a:ext cx="8496944" cy="4268104"/>
          </a:xfrm>
          <a:prstGeom prst="rect">
            <a:avLst/>
          </a:prstGeom>
        </p:spPr>
      </p:pic>
      <p:pic>
        <p:nvPicPr>
          <p:cNvPr id="4" name="Picture 3"/>
          <p:cNvPicPr>
            <a:picLocks noChangeAspect="1"/>
          </p:cNvPicPr>
          <p:nvPr/>
        </p:nvPicPr>
        <p:blipFill>
          <a:blip r:embed="rId3"/>
          <a:stretch>
            <a:fillRect/>
          </a:stretch>
        </p:blipFill>
        <p:spPr>
          <a:xfrm>
            <a:off x="323528" y="1052736"/>
            <a:ext cx="8496944" cy="163752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9"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Q20</a:t>
            </a:r>
            <a:endParaRPr lang="en-GB" sz="1400" b="1" dirty="0">
              <a:latin typeface="Comic Sans MS" panose="030F0702030302020204" pitchFamily="66" charset="0"/>
            </a:endParaRPr>
          </a:p>
        </p:txBody>
      </p:sp>
      <p:cxnSp>
        <p:nvCxnSpPr>
          <p:cNvPr id="23" name="Straight Arrow Connector 22"/>
          <p:cNvCxnSpPr>
            <a:stCxn id="18" idx="3"/>
            <a:endCxn id="22"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636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196752"/>
            <a:ext cx="8640962" cy="33399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9" y="1196751"/>
            <a:ext cx="8640959" cy="33399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4" name="Straight Arrow Connector 13"/>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Q20</a:t>
            </a:r>
            <a:endParaRPr lang="en-GB" sz="1400" b="1" dirty="0">
              <a:latin typeface="Comic Sans MS" panose="030F0702030302020204" pitchFamily="66" charset="0"/>
            </a:endParaRPr>
          </a:p>
        </p:txBody>
      </p:sp>
      <p:cxnSp>
        <p:nvCxnSpPr>
          <p:cNvPr id="21" name="Straight Arrow Connector 20"/>
          <p:cNvCxnSpPr>
            <a:stCxn id="13" idx="3"/>
            <a:endCxn id="16"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147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102760"/>
            <a:ext cx="8640960" cy="49905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Q16</a:t>
            </a:r>
            <a:endParaRPr lang="en-GB" sz="1400" b="1" dirty="0">
              <a:latin typeface="Comic Sans MS" panose="030F0702030302020204" pitchFamily="66" charset="0"/>
            </a:endParaRPr>
          </a:p>
        </p:txBody>
      </p:sp>
      <p:cxnSp>
        <p:nvCxnSpPr>
          <p:cNvPr id="23" name="Straight Arrow Connector 22"/>
          <p:cNvCxnSpPr>
            <a:stCxn id="18" idx="3"/>
            <a:endCxn id="22"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54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9" y="1700808"/>
            <a:ext cx="8640962" cy="7059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9" y="1700808"/>
            <a:ext cx="8640959" cy="705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8" name="Straight Arrow Connector 17"/>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Q16</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13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2" y="3755750"/>
            <a:ext cx="8640956" cy="2481562"/>
          </a:xfrm>
          <a:prstGeom prst="rect">
            <a:avLst/>
          </a:prstGeom>
        </p:spPr>
      </p:pic>
      <p:pic>
        <p:nvPicPr>
          <p:cNvPr id="4" name="Picture 3"/>
          <p:cNvPicPr>
            <a:picLocks noChangeAspect="1"/>
          </p:cNvPicPr>
          <p:nvPr/>
        </p:nvPicPr>
        <p:blipFill>
          <a:blip r:embed="rId3"/>
          <a:stretch>
            <a:fillRect/>
          </a:stretch>
        </p:blipFill>
        <p:spPr>
          <a:xfrm>
            <a:off x="251521" y="986613"/>
            <a:ext cx="8640958" cy="488477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9" name="Rectangle 18">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9"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Q12</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777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908720"/>
            <a:ext cx="8640960" cy="38210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0" y="908718"/>
            <a:ext cx="8640960" cy="3821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8" name="Straight Arrow Connector 17"/>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Q12</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025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Quadratic Inequalities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3" name="Straight Arrow Connector 12"/>
          <p:cNvCxnSpPr>
            <a:stCxn id="8" idx="3"/>
            <a:endCxn id="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Rectangle 59">
            <a:hlinkClick r:id="rId5" action="ppaction://hlinksldjump"/>
          </p:cNvPr>
          <p:cNvSpPr/>
          <p:nvPr/>
        </p:nvSpPr>
        <p:spPr>
          <a:xfrm>
            <a:off x="2987952" y="299695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Q16</a:t>
            </a:r>
            <a:endParaRPr lang="en-GB" sz="1400" b="1" dirty="0">
              <a:latin typeface="Comic Sans MS" panose="030F0702030302020204" pitchFamily="66" charset="0"/>
            </a:endParaRPr>
          </a:p>
        </p:txBody>
      </p:sp>
      <p:sp>
        <p:nvSpPr>
          <p:cNvPr id="17" name="Rectangle 16">
            <a:hlinkClick r:id="rId6"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sp>
        <p:nvSpPr>
          <p:cNvPr id="11" name="Rectangle 10">
            <a:hlinkClick r:id="rId7" action="ppaction://hlinksldjump"/>
          </p:cNvPr>
          <p:cNvSpPr/>
          <p:nvPr/>
        </p:nvSpPr>
        <p:spPr>
          <a:xfrm>
            <a:off x="2987952" y="360904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Q20</a:t>
            </a:r>
            <a:endParaRPr lang="en-GB" sz="1400" b="1" dirty="0">
              <a:latin typeface="Comic Sans MS" panose="030F0702030302020204" pitchFamily="66" charset="0"/>
            </a:endParaRPr>
          </a:p>
        </p:txBody>
      </p:sp>
      <p:sp>
        <p:nvSpPr>
          <p:cNvPr id="12" name="Rectangle 11">
            <a:hlinkClick r:id="rId8" action="ppaction://hlinksldjump"/>
          </p:cNvPr>
          <p:cNvSpPr/>
          <p:nvPr/>
        </p:nvSpPr>
        <p:spPr>
          <a:xfrm>
            <a:off x="5436224"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2H Q17</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354990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6"/>
          <a:stretch>
            <a:fillRect/>
          </a:stretch>
        </p:blipFill>
        <p:spPr>
          <a:xfrm>
            <a:off x="251521" y="1916832"/>
            <a:ext cx="8640958" cy="1150514"/>
          </a:xfrm>
          <a:prstGeom prst="rect">
            <a:avLst/>
          </a:prstGeom>
        </p:spPr>
      </p:pic>
      <p:sp>
        <p:nvSpPr>
          <p:cNvPr id="19" name="Rectangle 18">
            <a:hlinkClick r:id="rId7" action="ppaction://hlinksldjump"/>
          </p:cNvPr>
          <p:cNvSpPr/>
          <p:nvPr/>
        </p:nvSpPr>
        <p:spPr>
          <a:xfrm>
            <a:off x="457200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a:t>
            </a:r>
            <a:r>
              <a:rPr lang="en-GB" sz="1400" b="1" dirty="0">
                <a:latin typeface="Comic Sans MS" panose="030F0702030302020204" pitchFamily="66" charset="0"/>
              </a:rPr>
              <a:t>Q</a:t>
            </a:r>
            <a:r>
              <a:rPr lang="en-GB" sz="1400" b="1" dirty="0" smtClean="0">
                <a:latin typeface="Comic Sans MS" panose="030F0702030302020204" pitchFamily="66" charset="0"/>
              </a:rPr>
              <a:t>16</a:t>
            </a:r>
            <a:endParaRPr lang="en-GB" sz="1400" b="1" dirty="0">
              <a:latin typeface="Comic Sans MS" panose="030F0702030302020204" pitchFamily="66" charset="0"/>
            </a:endParaRPr>
          </a:p>
        </p:txBody>
      </p:sp>
      <p:cxnSp>
        <p:nvCxnSpPr>
          <p:cNvPr id="20" name="Straight Arrow Connector 19"/>
          <p:cNvCxnSpPr>
            <a:endCxn id="19"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22" name="Straight Arrow Connector 21"/>
          <p:cNvCxnSpPr>
            <a:stCxn id="21" idx="3"/>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spTree>
    <p:extLst>
      <p:ext uri="{BB962C8B-B14F-4D97-AF65-F5344CB8AC3E}">
        <p14:creationId xmlns:p14="http://schemas.microsoft.com/office/powerpoint/2010/main" val="1191173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764704"/>
            <a:ext cx="8784974" cy="47516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764703"/>
            <a:ext cx="8784974" cy="4751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57200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a:t>
            </a:r>
            <a:r>
              <a:rPr lang="en-GB" sz="1400" b="1" dirty="0">
                <a:latin typeface="Comic Sans MS" panose="030F0702030302020204" pitchFamily="66" charset="0"/>
              </a:rPr>
              <a:t>Q</a:t>
            </a:r>
            <a:r>
              <a:rPr lang="en-GB" sz="1400" b="1" dirty="0" smtClean="0">
                <a:latin typeface="Comic Sans MS" panose="030F0702030302020204" pitchFamily="66" charset="0"/>
              </a:rPr>
              <a:t>16</a:t>
            </a:r>
            <a:endParaRPr lang="en-GB" sz="1400" b="1" dirty="0">
              <a:latin typeface="Comic Sans MS" panose="030F0702030302020204" pitchFamily="66" charset="0"/>
            </a:endParaRPr>
          </a:p>
        </p:txBody>
      </p:sp>
      <p:cxnSp>
        <p:nvCxnSpPr>
          <p:cNvPr id="19" name="Straight Arrow Connector 18"/>
          <p:cNvCxnSpPr>
            <a:endCxn id="11"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21" name="Straight Arrow Connector 20"/>
          <p:cNvCxnSpPr>
            <a:stCxn id="20" idx="3"/>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spTree>
    <p:extLst>
      <p:ext uri="{BB962C8B-B14F-4D97-AF65-F5344CB8AC3E}">
        <p14:creationId xmlns:p14="http://schemas.microsoft.com/office/powerpoint/2010/main" val="1022458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3087028"/>
            <a:ext cx="8640958" cy="3150284"/>
          </a:xfrm>
          <a:prstGeom prst="rect">
            <a:avLst/>
          </a:prstGeom>
        </p:spPr>
      </p:pic>
      <p:pic>
        <p:nvPicPr>
          <p:cNvPr id="5" name="Picture 4"/>
          <p:cNvPicPr>
            <a:picLocks noChangeAspect="1"/>
          </p:cNvPicPr>
          <p:nvPr/>
        </p:nvPicPr>
        <p:blipFill rotWithShape="1">
          <a:blip r:embed="rId3"/>
          <a:srcRect t="23582"/>
          <a:stretch/>
        </p:blipFill>
        <p:spPr>
          <a:xfrm>
            <a:off x="251520" y="1124744"/>
            <a:ext cx="8640960" cy="3541047"/>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hlinkClick r:id="rId8" action="ppaction://hlinksldjump"/>
          </p:cNvPr>
          <p:cNvSpPr/>
          <p:nvPr/>
        </p:nvSpPr>
        <p:spPr>
          <a:xfrm>
            <a:off x="457200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Q20</a:t>
            </a:r>
            <a:endParaRPr lang="en-GB" sz="1400" b="1" dirty="0">
              <a:latin typeface="Comic Sans MS" panose="030F0702030302020204" pitchFamily="66" charset="0"/>
            </a:endParaRPr>
          </a:p>
        </p:txBody>
      </p:sp>
      <p:cxnSp>
        <p:nvCxnSpPr>
          <p:cNvPr id="20" name="Straight Arrow Connector 19"/>
          <p:cNvCxnSpPr>
            <a:endCxn id="19"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22" name="Straight Arrow Connector 21"/>
          <p:cNvCxnSpPr>
            <a:stCxn id="21" idx="3"/>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pic>
        <p:nvPicPr>
          <p:cNvPr id="4" name="Picture 3"/>
          <p:cNvPicPr>
            <a:picLocks noChangeAspect="1"/>
          </p:cNvPicPr>
          <p:nvPr/>
        </p:nvPicPr>
        <p:blipFill>
          <a:blip r:embed="rId11"/>
          <a:stretch>
            <a:fillRect/>
          </a:stretch>
        </p:blipFill>
        <p:spPr>
          <a:xfrm>
            <a:off x="251520" y="1052736"/>
            <a:ext cx="8640960" cy="601738"/>
          </a:xfrm>
          <a:prstGeom prst="rect">
            <a:avLst/>
          </a:prstGeom>
        </p:spPr>
      </p:pic>
    </p:spTree>
    <p:extLst>
      <p:ext uri="{BB962C8B-B14F-4D97-AF65-F5344CB8AC3E}">
        <p14:creationId xmlns:p14="http://schemas.microsoft.com/office/powerpoint/2010/main" val="1730933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049455"/>
            <a:ext cx="8640960" cy="47590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a:t>
            </a:r>
            <a:endParaRPr lang="en-GB" sz="1400" b="1" dirty="0">
              <a:latin typeface="Comic Sans MS" panose="030F0702030302020204" pitchFamily="66" charset="0"/>
            </a:endParaRPr>
          </a:p>
        </p:txBody>
      </p:sp>
      <p:cxnSp>
        <p:nvCxnSpPr>
          <p:cNvPr id="26" name="Straight Arrow Connector 25"/>
          <p:cNvCxnSpPr>
            <a:stCxn id="18" idx="3"/>
            <a:endCxn id="25"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016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2420888"/>
            <a:ext cx="8784974" cy="12424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2420888"/>
            <a:ext cx="878497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457200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Q20</a:t>
            </a:r>
            <a:endParaRPr lang="en-GB" sz="1400" b="1" dirty="0">
              <a:latin typeface="Comic Sans MS" panose="030F0702030302020204" pitchFamily="66" charset="0"/>
            </a:endParaRPr>
          </a:p>
        </p:txBody>
      </p:sp>
      <p:cxnSp>
        <p:nvCxnSpPr>
          <p:cNvPr id="15" name="Straight Arrow Connector 14"/>
          <p:cNvCxnSpPr>
            <a:endCxn id="14"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7" name="Straight Arrow Connector 16"/>
          <p:cNvCxnSpPr>
            <a:stCxn id="16" idx="3"/>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sp>
        <p:nvSpPr>
          <p:cNvPr id="23" name="Rectangle 22"/>
          <p:cNvSpPr/>
          <p:nvPr/>
        </p:nvSpPr>
        <p:spPr>
          <a:xfrm>
            <a:off x="179513" y="2996952"/>
            <a:ext cx="8784974" cy="666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043487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174978"/>
            <a:ext cx="8640960" cy="48552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hlinkClick r:id="rId7" action="ppaction://hlinksldjump"/>
          </p:cNvPr>
          <p:cNvSpPr/>
          <p:nvPr/>
        </p:nvSpPr>
        <p:spPr>
          <a:xfrm>
            <a:off x="457200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Q17</a:t>
            </a:r>
            <a:endParaRPr lang="en-GB" sz="1400" b="1" dirty="0">
              <a:latin typeface="Comic Sans MS" panose="030F0702030302020204" pitchFamily="66" charset="0"/>
            </a:endParaRPr>
          </a:p>
        </p:txBody>
      </p:sp>
      <p:cxnSp>
        <p:nvCxnSpPr>
          <p:cNvPr id="20" name="Straight Arrow Connector 19"/>
          <p:cNvCxnSpPr>
            <a:endCxn id="19"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22" name="Straight Arrow Connector 21"/>
          <p:cNvCxnSpPr>
            <a:stCxn id="21" idx="3"/>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spTree>
    <p:extLst>
      <p:ext uri="{BB962C8B-B14F-4D97-AF65-F5344CB8AC3E}">
        <p14:creationId xmlns:p14="http://schemas.microsoft.com/office/powerpoint/2010/main" val="34252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808218"/>
            <a:ext cx="8784974" cy="14047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808216"/>
            <a:ext cx="8784974" cy="1404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9" name="Rectangle 18">
            <a:hlinkClick r:id="rId6" action="ppaction://hlinksldjump"/>
          </p:cNvPr>
          <p:cNvSpPr/>
          <p:nvPr/>
        </p:nvSpPr>
        <p:spPr>
          <a:xfrm>
            <a:off x="457200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Q17</a:t>
            </a:r>
            <a:endParaRPr lang="en-GB" sz="1400" b="1" dirty="0">
              <a:latin typeface="Comic Sans MS" panose="030F0702030302020204" pitchFamily="66" charset="0"/>
            </a:endParaRPr>
          </a:p>
        </p:txBody>
      </p:sp>
      <p:cxnSp>
        <p:nvCxnSpPr>
          <p:cNvPr id="20" name="Straight Arrow Connector 19"/>
          <p:cNvCxnSpPr>
            <a:endCxn id="19"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22" name="Straight Arrow Connector 21"/>
          <p:cNvCxnSpPr>
            <a:stCxn id="21" idx="3"/>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spTree>
    <p:extLst>
      <p:ext uri="{BB962C8B-B14F-4D97-AF65-F5344CB8AC3E}">
        <p14:creationId xmlns:p14="http://schemas.microsoft.com/office/powerpoint/2010/main" val="1170991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
            <a:ext cx="7886700" cy="1325563"/>
          </a:xfrm>
        </p:spPr>
        <p:txBody>
          <a:bodyPr>
            <a:normAutofit/>
          </a:bodyPr>
          <a:lstStyle/>
          <a:p>
            <a:pPr algn="ctr"/>
            <a:r>
              <a:rPr lang="en-GB" sz="4800" dirty="0">
                <a:latin typeface="Comic Sans MS" panose="030F0702030302020204" pitchFamily="66" charset="0"/>
              </a:rPr>
              <a:t>Factorising</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Rectangle 5">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7" name="Rectangle 6">
            <a:hlinkClick r:id="rId5"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8" name="Straight Arrow Connector 7"/>
          <p:cNvCxnSpPr>
            <a:stCxn id="6" idx="3"/>
            <a:endCxn id="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07504"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39" name="Rectangle 38">
            <a:hlinkClick r:id="rId6" action="ppaction://hlinksldjump"/>
          </p:cNvPr>
          <p:cNvSpPr/>
          <p:nvPr/>
        </p:nvSpPr>
        <p:spPr>
          <a:xfrm>
            <a:off x="1547664" y="6453336"/>
            <a:ext cx="257353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Algebraic Fractions</a:t>
            </a:r>
          </a:p>
        </p:txBody>
      </p:sp>
      <p:sp>
        <p:nvSpPr>
          <p:cNvPr id="67" name="Rectangle 66">
            <a:hlinkClick r:id="rId7" action="ppaction://hlinksldjump"/>
          </p:cNvPr>
          <p:cNvSpPr/>
          <p:nvPr/>
        </p:nvSpPr>
        <p:spPr>
          <a:xfrm>
            <a:off x="3095944" y="3302984"/>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Practice</a:t>
            </a:r>
          </a:p>
          <a:p>
            <a:pPr algn="ctr"/>
            <a:r>
              <a:rPr lang="en-GB" sz="1200" b="1" dirty="0" smtClean="0">
                <a:latin typeface="Comic Sans MS" panose="030F0702030302020204" pitchFamily="66" charset="0"/>
              </a:rPr>
              <a:t>2H Q12</a:t>
            </a:r>
            <a:endParaRPr lang="en-GB" sz="1200" b="1" dirty="0">
              <a:latin typeface="Comic Sans MS" panose="030F0702030302020204" pitchFamily="66" charset="0"/>
            </a:endParaRPr>
          </a:p>
        </p:txBody>
      </p:sp>
      <p:sp>
        <p:nvSpPr>
          <p:cNvPr id="14" name="Rectangle 13">
            <a:hlinkClick r:id="rId8" action="ppaction://hlinksldjump"/>
          </p:cNvPr>
          <p:cNvSpPr/>
          <p:nvPr/>
        </p:nvSpPr>
        <p:spPr>
          <a:xfrm>
            <a:off x="5112168" y="2204864"/>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Q5</a:t>
            </a:r>
            <a:endParaRPr lang="en-GB" sz="1200" b="1" dirty="0">
              <a:latin typeface="Comic Sans MS" panose="030F0702030302020204" pitchFamily="66" charset="0"/>
            </a:endParaRPr>
          </a:p>
        </p:txBody>
      </p:sp>
      <p:sp>
        <p:nvSpPr>
          <p:cNvPr id="15" name="Rectangle 14">
            <a:hlinkClick r:id="rId9" action="ppaction://hlinksldjump"/>
          </p:cNvPr>
          <p:cNvSpPr/>
          <p:nvPr/>
        </p:nvSpPr>
        <p:spPr>
          <a:xfrm>
            <a:off x="5112168" y="2744976"/>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Q2</a:t>
            </a:r>
            <a:endParaRPr lang="en-GB" sz="1200" b="1" dirty="0">
              <a:latin typeface="Comic Sans MS" panose="030F0702030302020204" pitchFamily="66" charset="0"/>
            </a:endParaRPr>
          </a:p>
        </p:txBody>
      </p:sp>
      <p:sp>
        <p:nvSpPr>
          <p:cNvPr id="16" name="Rectangle 15">
            <a:hlinkClick r:id="rId10" action="ppaction://hlinksldjump"/>
          </p:cNvPr>
          <p:cNvSpPr/>
          <p:nvPr/>
        </p:nvSpPr>
        <p:spPr>
          <a:xfrm>
            <a:off x="4206652" y="6453336"/>
            <a:ext cx="230956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Solving Quadratics</a:t>
            </a:r>
          </a:p>
        </p:txBody>
      </p:sp>
      <p:sp>
        <p:nvSpPr>
          <p:cNvPr id="17" name="Rectangle 16">
            <a:hlinkClick r:id="rId11" action="ppaction://hlinksldjump"/>
          </p:cNvPr>
          <p:cNvSpPr/>
          <p:nvPr/>
        </p:nvSpPr>
        <p:spPr>
          <a:xfrm>
            <a:off x="5112168" y="3284984"/>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smtClean="0">
                <a:latin typeface="Comic Sans MS" panose="030F0702030302020204" pitchFamily="66" charset="0"/>
              </a:rPr>
              <a:t>2H Q4</a:t>
            </a:r>
            <a:endParaRPr lang="en-GB" sz="1200" b="1" dirty="0">
              <a:latin typeface="Comic Sans MS" panose="030F0702030302020204" pitchFamily="66" charset="0"/>
            </a:endParaRPr>
          </a:p>
        </p:txBody>
      </p:sp>
      <p:sp>
        <p:nvSpPr>
          <p:cNvPr id="18" name="Rectangle 17">
            <a:hlinkClick r:id="rId12" action="ppaction://hlinksldjump"/>
          </p:cNvPr>
          <p:cNvSpPr/>
          <p:nvPr/>
        </p:nvSpPr>
        <p:spPr>
          <a:xfrm>
            <a:off x="5112168" y="3825096"/>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Q13</a:t>
            </a:r>
            <a:endParaRPr lang="en-GB" sz="1200" b="1" dirty="0">
              <a:latin typeface="Comic Sans MS" panose="030F0702030302020204" pitchFamily="66" charset="0"/>
            </a:endParaRPr>
          </a:p>
        </p:txBody>
      </p:sp>
      <p:sp>
        <p:nvSpPr>
          <p:cNvPr id="19" name="Rectangle 18">
            <a:hlinkClick r:id="rId13" action="ppaction://hlinksldjump"/>
          </p:cNvPr>
          <p:cNvSpPr/>
          <p:nvPr/>
        </p:nvSpPr>
        <p:spPr>
          <a:xfrm>
            <a:off x="5112168" y="4365104"/>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smtClean="0">
                <a:latin typeface="Comic Sans MS" panose="030F0702030302020204" pitchFamily="66" charset="0"/>
              </a:rPr>
              <a:t>2H Q20</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667428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1521" y="3939374"/>
            <a:ext cx="8640958" cy="2297938"/>
          </a:xfrm>
          <a:prstGeom prst="rect">
            <a:avLst/>
          </a:prstGeom>
        </p:spPr>
      </p:pic>
      <p:pic>
        <p:nvPicPr>
          <p:cNvPr id="5" name="Picture 4"/>
          <p:cNvPicPr>
            <a:picLocks noChangeAspect="1"/>
          </p:cNvPicPr>
          <p:nvPr/>
        </p:nvPicPr>
        <p:blipFill>
          <a:blip r:embed="rId3"/>
          <a:stretch>
            <a:fillRect/>
          </a:stretch>
        </p:blipFill>
        <p:spPr>
          <a:xfrm>
            <a:off x="251520" y="2996952"/>
            <a:ext cx="8640960" cy="2278934"/>
          </a:xfrm>
          <a:prstGeom prst="rect">
            <a:avLst/>
          </a:prstGeom>
        </p:spPr>
      </p:pic>
      <p:pic>
        <p:nvPicPr>
          <p:cNvPr id="4" name="Picture 3"/>
          <p:cNvPicPr>
            <a:picLocks noChangeAspect="1"/>
          </p:cNvPicPr>
          <p:nvPr/>
        </p:nvPicPr>
        <p:blipFill>
          <a:blip r:embed="rId4"/>
          <a:stretch>
            <a:fillRect/>
          </a:stretch>
        </p:blipFill>
        <p:spPr>
          <a:xfrm>
            <a:off x="251520" y="1700808"/>
            <a:ext cx="8640960" cy="200446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8"/>
          <a:stretch>
            <a:fillRect/>
          </a:stretch>
        </p:blipFill>
        <p:spPr>
          <a:xfrm>
            <a:off x="251520" y="1052736"/>
            <a:ext cx="8640960" cy="743498"/>
          </a:xfrm>
          <a:prstGeom prst="rect">
            <a:avLst/>
          </a:prstGeom>
        </p:spPr>
      </p:pic>
      <p:grpSp>
        <p:nvGrpSpPr>
          <p:cNvPr id="21" name="Group 20"/>
          <p:cNvGrpSpPr/>
          <p:nvPr/>
        </p:nvGrpSpPr>
        <p:grpSpPr>
          <a:xfrm>
            <a:off x="107504" y="368660"/>
            <a:ext cx="648072" cy="648072"/>
            <a:chOff x="107504" y="368660"/>
            <a:chExt cx="648072" cy="648072"/>
          </a:xfrm>
        </p:grpSpPr>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3" name="Straight Connector 2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5" name="Rectangle 24">
            <a:hlinkClick r:id="rId11"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26" name="Straight Arrow Connector 25"/>
          <p:cNvCxnSpPr>
            <a:stCxn id="24" idx="3"/>
            <a:endCxn id="2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2"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Q12</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6950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1" y="1772816"/>
            <a:ext cx="8784978" cy="16191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772815"/>
            <a:ext cx="8784976" cy="360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79511" y="2132857"/>
            <a:ext cx="8784976" cy="3948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4" name="Rectangle 23"/>
          <p:cNvSpPr/>
          <p:nvPr/>
        </p:nvSpPr>
        <p:spPr>
          <a:xfrm>
            <a:off x="179511" y="2527673"/>
            <a:ext cx="8784976" cy="864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19" name="Straight Arrow Connector 18"/>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Q12</a:t>
            </a:r>
            <a:endParaRPr lang="en-GB" sz="1400" b="1" dirty="0">
              <a:latin typeface="Comic Sans MS" panose="030F0702030302020204" pitchFamily="66" charset="0"/>
            </a:endParaRPr>
          </a:p>
        </p:txBody>
      </p:sp>
      <p:cxnSp>
        <p:nvCxnSpPr>
          <p:cNvPr id="21" name="Straight Arrow Connector 20"/>
          <p:cNvCxnSpPr>
            <a:stCxn id="17" idx="3"/>
            <a:endCxn id="20"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354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3" grpId="0" animBg="1"/>
      <p:bldP spid="22" grpId="0" animBg="1"/>
      <p:bldP spid="24"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55576" y="421492"/>
            <a:ext cx="7632848" cy="60150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5" name="Group 14"/>
          <p:cNvGrpSpPr/>
          <p:nvPr/>
        </p:nvGrpSpPr>
        <p:grpSpPr>
          <a:xfrm>
            <a:off x="107504" y="368660"/>
            <a:ext cx="648072" cy="648072"/>
            <a:chOff x="107504" y="368660"/>
            <a:chExt cx="648072" cy="648072"/>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8"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22" name="Straight Arrow Connector 21"/>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Q5</a:t>
            </a:r>
            <a:endParaRPr lang="en-GB" sz="1400" b="1" dirty="0">
              <a:latin typeface="Comic Sans MS" panose="030F0702030302020204" pitchFamily="66" charset="0"/>
            </a:endParaRPr>
          </a:p>
        </p:txBody>
      </p:sp>
      <p:cxnSp>
        <p:nvCxnSpPr>
          <p:cNvPr id="24" name="Straight Arrow Connector 23"/>
          <p:cNvCxnSpPr>
            <a:stCxn id="14" idx="3"/>
            <a:endCxn id="23"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67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8" y="1556792"/>
            <a:ext cx="8640964" cy="20186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18" y="2344161"/>
            <a:ext cx="8640957" cy="455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3" name="Rectangle 22"/>
          <p:cNvSpPr/>
          <p:nvPr/>
        </p:nvSpPr>
        <p:spPr>
          <a:xfrm>
            <a:off x="251520" y="1556791"/>
            <a:ext cx="8640959" cy="787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8" name="Rectangle 27"/>
          <p:cNvSpPr/>
          <p:nvPr/>
        </p:nvSpPr>
        <p:spPr>
          <a:xfrm>
            <a:off x="251518" y="2799841"/>
            <a:ext cx="8640957" cy="768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20" name="Straight Arrow Connector 19"/>
          <p:cNvCxnSpPr>
            <a:stCxn id="15"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Q5</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723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3" grpId="0" animBg="1"/>
      <p:bldP spid="23" grpId="0" animBg="1"/>
      <p:bldP spid="28"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049455"/>
            <a:ext cx="8640960" cy="47590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8"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13" name="Straight Arrow Connector 12"/>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a:t>
            </a:r>
            <a:endParaRPr lang="en-GB" sz="1400" b="1" dirty="0">
              <a:latin typeface="Comic Sans MS" panose="030F0702030302020204" pitchFamily="66" charset="0"/>
            </a:endParaRPr>
          </a:p>
        </p:txBody>
      </p:sp>
      <p:cxnSp>
        <p:nvCxnSpPr>
          <p:cNvPr id="20" name="Straight Arrow Connector 19"/>
          <p:cNvCxnSpPr>
            <a:stCxn id="12" idx="3"/>
            <a:endCxn id="15"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18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4437" y="1700808"/>
            <a:ext cx="6715125" cy="14668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214437" y="1700807"/>
            <a:ext cx="6715126" cy="504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4" name="Rectangle 23"/>
          <p:cNvSpPr/>
          <p:nvPr/>
        </p:nvSpPr>
        <p:spPr>
          <a:xfrm>
            <a:off x="1214437" y="2204864"/>
            <a:ext cx="6715126"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25" name="Rectangle 24"/>
          <p:cNvSpPr/>
          <p:nvPr/>
        </p:nvSpPr>
        <p:spPr>
          <a:xfrm>
            <a:off x="1214437" y="2780928"/>
            <a:ext cx="6715126" cy="386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17" name="Straight Arrow Connector 16"/>
          <p:cNvCxnSpPr>
            <a:stCxn id="13"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414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2"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4437" y="1700808"/>
            <a:ext cx="6715125" cy="14668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214437" y="1700807"/>
            <a:ext cx="6715126" cy="504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6" name="Straight Arrow Connector 15"/>
          <p:cNvCxnSpPr>
            <a:stCxn id="11"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a:t>
            </a:r>
            <a:endParaRPr lang="en-GB" sz="1400" b="1" dirty="0">
              <a:latin typeface="Comic Sans MS" panose="030F0702030302020204" pitchFamily="66" charset="0"/>
            </a:endParaRPr>
          </a:p>
        </p:txBody>
      </p:sp>
      <p:cxnSp>
        <p:nvCxnSpPr>
          <p:cNvPr id="23" name="Straight Arrow Connector 22"/>
          <p:cNvCxnSpPr>
            <a:stCxn id="14" idx="3"/>
            <a:endCxn id="21"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214437" y="2204864"/>
            <a:ext cx="6715126"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25" name="Rectangle 24"/>
          <p:cNvSpPr/>
          <p:nvPr/>
        </p:nvSpPr>
        <p:spPr>
          <a:xfrm>
            <a:off x="1214437" y="2780928"/>
            <a:ext cx="6715126" cy="386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688791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2" grpId="0" animBg="1"/>
      <p:bldP spid="24" grpId="0" animBg="1"/>
      <p:bldP spid="25"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023310"/>
            <a:ext cx="8352928" cy="48113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13" name="Straight Arrow Connector 12"/>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Q4</a:t>
            </a:r>
            <a:endParaRPr lang="en-GB" sz="1400" b="1" dirty="0">
              <a:latin typeface="Comic Sans MS" panose="030F0702030302020204" pitchFamily="66" charset="0"/>
            </a:endParaRPr>
          </a:p>
        </p:txBody>
      </p:sp>
      <p:cxnSp>
        <p:nvCxnSpPr>
          <p:cNvPr id="20" name="Straight Arrow Connector 19"/>
          <p:cNvCxnSpPr>
            <a:stCxn id="12" idx="3"/>
            <a:endCxn id="15"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092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700808"/>
            <a:ext cx="8496942" cy="78859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9" y="1700807"/>
            <a:ext cx="8496942"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5" name="Rectangle 24"/>
          <p:cNvSpPr/>
          <p:nvPr/>
        </p:nvSpPr>
        <p:spPr>
          <a:xfrm>
            <a:off x="323529" y="1988840"/>
            <a:ext cx="8496942" cy="500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20" name="Straight Arrow Connector 19"/>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Q4</a:t>
            </a:r>
            <a:endParaRPr lang="en-GB" sz="1400" b="1" dirty="0">
              <a:latin typeface="Comic Sans MS" panose="030F0702030302020204" pitchFamily="66" charset="0"/>
            </a:endParaRPr>
          </a:p>
        </p:txBody>
      </p:sp>
      <p:cxnSp>
        <p:nvCxnSpPr>
          <p:cNvPr id="23" name="Straight Arrow Connector 22"/>
          <p:cNvCxnSpPr>
            <a:stCxn id="16" idx="3"/>
            <a:endCxn id="21"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1563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2" grpId="0" animBg="1"/>
      <p:bldP spid="25"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067770"/>
            <a:ext cx="8640960" cy="49535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13" name="Straight Arrow Connector 12"/>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Q13</a:t>
            </a:r>
            <a:endParaRPr lang="en-GB" sz="1400" b="1" dirty="0">
              <a:latin typeface="Comic Sans MS" panose="030F0702030302020204" pitchFamily="66" charset="0"/>
            </a:endParaRPr>
          </a:p>
        </p:txBody>
      </p:sp>
      <p:cxnSp>
        <p:nvCxnSpPr>
          <p:cNvPr id="20" name="Straight Arrow Connector 19"/>
          <p:cNvCxnSpPr>
            <a:stCxn id="12" idx="3"/>
            <a:endCxn id="15"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87174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6825" y="1700808"/>
            <a:ext cx="6610350" cy="8191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266825" y="1700807"/>
            <a:ext cx="6610350" cy="819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17" name="Straight Arrow Connector 16"/>
          <p:cNvCxnSpPr>
            <a:stCxn id="13"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Q13</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804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1146446"/>
            <a:ext cx="8640956" cy="50188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9" name="Group 8"/>
          <p:cNvGrpSpPr/>
          <p:nvPr/>
        </p:nvGrpSpPr>
        <p:grpSpPr>
          <a:xfrm>
            <a:off x="107504" y="368660"/>
            <a:ext cx="648072" cy="648072"/>
            <a:chOff x="107504" y="368660"/>
            <a:chExt cx="648072" cy="648072"/>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1" name="Straight Connector 1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7"/>
          <a:stretch>
            <a:fillRect/>
          </a:stretch>
        </p:blipFill>
        <p:spPr>
          <a:xfrm>
            <a:off x="251521" y="1196752"/>
            <a:ext cx="8640958" cy="691906"/>
          </a:xfrm>
          <a:prstGeom prst="rect">
            <a:avLst/>
          </a:prstGeom>
        </p:spPr>
      </p:pic>
      <p:sp>
        <p:nvSpPr>
          <p:cNvPr id="15" name="Rectangle 14">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9"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18" name="Straight Arrow Connector 17"/>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Q20</a:t>
            </a:r>
            <a:endParaRPr lang="en-GB" sz="1400" b="1" dirty="0">
              <a:latin typeface="Comic Sans MS" panose="030F0702030302020204" pitchFamily="66" charset="0"/>
            </a:endParaRPr>
          </a:p>
        </p:txBody>
      </p:sp>
      <p:cxnSp>
        <p:nvCxnSpPr>
          <p:cNvPr id="22" name="Straight Arrow Connector 21"/>
          <p:cNvCxnSpPr>
            <a:stCxn id="17" idx="3"/>
            <a:endCxn id="21"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484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268760"/>
            <a:ext cx="8640956" cy="2143350"/>
          </a:xfrm>
          <a:prstGeom prst="rect">
            <a:avLst/>
          </a:prstGeom>
        </p:spPr>
      </p:pic>
      <p:sp>
        <p:nvSpPr>
          <p:cNvPr id="24" name="Rectangle 23"/>
          <p:cNvSpPr/>
          <p:nvPr/>
        </p:nvSpPr>
        <p:spPr>
          <a:xfrm>
            <a:off x="251521" y="1268759"/>
            <a:ext cx="8640957" cy="1310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p:cNvSpPr/>
          <p:nvPr/>
        </p:nvSpPr>
        <p:spPr>
          <a:xfrm>
            <a:off x="251521" y="2579537"/>
            <a:ext cx="8640957" cy="832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21" name="Straight Arrow Connector 20"/>
          <p:cNvCxnSpPr>
            <a:stCxn id="14"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Q20</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279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4" grpId="0" animBg="1"/>
      <p:bldP spid="15"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05"/>
            <a:ext cx="7886700" cy="1325563"/>
          </a:xfrm>
        </p:spPr>
        <p:txBody>
          <a:bodyPr>
            <a:normAutofit/>
          </a:bodyPr>
          <a:lstStyle/>
          <a:p>
            <a:pPr algn="ctr"/>
            <a:r>
              <a:rPr lang="en-GB" sz="4800" dirty="0">
                <a:latin typeface="Comic Sans MS" panose="030F0702030302020204" pitchFamily="66" charset="0"/>
              </a:rPr>
              <a:t>Expanding Brackets</a:t>
            </a:r>
          </a:p>
        </p:txBody>
      </p:sp>
      <p:sp>
        <p:nvSpPr>
          <p:cNvPr id="19" name="Rectangle 18"/>
          <p:cNvSpPr/>
          <p:nvPr/>
        </p:nvSpPr>
        <p:spPr>
          <a:xfrm>
            <a:off x="2142480"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20" name="Rectangle 19">
            <a:hlinkClick r:id="rId2" action="ppaction://hlinksldjump"/>
          </p:cNvPr>
          <p:cNvSpPr/>
          <p:nvPr/>
        </p:nvSpPr>
        <p:spPr>
          <a:xfrm>
            <a:off x="3654648"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Surds</a:t>
            </a:r>
          </a:p>
        </p:txBody>
      </p:sp>
      <p:sp>
        <p:nvSpPr>
          <p:cNvPr id="45" name="Rectangle 44">
            <a:hlinkClick r:id="rId3" action="ppaction://hlinksldjump"/>
          </p:cNvPr>
          <p:cNvSpPr/>
          <p:nvPr/>
        </p:nvSpPr>
        <p:spPr>
          <a:xfrm>
            <a:off x="5148064" y="6453336"/>
            <a:ext cx="324036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Solving Simple Equations</a:t>
            </a:r>
          </a:p>
        </p:txBody>
      </p:sp>
      <p:sp>
        <p:nvSpPr>
          <p:cNvPr id="62" name="Rectangle 61">
            <a:hlinkClick r:id="rId4" action="ppaction://hlinksldjump"/>
          </p:cNvPr>
          <p:cNvSpPr/>
          <p:nvPr/>
        </p:nvSpPr>
        <p:spPr>
          <a:xfrm>
            <a:off x="2879866" y="2989457"/>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3H Q17</a:t>
            </a:r>
            <a:endParaRPr lang="en-GB" sz="1200" b="1" dirty="0">
              <a:latin typeface="Comic Sans MS" panose="030F0702030302020204" pitchFamily="66" charset="0"/>
            </a:endParaRPr>
          </a:p>
        </p:txBody>
      </p:sp>
      <p:sp>
        <p:nvSpPr>
          <p:cNvPr id="67" name="Rectangle 66">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68" name="Rectangle 67">
            <a:hlinkClick r:id="rId6"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69" name="Straight Arrow Connector 68"/>
          <p:cNvCxnSpPr>
            <a:stCxn id="67" idx="3"/>
            <a:endCxn id="6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
        <p:nvSpPr>
          <p:cNvPr id="16" name="Rectangle 15">
            <a:hlinkClick r:id="rId9" action="ppaction://hlinksldjump"/>
          </p:cNvPr>
          <p:cNvSpPr/>
          <p:nvPr/>
        </p:nvSpPr>
        <p:spPr>
          <a:xfrm>
            <a:off x="107504" y="6438242"/>
            <a:ext cx="1944216" cy="37513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Triple Brackets</a:t>
            </a:r>
          </a:p>
        </p:txBody>
      </p:sp>
      <p:sp>
        <p:nvSpPr>
          <p:cNvPr id="17" name="Rectangle 16">
            <a:hlinkClick r:id="rId10" action="ppaction://hlinksldjump"/>
          </p:cNvPr>
          <p:cNvSpPr/>
          <p:nvPr/>
        </p:nvSpPr>
        <p:spPr>
          <a:xfrm>
            <a:off x="2879920" y="3537064"/>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Practice</a:t>
            </a:r>
          </a:p>
          <a:p>
            <a:pPr algn="ctr"/>
            <a:r>
              <a:rPr lang="en-GB" sz="1200" b="1" dirty="0" smtClean="0">
                <a:latin typeface="Comic Sans MS" panose="030F0702030302020204" pitchFamily="66" charset="0"/>
              </a:rPr>
              <a:t>2H Q12</a:t>
            </a:r>
            <a:endParaRPr lang="en-GB" sz="1200" b="1" dirty="0">
              <a:latin typeface="Comic Sans MS" panose="030F0702030302020204" pitchFamily="66" charset="0"/>
            </a:endParaRPr>
          </a:p>
        </p:txBody>
      </p:sp>
      <p:sp>
        <p:nvSpPr>
          <p:cNvPr id="18" name="Rectangle 17">
            <a:hlinkClick r:id="rId11" action="ppaction://hlinksldjump"/>
          </p:cNvPr>
          <p:cNvSpPr/>
          <p:nvPr/>
        </p:nvSpPr>
        <p:spPr>
          <a:xfrm>
            <a:off x="4896144" y="2420888"/>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smtClean="0">
                <a:latin typeface="Comic Sans MS" panose="030F0702030302020204" pitchFamily="66" charset="0"/>
              </a:rPr>
              <a:t>2H Q17</a:t>
            </a:r>
            <a:endParaRPr lang="en-GB" sz="1200" b="1" dirty="0">
              <a:latin typeface="Comic Sans MS" panose="030F0702030302020204" pitchFamily="66" charset="0"/>
            </a:endParaRPr>
          </a:p>
        </p:txBody>
      </p:sp>
      <p:sp>
        <p:nvSpPr>
          <p:cNvPr id="21" name="Rectangle 20">
            <a:hlinkClick r:id="rId12" action="ppaction://hlinksldjump"/>
          </p:cNvPr>
          <p:cNvSpPr/>
          <p:nvPr/>
        </p:nvSpPr>
        <p:spPr>
          <a:xfrm>
            <a:off x="4896144" y="296100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Q13</a:t>
            </a:r>
            <a:endParaRPr lang="en-GB" sz="1200" b="1" dirty="0">
              <a:latin typeface="Comic Sans MS" panose="030F0702030302020204" pitchFamily="66" charset="0"/>
            </a:endParaRPr>
          </a:p>
        </p:txBody>
      </p:sp>
      <p:sp>
        <p:nvSpPr>
          <p:cNvPr id="22" name="Rectangle 21">
            <a:hlinkClick r:id="rId13" action="ppaction://hlinksldjump"/>
          </p:cNvPr>
          <p:cNvSpPr/>
          <p:nvPr/>
        </p:nvSpPr>
        <p:spPr>
          <a:xfrm>
            <a:off x="4896144" y="3501008"/>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Q17</a:t>
            </a:r>
            <a:endParaRPr lang="en-GB" sz="1200" b="1" dirty="0">
              <a:latin typeface="Comic Sans MS" panose="030F0702030302020204" pitchFamily="66" charset="0"/>
            </a:endParaRPr>
          </a:p>
        </p:txBody>
      </p:sp>
      <p:sp>
        <p:nvSpPr>
          <p:cNvPr id="23" name="Rectangle 22">
            <a:hlinkClick r:id="rId14" action="ppaction://hlinksldjump"/>
          </p:cNvPr>
          <p:cNvSpPr/>
          <p:nvPr/>
        </p:nvSpPr>
        <p:spPr>
          <a:xfrm>
            <a:off x="4896144" y="404112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Q20</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2817046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7116"/>
          <a:stretch/>
        </p:blipFill>
        <p:spPr>
          <a:xfrm>
            <a:off x="323530" y="1196752"/>
            <a:ext cx="8496940" cy="5040560"/>
          </a:xfrm>
          <a:prstGeom prst="rect">
            <a:avLst/>
          </a:prstGeom>
        </p:spPr>
      </p:pic>
      <p:pic>
        <p:nvPicPr>
          <p:cNvPr id="6" name="Picture 5"/>
          <p:cNvPicPr>
            <a:picLocks noChangeAspect="1"/>
          </p:cNvPicPr>
          <p:nvPr/>
        </p:nvPicPr>
        <p:blipFill>
          <a:blip r:embed="rId3"/>
          <a:stretch>
            <a:fillRect/>
          </a:stretch>
        </p:blipFill>
        <p:spPr>
          <a:xfrm>
            <a:off x="323529" y="980728"/>
            <a:ext cx="8496942" cy="103843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45" name="Picture 44">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8"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Q17</a:t>
            </a:r>
            <a:endParaRPr lang="en-GB" sz="1400" b="1" dirty="0">
              <a:latin typeface="Comic Sans MS" panose="030F0702030302020204" pitchFamily="66" charset="0"/>
            </a:endParaRPr>
          </a:p>
        </p:txBody>
      </p:sp>
      <p:cxnSp>
        <p:nvCxnSpPr>
          <p:cNvPr id="17" name="Straight Arrow Connector 16"/>
          <p:cNvCxnSpPr>
            <a:stCxn id="19" idx="3"/>
            <a:endCxn id="15"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10"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860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1484784"/>
            <a:ext cx="8784976" cy="13861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484783"/>
            <a:ext cx="8784976" cy="1386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6" name="Rectangle 15">
            <a:hlinkClick r:id="rId6"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Q17</a:t>
            </a:r>
            <a:endParaRPr lang="en-GB" sz="1400" b="1" dirty="0">
              <a:latin typeface="Comic Sans MS" panose="030F0702030302020204" pitchFamily="66" charset="0"/>
            </a:endParaRPr>
          </a:p>
        </p:txBody>
      </p:sp>
      <p:cxnSp>
        <p:nvCxnSpPr>
          <p:cNvPr id="17" name="Straight Arrow Connector 16"/>
          <p:cNvCxnSpPr>
            <a:stCxn id="20" idx="3"/>
            <a:endCxn id="16"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725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1521" y="3939374"/>
            <a:ext cx="8640958" cy="2297938"/>
          </a:xfrm>
          <a:prstGeom prst="rect">
            <a:avLst/>
          </a:prstGeom>
        </p:spPr>
      </p:pic>
      <p:pic>
        <p:nvPicPr>
          <p:cNvPr id="5" name="Picture 4"/>
          <p:cNvPicPr>
            <a:picLocks noChangeAspect="1"/>
          </p:cNvPicPr>
          <p:nvPr/>
        </p:nvPicPr>
        <p:blipFill>
          <a:blip r:embed="rId3"/>
          <a:stretch>
            <a:fillRect/>
          </a:stretch>
        </p:blipFill>
        <p:spPr>
          <a:xfrm>
            <a:off x="251520" y="2996952"/>
            <a:ext cx="8640960" cy="2278934"/>
          </a:xfrm>
          <a:prstGeom prst="rect">
            <a:avLst/>
          </a:prstGeom>
        </p:spPr>
      </p:pic>
      <p:pic>
        <p:nvPicPr>
          <p:cNvPr id="4" name="Picture 3"/>
          <p:cNvPicPr>
            <a:picLocks noChangeAspect="1"/>
          </p:cNvPicPr>
          <p:nvPr/>
        </p:nvPicPr>
        <p:blipFill>
          <a:blip r:embed="rId4"/>
          <a:stretch>
            <a:fillRect/>
          </a:stretch>
        </p:blipFill>
        <p:spPr>
          <a:xfrm>
            <a:off x="251520" y="1700808"/>
            <a:ext cx="8640960" cy="200446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5" name="Rectangle 14">
            <a:hlinkClick r:id="rId8"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a:t>
            </a:r>
            <a:r>
              <a:rPr lang="en-GB" sz="1400" b="1" dirty="0">
                <a:latin typeface="Comic Sans MS" panose="030F0702030302020204" pitchFamily="66" charset="0"/>
              </a:rPr>
              <a:t>2</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cxnSp>
        <p:nvCxnSpPr>
          <p:cNvPr id="17" name="Straight Arrow Connector 16"/>
          <p:cNvCxnSpPr>
            <a:stCxn id="19" idx="3"/>
            <a:endCxn id="15"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10"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1"/>
          <a:stretch>
            <a:fillRect/>
          </a:stretch>
        </p:blipFill>
        <p:spPr>
          <a:xfrm>
            <a:off x="251520" y="1052736"/>
            <a:ext cx="8640960" cy="743498"/>
          </a:xfrm>
          <a:prstGeom prst="rect">
            <a:avLst/>
          </a:prstGeom>
        </p:spPr>
      </p:pic>
      <p:grpSp>
        <p:nvGrpSpPr>
          <p:cNvPr id="21" name="Group 20"/>
          <p:cNvGrpSpPr/>
          <p:nvPr/>
        </p:nvGrpSpPr>
        <p:grpSpPr>
          <a:xfrm>
            <a:off x="107504" y="368660"/>
            <a:ext cx="648072" cy="648072"/>
            <a:chOff x="107504" y="368660"/>
            <a:chExt cx="648072" cy="648072"/>
          </a:xfrm>
        </p:grpSpPr>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3" name="Straight Connector 2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0745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908720"/>
            <a:ext cx="8352928" cy="54214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7" name="Straight Arrow Connector 16"/>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Q16</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4166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1" y="1772816"/>
            <a:ext cx="8784978" cy="16191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772815"/>
            <a:ext cx="8784976" cy="360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a:t>
            </a:r>
            <a:r>
              <a:rPr lang="en-GB" sz="1400" b="1" dirty="0">
                <a:latin typeface="Comic Sans MS" panose="030F0702030302020204" pitchFamily="66" charset="0"/>
              </a:rPr>
              <a:t>2</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cxnSp>
        <p:nvCxnSpPr>
          <p:cNvPr id="13" name="Straight Arrow Connector 12"/>
          <p:cNvCxnSpPr>
            <a:stCxn id="15" idx="3"/>
            <a:endCxn id="11"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79511" y="2132857"/>
            <a:ext cx="8784976" cy="3948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4" name="Rectangle 23"/>
          <p:cNvSpPr/>
          <p:nvPr/>
        </p:nvSpPr>
        <p:spPr>
          <a:xfrm>
            <a:off x="179511" y="2527673"/>
            <a:ext cx="8784976" cy="864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380547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3" grpId="0" animBg="1"/>
      <p:bldP spid="22" grpId="0" animBg="1"/>
      <p:bldP spid="24"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8" y="2780928"/>
            <a:ext cx="8496944" cy="3498292"/>
          </a:xfrm>
          <a:prstGeom prst="rect">
            <a:avLst/>
          </a:prstGeom>
        </p:spPr>
      </p:pic>
      <p:pic>
        <p:nvPicPr>
          <p:cNvPr id="6" name="Picture 5"/>
          <p:cNvPicPr>
            <a:picLocks noChangeAspect="1"/>
          </p:cNvPicPr>
          <p:nvPr/>
        </p:nvPicPr>
        <p:blipFill>
          <a:blip r:embed="rId3"/>
          <a:stretch>
            <a:fillRect/>
          </a:stretch>
        </p:blipFill>
        <p:spPr>
          <a:xfrm>
            <a:off x="323528" y="1802090"/>
            <a:ext cx="8496944" cy="325382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8"/>
          <a:stretch>
            <a:fillRect/>
          </a:stretch>
        </p:blipFill>
        <p:spPr>
          <a:xfrm>
            <a:off x="323528" y="1052736"/>
            <a:ext cx="8496944" cy="1252262"/>
          </a:xfrm>
          <a:prstGeom prst="rect">
            <a:avLst/>
          </a:prstGeom>
        </p:spPr>
      </p:pic>
      <p:sp>
        <p:nvSpPr>
          <p:cNvPr id="21" name="Rectangle 20">
            <a:hlinkClick r:id="rId9"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22" name="Straight Arrow Connector 21"/>
          <p:cNvCxnSpPr>
            <a:stCxn id="24" idx="3"/>
            <a:endCxn id="21"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4" name="Rectangle 23">
            <a:hlinkClick r:id="rId11"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5" name="Straight Arrow Connector 24"/>
          <p:cNvCxnSpPr>
            <a:stCxn id="23" idx="3"/>
            <a:endCxn id="2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4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4021" y="2636912"/>
            <a:ext cx="8815958" cy="565044"/>
          </a:xfrm>
          <a:prstGeom prst="rect">
            <a:avLst/>
          </a:prstGeom>
        </p:spPr>
      </p:pic>
      <p:pic>
        <p:nvPicPr>
          <p:cNvPr id="3" name="Picture 2"/>
          <p:cNvPicPr>
            <a:picLocks noChangeAspect="1"/>
          </p:cNvPicPr>
          <p:nvPr/>
        </p:nvPicPr>
        <p:blipFill>
          <a:blip r:embed="rId3"/>
          <a:stretch>
            <a:fillRect/>
          </a:stretch>
        </p:blipFill>
        <p:spPr>
          <a:xfrm>
            <a:off x="164021" y="1412776"/>
            <a:ext cx="8815958" cy="1125442"/>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31" name="Rectangle 30"/>
          <p:cNvSpPr/>
          <p:nvPr/>
        </p:nvSpPr>
        <p:spPr>
          <a:xfrm>
            <a:off x="164020" y="1412775"/>
            <a:ext cx="8815959" cy="1125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p:cNvSpPr/>
          <p:nvPr/>
        </p:nvSpPr>
        <p:spPr>
          <a:xfrm>
            <a:off x="164020" y="2636912"/>
            <a:ext cx="8815959" cy="565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3" name="Rectangle 12">
            <a:hlinkClick r:id="rId7"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14" name="Straight Arrow Connector 13"/>
          <p:cNvCxnSpPr>
            <a:stCxn id="18" idx="3"/>
            <a:endCxn id="13"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9"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19" name="Straight Arrow Connector 18"/>
          <p:cNvCxnSpPr>
            <a:stCxn id="15"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525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31" grpId="0" animBg="1"/>
      <p:bldP spid="16"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30" y="1931064"/>
            <a:ext cx="8496940" cy="4306248"/>
          </a:xfrm>
          <a:prstGeom prst="rect">
            <a:avLst/>
          </a:prstGeom>
        </p:spPr>
      </p:pic>
      <p:pic>
        <p:nvPicPr>
          <p:cNvPr id="5" name="Picture 4"/>
          <p:cNvPicPr>
            <a:picLocks noChangeAspect="1"/>
          </p:cNvPicPr>
          <p:nvPr/>
        </p:nvPicPr>
        <p:blipFill>
          <a:blip r:embed="rId3"/>
          <a:stretch>
            <a:fillRect/>
          </a:stretch>
        </p:blipFill>
        <p:spPr>
          <a:xfrm>
            <a:off x="323529" y="1124744"/>
            <a:ext cx="8496942" cy="360850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8"/>
          <a:stretch>
            <a:fillRect/>
          </a:stretch>
        </p:blipFill>
        <p:spPr>
          <a:xfrm>
            <a:off x="323529" y="1041366"/>
            <a:ext cx="8496942" cy="803458"/>
          </a:xfrm>
          <a:prstGeom prst="rect">
            <a:avLst/>
          </a:prstGeom>
        </p:spPr>
      </p:pic>
      <p:sp>
        <p:nvSpPr>
          <p:cNvPr id="13" name="Rectangle 12">
            <a:hlinkClick r:id="rId9"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Q13</a:t>
            </a:r>
            <a:endParaRPr lang="en-GB" sz="1400" b="1" dirty="0">
              <a:latin typeface="Comic Sans MS" panose="030F0702030302020204" pitchFamily="66" charset="0"/>
            </a:endParaRPr>
          </a:p>
        </p:txBody>
      </p:sp>
      <p:cxnSp>
        <p:nvCxnSpPr>
          <p:cNvPr id="14" name="Straight Arrow Connector 13"/>
          <p:cNvCxnSpPr>
            <a:stCxn id="17" idx="3"/>
            <a:endCxn id="13"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11"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3" name="Straight Arrow Connector 22"/>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224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5" y="476672"/>
            <a:ext cx="8208910" cy="5834316"/>
          </a:xfrm>
          <a:prstGeom prst="rect">
            <a:avLst/>
          </a:prstGeom>
        </p:spPr>
      </p:pic>
      <p:sp>
        <p:nvSpPr>
          <p:cNvPr id="23" name="Rectangle 22"/>
          <p:cNvSpPr/>
          <p:nvPr/>
        </p:nvSpPr>
        <p:spPr>
          <a:xfrm>
            <a:off x="467545" y="476671"/>
            <a:ext cx="8208910" cy="32403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467545" y="3717032"/>
            <a:ext cx="8208910" cy="2593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Q13</a:t>
            </a:r>
            <a:endParaRPr lang="en-GB" sz="1400" b="1" dirty="0">
              <a:latin typeface="Comic Sans MS" panose="030F0702030302020204" pitchFamily="66" charset="0"/>
            </a:endParaRPr>
          </a:p>
        </p:txBody>
      </p:sp>
      <p:cxnSp>
        <p:nvCxnSpPr>
          <p:cNvPr id="16" name="Straight Arrow Connector 15"/>
          <p:cNvCxnSpPr>
            <a:stCxn id="20" idx="3"/>
            <a:endCxn id="13"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4" name="Straight Arrow Connector 23"/>
          <p:cNvCxnSpPr>
            <a:stCxn id="17"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16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3" grpId="0" animBg="1"/>
      <p:bldP spid="21" grpId="0"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0" y="1409930"/>
            <a:ext cx="8640960" cy="4755374"/>
          </a:xfrm>
          <a:prstGeom prst="rect">
            <a:avLst/>
          </a:prstGeom>
        </p:spPr>
      </p:pic>
      <p:pic>
        <p:nvPicPr>
          <p:cNvPr id="2" name="Picture 1"/>
          <p:cNvPicPr>
            <a:picLocks noChangeAspect="1"/>
          </p:cNvPicPr>
          <p:nvPr/>
        </p:nvPicPr>
        <p:blipFill>
          <a:blip r:embed="rId3"/>
          <a:stretch>
            <a:fillRect/>
          </a:stretch>
        </p:blipFill>
        <p:spPr>
          <a:xfrm>
            <a:off x="251520" y="908720"/>
            <a:ext cx="8640960" cy="123784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Q17</a:t>
            </a:r>
            <a:endParaRPr lang="en-GB" sz="1400" b="1" dirty="0">
              <a:latin typeface="Comic Sans MS" panose="030F0702030302020204" pitchFamily="66" charset="0"/>
            </a:endParaRPr>
          </a:p>
        </p:txBody>
      </p:sp>
      <p:cxnSp>
        <p:nvCxnSpPr>
          <p:cNvPr id="14" name="Straight Arrow Connector 13"/>
          <p:cNvCxnSpPr>
            <a:stCxn id="17" idx="3"/>
            <a:endCxn id="13"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9"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3" name="Straight Arrow Connector 22"/>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889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089804"/>
            <a:ext cx="8640960" cy="3580846"/>
          </a:xfrm>
          <a:prstGeom prst="rect">
            <a:avLst/>
          </a:prstGeom>
        </p:spPr>
      </p:pic>
      <p:sp>
        <p:nvSpPr>
          <p:cNvPr id="23" name="Rectangle 22"/>
          <p:cNvSpPr/>
          <p:nvPr/>
        </p:nvSpPr>
        <p:spPr>
          <a:xfrm>
            <a:off x="251520" y="1089803"/>
            <a:ext cx="8640960" cy="3580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Q17</a:t>
            </a:r>
            <a:endParaRPr lang="en-GB" sz="1400" b="1" dirty="0">
              <a:latin typeface="Comic Sans MS" panose="030F0702030302020204" pitchFamily="66" charset="0"/>
            </a:endParaRPr>
          </a:p>
        </p:txBody>
      </p:sp>
      <p:cxnSp>
        <p:nvCxnSpPr>
          <p:cNvPr id="15" name="Straight Arrow Connector 14"/>
          <p:cNvCxnSpPr>
            <a:stCxn id="19" idx="3"/>
            <a:endCxn id="14"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2" name="Straight Arrow Connector 21"/>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010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1146446"/>
            <a:ext cx="8640956" cy="50188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9" name="Group 8"/>
          <p:cNvGrpSpPr/>
          <p:nvPr/>
        </p:nvGrpSpPr>
        <p:grpSpPr>
          <a:xfrm>
            <a:off x="107504" y="368660"/>
            <a:ext cx="648072" cy="648072"/>
            <a:chOff x="107504" y="368660"/>
            <a:chExt cx="648072" cy="648072"/>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1" name="Straight Connector 1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7"/>
          <a:stretch>
            <a:fillRect/>
          </a:stretch>
        </p:blipFill>
        <p:spPr>
          <a:xfrm>
            <a:off x="251521" y="1196752"/>
            <a:ext cx="8640958" cy="691906"/>
          </a:xfrm>
          <a:prstGeom prst="rect">
            <a:avLst/>
          </a:prstGeom>
        </p:spPr>
      </p:pic>
      <p:sp>
        <p:nvSpPr>
          <p:cNvPr id="12" name="Rectangle 11">
            <a:hlinkClick r:id="rId8"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Q20</a:t>
            </a:r>
            <a:endParaRPr lang="en-GB" sz="1400" b="1" dirty="0">
              <a:latin typeface="Comic Sans MS" panose="030F0702030302020204" pitchFamily="66" charset="0"/>
            </a:endParaRPr>
          </a:p>
        </p:txBody>
      </p:sp>
      <p:cxnSp>
        <p:nvCxnSpPr>
          <p:cNvPr id="13" name="Straight Arrow Connector 12"/>
          <p:cNvCxnSpPr>
            <a:stCxn id="19" idx="3"/>
            <a:endCxn id="12"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10"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0" name="Straight Arrow Connector 19"/>
          <p:cNvCxnSpPr>
            <a:stCxn id="14"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02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268760"/>
            <a:ext cx="8640956" cy="2143350"/>
          </a:xfrm>
          <a:prstGeom prst="rect">
            <a:avLst/>
          </a:prstGeom>
        </p:spPr>
      </p:pic>
      <p:sp>
        <p:nvSpPr>
          <p:cNvPr id="24" name="Rectangle 23"/>
          <p:cNvSpPr/>
          <p:nvPr/>
        </p:nvSpPr>
        <p:spPr>
          <a:xfrm>
            <a:off x="251521" y="1268759"/>
            <a:ext cx="8640957" cy="1310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p:cNvSpPr/>
          <p:nvPr/>
        </p:nvSpPr>
        <p:spPr>
          <a:xfrm>
            <a:off x="251521" y="2579537"/>
            <a:ext cx="8640957" cy="832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Q20</a:t>
            </a:r>
            <a:endParaRPr lang="en-GB" sz="1400" b="1" dirty="0">
              <a:latin typeface="Comic Sans MS" panose="030F0702030302020204" pitchFamily="66" charset="0"/>
            </a:endParaRPr>
          </a:p>
        </p:txBody>
      </p:sp>
      <p:cxnSp>
        <p:nvCxnSpPr>
          <p:cNvPr id="16" name="Straight Arrow Connector 15"/>
          <p:cNvCxnSpPr>
            <a:stCxn id="18" idx="3"/>
            <a:endCxn id="13"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031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4" grpId="0" animBg="1"/>
      <p:bldP spid="15" grpId="0"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hlinkClick r:id="rId2" action="ppaction://hlinksldjump"/>
          </p:cNvPr>
          <p:cNvSpPr/>
          <p:nvPr/>
        </p:nvSpPr>
        <p:spPr>
          <a:xfrm>
            <a:off x="5616224" y="443711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Q21</a:t>
            </a:r>
            <a:endParaRPr lang="en-GB" sz="1200" b="1" dirty="0">
              <a:latin typeface="Comic Sans MS" panose="030F0702030302020204" pitchFamily="66" charset="0"/>
            </a:endParaRPr>
          </a:p>
        </p:txBody>
      </p:sp>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Algebraic Fractions</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9" name="Rectangle 8">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0" name="Rectangle 9">
            <a:hlinkClick r:id="rId6"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1" name="Straight Arrow Connector 10"/>
          <p:cNvCxnSpPr>
            <a:stCxn id="9" idx="3"/>
            <a:endCxn id="1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3" name="Rectangle 62">
            <a:hlinkClick r:id="rId7" action="ppaction://hlinksldjump"/>
          </p:cNvPr>
          <p:cNvSpPr/>
          <p:nvPr/>
        </p:nvSpPr>
        <p:spPr>
          <a:xfrm>
            <a:off x="3095944" y="3068960"/>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1H Q20</a:t>
            </a:r>
            <a:endParaRPr lang="en-GB" sz="1200" b="1" dirty="0">
              <a:latin typeface="Comic Sans MS" panose="030F0702030302020204" pitchFamily="66" charset="0"/>
            </a:endParaRPr>
          </a:p>
        </p:txBody>
      </p:sp>
      <p:sp>
        <p:nvSpPr>
          <p:cNvPr id="17" name="Rectangle 16">
            <a:hlinkClick r:id="rId8" action="ppaction://hlinksldjump"/>
          </p:cNvPr>
          <p:cNvSpPr/>
          <p:nvPr/>
        </p:nvSpPr>
        <p:spPr>
          <a:xfrm>
            <a:off x="5616224" y="2276872"/>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Q17</a:t>
            </a:r>
            <a:endParaRPr lang="en-GB" sz="1200" b="1" dirty="0">
              <a:latin typeface="Comic Sans MS" panose="030F0702030302020204" pitchFamily="66" charset="0"/>
            </a:endParaRPr>
          </a:p>
        </p:txBody>
      </p:sp>
      <p:sp>
        <p:nvSpPr>
          <p:cNvPr id="18" name="Rectangle 17">
            <a:hlinkClick r:id="rId9" action="ppaction://hlinksldjump"/>
          </p:cNvPr>
          <p:cNvSpPr/>
          <p:nvPr/>
        </p:nvSpPr>
        <p:spPr>
          <a:xfrm>
            <a:off x="5616224" y="281698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smtClean="0">
                <a:latin typeface="Comic Sans MS" panose="030F0702030302020204" pitchFamily="66" charset="0"/>
              </a:rPr>
              <a:t>3H Q16</a:t>
            </a:r>
            <a:endParaRPr lang="en-GB" sz="1200" b="1" dirty="0">
              <a:latin typeface="Comic Sans MS" panose="030F0702030302020204" pitchFamily="66" charset="0"/>
            </a:endParaRPr>
          </a:p>
        </p:txBody>
      </p:sp>
      <p:sp>
        <p:nvSpPr>
          <p:cNvPr id="19" name="Rectangle 18">
            <a:hlinkClick r:id="rId10" action="ppaction://hlinksldjump"/>
          </p:cNvPr>
          <p:cNvSpPr/>
          <p:nvPr/>
        </p:nvSpPr>
        <p:spPr>
          <a:xfrm>
            <a:off x="3095944" y="3609072"/>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Practice</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Q15</a:t>
            </a:r>
            <a:endParaRPr lang="en-GB" sz="1200" b="1" dirty="0">
              <a:latin typeface="Comic Sans MS" panose="030F0702030302020204" pitchFamily="66" charset="0"/>
            </a:endParaRPr>
          </a:p>
        </p:txBody>
      </p:sp>
      <p:sp>
        <p:nvSpPr>
          <p:cNvPr id="20" name="Rectangle 19">
            <a:hlinkClick r:id="rId11" action="ppaction://hlinksldjump"/>
          </p:cNvPr>
          <p:cNvSpPr/>
          <p:nvPr/>
        </p:nvSpPr>
        <p:spPr>
          <a:xfrm>
            <a:off x="5616224" y="335699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Q20</a:t>
            </a:r>
            <a:endParaRPr lang="en-GB" sz="1200" b="1" dirty="0">
              <a:latin typeface="Comic Sans MS" panose="030F0702030302020204" pitchFamily="66" charset="0"/>
            </a:endParaRPr>
          </a:p>
        </p:txBody>
      </p:sp>
      <p:sp>
        <p:nvSpPr>
          <p:cNvPr id="21" name="Rectangle 20">
            <a:hlinkClick r:id="rId12" action="ppaction://hlinksldjump"/>
          </p:cNvPr>
          <p:cNvSpPr/>
          <p:nvPr/>
        </p:nvSpPr>
        <p:spPr>
          <a:xfrm>
            <a:off x="5616224" y="389710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Q19</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3786087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616624"/>
          </a:xfrm>
        </p:spPr>
        <p:txBody>
          <a:bodyPr>
            <a:normAutofit fontScale="77500" lnSpcReduction="20000"/>
          </a:bodyPr>
          <a:lstStyle/>
          <a:p>
            <a:pPr marL="0" indent="0">
              <a:lnSpc>
                <a:spcPct val="120000"/>
              </a:lnSpc>
              <a:buNone/>
            </a:pPr>
            <a:r>
              <a:rPr lang="en-GB" dirty="0" smtClean="0"/>
              <a:t>To </a:t>
            </a:r>
            <a:r>
              <a:rPr lang="en-GB" dirty="0"/>
              <a:t>maximise visibility, the working space for many questions was reduced to enlarge questions as much as possible. It is therefore recommended that pupils complete these questions on a separate piece of paper, rather than the PowerPoint itself</a:t>
            </a:r>
            <a:r>
              <a:rPr lang="en-GB" dirty="0" smtClean="0"/>
              <a:t>. Although questions that require you to work on them have been edited to let you print off.</a:t>
            </a:r>
            <a:endParaRPr lang="en-GB" dirty="0"/>
          </a:p>
          <a:p>
            <a:pPr marL="0" indent="0">
              <a:lnSpc>
                <a:spcPct val="120000"/>
              </a:lnSpc>
              <a:buNone/>
            </a:pPr>
            <a:r>
              <a:rPr lang="en-GB" dirty="0" smtClean="0"/>
              <a:t>Where the </a:t>
            </a:r>
            <a:r>
              <a:rPr lang="en-GB" dirty="0"/>
              <a:t>official scheme of work has not been too helpful (comments such as ‘correct graph’) I have added correct solutions on the diagrams or axes.  These should, however, not turn up if you wanted to print out the slides to work on (as is often the case with these style of questions).</a:t>
            </a:r>
          </a:p>
          <a:p>
            <a:pPr marL="0" indent="0">
              <a:lnSpc>
                <a:spcPct val="120000"/>
              </a:lnSpc>
              <a:buNone/>
            </a:pPr>
            <a:r>
              <a:rPr lang="en-GB" dirty="0" smtClean="0"/>
              <a:t>There </a:t>
            </a:r>
            <a:r>
              <a:rPr lang="en-GB" dirty="0"/>
              <a:t>were issues when grouping some topics either into ‘Algebra’ or ‘Number’ as, although the majority of questions were based numerically, some were set with algebraic constants to test understanding behind the method (usually towards the end of a paper). If you cannot find a topic in ‘Algebra’, the best bet would be to look in ‘Number’ and vice versa. </a:t>
            </a:r>
          </a:p>
          <a:p>
            <a:pPr marL="0" indent="0">
              <a:lnSpc>
                <a:spcPct val="120000"/>
              </a:lnSpc>
              <a:buNone/>
            </a:pPr>
            <a:r>
              <a:rPr lang="en-GB" dirty="0" smtClean="0"/>
              <a:t>Similarly</a:t>
            </a:r>
            <a:r>
              <a:rPr lang="en-GB" dirty="0"/>
              <a:t>, to practise some harder algebraic skills you may want to try some of the later questions within the ‘Number’ topics such as Ratio, Surds and Standard Form, or see the ‘show that’ section</a:t>
            </a:r>
            <a:r>
              <a:rPr lang="en-GB" dirty="0" smtClean="0"/>
              <a:t>.</a:t>
            </a:r>
          </a:p>
          <a:p>
            <a:pPr marL="0" indent="0">
              <a:lnSpc>
                <a:spcPct val="120000"/>
              </a:lnSpc>
              <a:buNone/>
            </a:pPr>
            <a:r>
              <a:rPr lang="en-GB" dirty="0"/>
              <a:t>Within each major topic (Algebra, number etc.) there is a lot of overlap and some questions may appear in more than one sub-category. If you want to practice a particular skill that is a part b) section, you may want to first reveal the answer to part a), or practice questions from earlier in that paper where there is less overlap.</a:t>
            </a:r>
          </a:p>
          <a:p>
            <a:pPr marL="0" indent="0">
              <a:buNone/>
            </a:pPr>
            <a:endParaRPr lang="en-GB" dirty="0"/>
          </a:p>
          <a:p>
            <a:pPr marL="0" indent="0">
              <a:lnSpc>
                <a:spcPct val="20000"/>
              </a:lnSpc>
              <a:buNone/>
            </a:pPr>
            <a:endParaRPr lang="en-GB" dirty="0"/>
          </a:p>
        </p:txBody>
      </p:sp>
      <p:sp>
        <p:nvSpPr>
          <p:cNvPr id="2" name="Title 1"/>
          <p:cNvSpPr>
            <a:spLocks noGrp="1"/>
          </p:cNvSpPr>
          <p:nvPr>
            <p:ph type="title"/>
          </p:nvPr>
        </p:nvSpPr>
        <p:spPr>
          <a:xfrm>
            <a:off x="628650" y="-56803"/>
            <a:ext cx="7886700" cy="1325563"/>
          </a:xfrm>
        </p:spPr>
        <p:txBody>
          <a:bodyPr>
            <a:normAutofit/>
          </a:bodyPr>
          <a:lstStyle/>
          <a:p>
            <a:r>
              <a:rPr lang="en-GB" dirty="0"/>
              <a:t>Notes on this resource and the GCSE exam</a:t>
            </a:r>
          </a:p>
        </p:txBody>
      </p:sp>
      <p:pic>
        <p:nvPicPr>
          <p:cNvPr id="10" name="Picture 11" descr="Back Icon - back, go back, green, previous, return, hand drawn">
            <a:hlinkClick r:id="" action="ppaction://hlinkshowjump?jump=previousslide"/>
          </p:cNvPr>
          <p:cNvPicPr>
            <a:picLocks noChangeAspect="1" noChangeArrowheads="1"/>
          </p:cNvPicPr>
          <p:nvPr/>
        </p:nvPicPr>
        <p:blipFill>
          <a:blip r:embed="rId2" cstate="print"/>
          <a:srcRect/>
          <a:stretch>
            <a:fillRect/>
          </a:stretch>
        </p:blipFill>
        <p:spPr bwMode="auto">
          <a:xfrm>
            <a:off x="0" y="6309320"/>
            <a:ext cx="510158" cy="510158"/>
          </a:xfrm>
          <a:prstGeom prst="rect">
            <a:avLst/>
          </a:prstGeom>
          <a:noFill/>
        </p:spPr>
      </p:pic>
      <p:sp>
        <p:nvSpPr>
          <p:cNvPr id="7" name="Rectangle 6">
            <a:hlinkClick r:id="" action="ppaction://hlinkshowjump?jump=nextslide"/>
          </p:cNvPr>
          <p:cNvSpPr/>
          <p:nvPr/>
        </p:nvSpPr>
        <p:spPr>
          <a:xfrm>
            <a:off x="8506072"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Next</a:t>
            </a:r>
          </a:p>
        </p:txBody>
      </p:sp>
    </p:spTree>
    <p:extLst>
      <p:ext uri="{BB962C8B-B14F-4D97-AF65-F5344CB8AC3E}">
        <p14:creationId xmlns:p14="http://schemas.microsoft.com/office/powerpoint/2010/main" val="157357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2060848"/>
            <a:ext cx="8640956" cy="19042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1" y="2060846"/>
            <a:ext cx="8640957" cy="864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7" name="Rectangle 16"/>
          <p:cNvSpPr/>
          <p:nvPr/>
        </p:nvSpPr>
        <p:spPr>
          <a:xfrm>
            <a:off x="251521" y="2924942"/>
            <a:ext cx="8640957" cy="1040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8" name="Rectangle 1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Q16</a:t>
            </a:r>
            <a:endParaRPr lang="en-GB" sz="1400" b="1" dirty="0">
              <a:latin typeface="Comic Sans MS" panose="030F0702030302020204" pitchFamily="66" charset="0"/>
            </a:endParaRPr>
          </a:p>
        </p:txBody>
      </p:sp>
      <p:cxnSp>
        <p:nvCxnSpPr>
          <p:cNvPr id="23" name="Straight Arrow Connector 22"/>
          <p:cNvCxnSpPr>
            <a:stCxn id="19" idx="3"/>
            <a:endCxn id="21"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044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2" grpId="0" animBg="1"/>
      <p:bldP spid="17"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1412776"/>
            <a:ext cx="8496942" cy="353592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Q20</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323528" y="1052736"/>
            <a:ext cx="8496944" cy="1422132"/>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169886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020" y="1412776"/>
            <a:ext cx="8815960" cy="21579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64020" y="1412775"/>
            <a:ext cx="8815959" cy="648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p:cNvSpPr/>
          <p:nvPr/>
        </p:nvSpPr>
        <p:spPr>
          <a:xfrm>
            <a:off x="164020" y="2060848"/>
            <a:ext cx="8815959" cy="1509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Q20</a:t>
            </a:r>
            <a:endParaRPr lang="en-GB" sz="1400" b="1" dirty="0">
              <a:latin typeface="Comic Sans MS" panose="030F0702030302020204" pitchFamily="66" charset="0"/>
            </a:endParaRPr>
          </a:p>
        </p:txBody>
      </p:sp>
      <p:cxnSp>
        <p:nvCxnSpPr>
          <p:cNvPr id="19" name="Straight Arrow Connector 18"/>
          <p:cNvCxnSpPr>
            <a:stCxn id="14" idx="3"/>
            <a:endCxn id="18"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944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31" grpId="0" animBg="1"/>
      <p:bldP spid="16" grpId="0"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628800"/>
            <a:ext cx="8640960" cy="107326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Q15</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409934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5350" y="1628800"/>
            <a:ext cx="7353300" cy="21336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895351" y="1628800"/>
            <a:ext cx="7353300"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20" name="Straight Arrow Connector 19"/>
          <p:cNvCxnSpPr>
            <a:stCxn id="12"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Q15</a:t>
            </a:r>
            <a:endParaRPr lang="en-GB" sz="1400" b="1" dirty="0">
              <a:latin typeface="Comic Sans MS" panose="030F0702030302020204" pitchFamily="66" charset="0"/>
            </a:endParaRPr>
          </a:p>
        </p:txBody>
      </p:sp>
      <p:cxnSp>
        <p:nvCxnSpPr>
          <p:cNvPr id="22" name="Straight Arrow Connector 21"/>
          <p:cNvCxnSpPr>
            <a:stCxn id="17" idx="3"/>
            <a:endCxn id="21"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3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8" y="2780928"/>
            <a:ext cx="8496944" cy="3498292"/>
          </a:xfrm>
          <a:prstGeom prst="rect">
            <a:avLst/>
          </a:prstGeom>
        </p:spPr>
      </p:pic>
      <p:pic>
        <p:nvPicPr>
          <p:cNvPr id="6" name="Picture 5"/>
          <p:cNvPicPr>
            <a:picLocks noChangeAspect="1"/>
          </p:cNvPicPr>
          <p:nvPr/>
        </p:nvPicPr>
        <p:blipFill>
          <a:blip r:embed="rId3"/>
          <a:stretch>
            <a:fillRect/>
          </a:stretch>
        </p:blipFill>
        <p:spPr>
          <a:xfrm>
            <a:off x="323528" y="1802090"/>
            <a:ext cx="8496944" cy="325382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8"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11"/>
          <a:stretch>
            <a:fillRect/>
          </a:stretch>
        </p:blipFill>
        <p:spPr>
          <a:xfrm>
            <a:off x="323528" y="1052736"/>
            <a:ext cx="8496944" cy="1252262"/>
          </a:xfrm>
          <a:prstGeom prst="rect">
            <a:avLst/>
          </a:prstGeom>
        </p:spPr>
      </p:pic>
    </p:spTree>
    <p:extLst>
      <p:ext uri="{BB962C8B-B14F-4D97-AF65-F5344CB8AC3E}">
        <p14:creationId xmlns:p14="http://schemas.microsoft.com/office/powerpoint/2010/main" val="400314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4021" y="2636912"/>
            <a:ext cx="8815958" cy="565044"/>
          </a:xfrm>
          <a:prstGeom prst="rect">
            <a:avLst/>
          </a:prstGeom>
        </p:spPr>
      </p:pic>
      <p:pic>
        <p:nvPicPr>
          <p:cNvPr id="3" name="Picture 2"/>
          <p:cNvPicPr>
            <a:picLocks noChangeAspect="1"/>
          </p:cNvPicPr>
          <p:nvPr/>
        </p:nvPicPr>
        <p:blipFill>
          <a:blip r:embed="rId3"/>
          <a:stretch>
            <a:fillRect/>
          </a:stretch>
        </p:blipFill>
        <p:spPr>
          <a:xfrm>
            <a:off x="164021" y="1412776"/>
            <a:ext cx="8815958" cy="1125442"/>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31" name="Rectangle 30"/>
          <p:cNvSpPr/>
          <p:nvPr/>
        </p:nvSpPr>
        <p:spPr>
          <a:xfrm>
            <a:off x="164020" y="1412775"/>
            <a:ext cx="8815959" cy="1125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p:cNvSpPr/>
          <p:nvPr/>
        </p:nvSpPr>
        <p:spPr>
          <a:xfrm>
            <a:off x="164020" y="2636912"/>
            <a:ext cx="8815959" cy="565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2" name="Rectangle 11">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8"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20" name="Straight Arrow Connector 19"/>
          <p:cNvCxnSpPr>
            <a:stCxn id="12"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22" name="Straight Arrow Connector 21"/>
          <p:cNvCxnSpPr>
            <a:stCxn id="17" idx="3"/>
            <a:endCxn id="21"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127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31" grpId="0" animBg="1"/>
      <p:bldP spid="16"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3616026"/>
            <a:ext cx="8640958" cy="2549278"/>
          </a:xfrm>
          <a:prstGeom prst="rect">
            <a:avLst/>
          </a:prstGeom>
        </p:spPr>
      </p:pic>
      <p:pic>
        <p:nvPicPr>
          <p:cNvPr id="2" name="Picture 1"/>
          <p:cNvPicPr>
            <a:picLocks noChangeAspect="1"/>
          </p:cNvPicPr>
          <p:nvPr/>
        </p:nvPicPr>
        <p:blipFill>
          <a:blip r:embed="rId3"/>
          <a:stretch>
            <a:fillRect/>
          </a:stretch>
        </p:blipFill>
        <p:spPr>
          <a:xfrm>
            <a:off x="251520" y="1124744"/>
            <a:ext cx="8640960" cy="257974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9"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5" name="Straight Arrow Connector 14"/>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Q16</a:t>
            </a:r>
            <a:endParaRPr lang="en-GB" sz="1400" b="1" dirty="0">
              <a:latin typeface="Comic Sans MS" panose="030F0702030302020204" pitchFamily="66" charset="0"/>
            </a:endParaRPr>
          </a:p>
        </p:txBody>
      </p:sp>
      <p:cxnSp>
        <p:nvCxnSpPr>
          <p:cNvPr id="21" name="Straight Arrow Connector 20"/>
          <p:cNvCxnSpPr>
            <a:stCxn id="13" idx="3"/>
            <a:endCxn id="20"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816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9" y="1916832"/>
            <a:ext cx="8640962" cy="11013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6" name="Rectangle 25"/>
          <p:cNvSpPr/>
          <p:nvPr/>
        </p:nvSpPr>
        <p:spPr>
          <a:xfrm>
            <a:off x="251519" y="2348880"/>
            <a:ext cx="8640959" cy="701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2" name="Rectangle 21"/>
          <p:cNvSpPr/>
          <p:nvPr/>
        </p:nvSpPr>
        <p:spPr>
          <a:xfrm>
            <a:off x="251519" y="1916831"/>
            <a:ext cx="8640959" cy="432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6" name="Straight Arrow Connector 15"/>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Q16</a:t>
            </a:r>
            <a:endParaRPr lang="en-GB" sz="1400" b="1" dirty="0">
              <a:latin typeface="Comic Sans MS" panose="030F0702030302020204" pitchFamily="66" charset="0"/>
            </a:endParaRPr>
          </a:p>
        </p:txBody>
      </p:sp>
      <p:cxnSp>
        <p:nvCxnSpPr>
          <p:cNvPr id="23" name="Straight Arrow Connector 22"/>
          <p:cNvCxnSpPr>
            <a:stCxn id="14" idx="3"/>
            <a:endCxn id="21"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1574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6" grpId="0" animBg="1"/>
      <p:bldP spid="22" grpId="0" animBg="1"/>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1969208"/>
            <a:ext cx="8496944" cy="4268104"/>
          </a:xfrm>
          <a:prstGeom prst="rect">
            <a:avLst/>
          </a:prstGeom>
        </p:spPr>
      </p:pic>
      <p:pic>
        <p:nvPicPr>
          <p:cNvPr id="4" name="Picture 3"/>
          <p:cNvPicPr>
            <a:picLocks noChangeAspect="1"/>
          </p:cNvPicPr>
          <p:nvPr/>
        </p:nvPicPr>
        <p:blipFill>
          <a:blip r:embed="rId3"/>
          <a:stretch>
            <a:fillRect/>
          </a:stretch>
        </p:blipFill>
        <p:spPr>
          <a:xfrm>
            <a:off x="323528" y="1052736"/>
            <a:ext cx="8496944" cy="163752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9"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5" name="Straight Arrow Connector 14"/>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Q20</a:t>
            </a:r>
            <a:endParaRPr lang="en-GB" sz="1400" b="1" dirty="0">
              <a:latin typeface="Comic Sans MS" panose="030F0702030302020204" pitchFamily="66" charset="0"/>
            </a:endParaRPr>
          </a:p>
        </p:txBody>
      </p:sp>
      <p:cxnSp>
        <p:nvCxnSpPr>
          <p:cNvPr id="21" name="Straight Arrow Connector 20"/>
          <p:cNvCxnSpPr>
            <a:stCxn id="13" idx="3"/>
            <a:endCxn id="20"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487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196752"/>
            <a:ext cx="8640962" cy="33399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9" y="1196751"/>
            <a:ext cx="8640959" cy="33399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Q20</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947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7" name="Straight Arrow Connector 16"/>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395537" y="1052736"/>
            <a:ext cx="8352926" cy="3084520"/>
          </a:xfrm>
          <a:prstGeom prst="rect">
            <a:avLst/>
          </a:prstGeom>
        </p:spPr>
      </p:pic>
    </p:spTree>
    <p:extLst>
      <p:ext uri="{BB962C8B-B14F-4D97-AF65-F5344CB8AC3E}">
        <p14:creationId xmlns:p14="http://schemas.microsoft.com/office/powerpoint/2010/main" val="531718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5" name="Straight Arrow Connector 14"/>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Q19</a:t>
            </a:r>
            <a:endParaRPr lang="en-GB" sz="1400" b="1" dirty="0">
              <a:latin typeface="Comic Sans MS" panose="030F0702030302020204" pitchFamily="66" charset="0"/>
            </a:endParaRPr>
          </a:p>
        </p:txBody>
      </p:sp>
      <p:cxnSp>
        <p:nvCxnSpPr>
          <p:cNvPr id="21" name="Straight Arrow Connector 20"/>
          <p:cNvCxnSpPr>
            <a:stCxn id="13" idx="3"/>
            <a:endCxn id="20"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0" y="1700808"/>
            <a:ext cx="8640960" cy="718052"/>
          </a:xfrm>
          <a:prstGeom prst="rect">
            <a:avLst/>
          </a:prstGeom>
        </p:spPr>
      </p:pic>
    </p:spTree>
    <p:extLst>
      <p:ext uri="{BB962C8B-B14F-4D97-AF65-F5344CB8AC3E}">
        <p14:creationId xmlns:p14="http://schemas.microsoft.com/office/powerpoint/2010/main" val="1984507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620688"/>
            <a:ext cx="8640960" cy="49611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9" y="620687"/>
            <a:ext cx="8640959" cy="4961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4" name="Straight Arrow Connector 13"/>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Q19</a:t>
            </a:r>
            <a:endParaRPr lang="en-GB" sz="1400" b="1" dirty="0">
              <a:latin typeface="Comic Sans MS" panose="030F0702030302020204" pitchFamily="66" charset="0"/>
            </a:endParaRPr>
          </a:p>
        </p:txBody>
      </p:sp>
      <p:cxnSp>
        <p:nvCxnSpPr>
          <p:cNvPr id="21" name="Straight Arrow Connector 20"/>
          <p:cNvCxnSpPr>
            <a:stCxn id="13" idx="3"/>
            <a:endCxn id="16"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313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5" name="Straight Arrow Connector 14"/>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Q21</a:t>
            </a:r>
            <a:endParaRPr lang="en-GB" sz="1400" b="1" dirty="0">
              <a:latin typeface="Comic Sans MS" panose="030F0702030302020204" pitchFamily="66" charset="0"/>
            </a:endParaRPr>
          </a:p>
        </p:txBody>
      </p:sp>
      <p:cxnSp>
        <p:nvCxnSpPr>
          <p:cNvPr id="21" name="Straight Arrow Connector 20"/>
          <p:cNvCxnSpPr>
            <a:stCxn id="13" idx="3"/>
            <a:endCxn id="20"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179513" y="1700808"/>
            <a:ext cx="8784974" cy="706980"/>
          </a:xfrm>
          <a:prstGeom prst="rect">
            <a:avLst/>
          </a:prstGeom>
        </p:spPr>
      </p:pic>
    </p:spTree>
    <p:extLst>
      <p:ext uri="{BB962C8B-B14F-4D97-AF65-F5344CB8AC3E}">
        <p14:creationId xmlns:p14="http://schemas.microsoft.com/office/powerpoint/2010/main" val="3048160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700808"/>
            <a:ext cx="8640962" cy="25095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9" y="1700808"/>
            <a:ext cx="8640959" cy="2509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Q21</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376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Functions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5"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3" name="Straight Arrow Connector 12"/>
          <p:cNvCxnSpPr>
            <a:stCxn id="8"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07504" y="6453336"/>
            <a:ext cx="1884554"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With graphs</a:t>
            </a:r>
          </a:p>
        </p:txBody>
      </p:sp>
      <p:sp>
        <p:nvSpPr>
          <p:cNvPr id="44" name="Rectangle 43">
            <a:hlinkClick r:id="rId6" action="ppaction://hlinksldjump"/>
          </p:cNvPr>
          <p:cNvSpPr/>
          <p:nvPr/>
        </p:nvSpPr>
        <p:spPr>
          <a:xfrm>
            <a:off x="2843936" y="328498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Q8</a:t>
            </a:r>
            <a:endParaRPr lang="en-GB" sz="1400" b="1" dirty="0">
              <a:latin typeface="Comic Sans MS" panose="030F0702030302020204" pitchFamily="66" charset="0"/>
            </a:endParaRPr>
          </a:p>
        </p:txBody>
      </p:sp>
      <p:sp>
        <p:nvSpPr>
          <p:cNvPr id="49" name="Rectangle 48"/>
          <p:cNvSpPr/>
          <p:nvPr/>
        </p:nvSpPr>
        <p:spPr>
          <a:xfrm>
            <a:off x="2123728" y="6453336"/>
            <a:ext cx="2088360"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*mainly graphs</a:t>
            </a:r>
          </a:p>
        </p:txBody>
      </p:sp>
      <p:sp>
        <p:nvSpPr>
          <p:cNvPr id="15" name="Rectangle 14">
            <a:hlinkClick r:id="rId7" action="ppaction://hlinksldjump"/>
          </p:cNvPr>
          <p:cNvSpPr/>
          <p:nvPr/>
        </p:nvSpPr>
        <p:spPr>
          <a:xfrm>
            <a:off x="5508232"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3H Q14</a:t>
            </a:r>
            <a:endParaRPr lang="en-GB" sz="1400" b="1" dirty="0">
              <a:latin typeface="Comic Sans MS" panose="030F0702030302020204" pitchFamily="66" charset="0"/>
            </a:endParaRPr>
          </a:p>
        </p:txBody>
      </p:sp>
      <p:sp>
        <p:nvSpPr>
          <p:cNvPr id="16" name="Rectangle 15">
            <a:hlinkClick r:id="rId8" action="ppaction://hlinksldjump"/>
          </p:cNvPr>
          <p:cNvSpPr/>
          <p:nvPr/>
        </p:nvSpPr>
        <p:spPr>
          <a:xfrm>
            <a:off x="5508104"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3H Q17</a:t>
            </a:r>
            <a:endParaRPr lang="en-GB" sz="1400" b="1" dirty="0">
              <a:latin typeface="Comic Sans MS" panose="030F0702030302020204" pitchFamily="66" charset="0"/>
            </a:endParaRPr>
          </a:p>
        </p:txBody>
      </p:sp>
      <p:sp>
        <p:nvSpPr>
          <p:cNvPr id="17" name="Rectangle 16">
            <a:hlinkClick r:id="rId9" action="ppaction://hlinksldjump"/>
          </p:cNvPr>
          <p:cNvSpPr/>
          <p:nvPr/>
        </p:nvSpPr>
        <p:spPr>
          <a:xfrm>
            <a:off x="5508104"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482321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3648" y="3409508"/>
            <a:ext cx="6336704" cy="3403868"/>
          </a:xfrm>
          <a:prstGeom prst="rect">
            <a:avLst/>
          </a:prstGeom>
        </p:spPr>
      </p:pic>
      <p:pic>
        <p:nvPicPr>
          <p:cNvPr id="3" name="Picture 2"/>
          <p:cNvPicPr>
            <a:picLocks noChangeAspect="1"/>
          </p:cNvPicPr>
          <p:nvPr/>
        </p:nvPicPr>
        <p:blipFill>
          <a:blip r:embed="rId3"/>
          <a:stretch>
            <a:fillRect/>
          </a:stretch>
        </p:blipFill>
        <p:spPr>
          <a:xfrm>
            <a:off x="1403648" y="1412776"/>
            <a:ext cx="6336704" cy="2490246"/>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0" name="Rectangle 9">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8"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Q8</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0"/>
          <a:stretch>
            <a:fillRect/>
          </a:stretch>
        </p:blipFill>
        <p:spPr>
          <a:xfrm>
            <a:off x="1403647" y="404664"/>
            <a:ext cx="6336706" cy="2042410"/>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839969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020" y="1268760"/>
            <a:ext cx="8815960" cy="832618"/>
          </a:xfrm>
          <a:prstGeom prst="rect">
            <a:avLst/>
          </a:prstGeom>
        </p:spPr>
      </p:pic>
      <p:pic>
        <p:nvPicPr>
          <p:cNvPr id="3" name="Picture 2"/>
          <p:cNvPicPr>
            <a:picLocks noChangeAspect="1"/>
          </p:cNvPicPr>
          <p:nvPr/>
        </p:nvPicPr>
        <p:blipFill>
          <a:blip r:embed="rId3"/>
          <a:stretch>
            <a:fillRect/>
          </a:stretch>
        </p:blipFill>
        <p:spPr>
          <a:xfrm>
            <a:off x="164021" y="2132856"/>
            <a:ext cx="8815958" cy="205144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8" name="Rectangle 27"/>
          <p:cNvSpPr/>
          <p:nvPr/>
        </p:nvSpPr>
        <p:spPr>
          <a:xfrm>
            <a:off x="164020" y="2596382"/>
            <a:ext cx="8815960" cy="1587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31" name="Rectangle 30"/>
          <p:cNvSpPr/>
          <p:nvPr/>
        </p:nvSpPr>
        <p:spPr>
          <a:xfrm>
            <a:off x="164020" y="1268760"/>
            <a:ext cx="8815959" cy="832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1" name="Rectangle 1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8"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5" name="Straight Arrow Connector 14"/>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Q8</a:t>
            </a:r>
            <a:endParaRPr lang="en-GB" sz="1400" b="1" dirty="0">
              <a:latin typeface="Comic Sans MS" panose="030F0702030302020204" pitchFamily="66" charset="0"/>
            </a:endParaRPr>
          </a:p>
        </p:txBody>
      </p:sp>
      <p:cxnSp>
        <p:nvCxnSpPr>
          <p:cNvPr id="19" name="Straight Arrow Connector 18"/>
          <p:cNvCxnSpPr>
            <a:stCxn id="12" idx="3"/>
            <a:endCxn id="18"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64020" y="2101378"/>
            <a:ext cx="8815959" cy="495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995935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8" grpId="0" animBg="1"/>
      <p:bldP spid="31" grpId="0" animBg="1"/>
      <p:bldP spid="20" grpId="0" animBg="1"/>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259631" y="5018054"/>
            <a:ext cx="6624738" cy="1795322"/>
          </a:xfrm>
          <a:prstGeom prst="rect">
            <a:avLst/>
          </a:prstGeom>
        </p:spPr>
      </p:pic>
      <p:pic>
        <p:nvPicPr>
          <p:cNvPr id="7" name="Picture 6"/>
          <p:cNvPicPr>
            <a:picLocks noChangeAspect="1"/>
          </p:cNvPicPr>
          <p:nvPr/>
        </p:nvPicPr>
        <p:blipFill>
          <a:blip r:embed="rId3"/>
          <a:stretch>
            <a:fillRect/>
          </a:stretch>
        </p:blipFill>
        <p:spPr>
          <a:xfrm>
            <a:off x="1259632" y="4149080"/>
            <a:ext cx="6624736" cy="209674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0" name="Rectangle 9">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8"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Q14</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11"/>
          <a:stretch>
            <a:fillRect/>
          </a:stretch>
        </p:blipFill>
        <p:spPr>
          <a:xfrm>
            <a:off x="1259631" y="404664"/>
            <a:ext cx="6624738" cy="3790756"/>
          </a:xfrm>
          <a:prstGeom prst="rect">
            <a:avLst/>
          </a:prstGeom>
        </p:spPr>
      </p:pic>
    </p:spTree>
    <p:extLst>
      <p:ext uri="{BB962C8B-B14F-4D97-AF65-F5344CB8AC3E}">
        <p14:creationId xmlns:p14="http://schemas.microsoft.com/office/powerpoint/2010/main" val="362230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4020" y="2564188"/>
            <a:ext cx="8815960" cy="2376980"/>
          </a:xfrm>
          <a:prstGeom prst="rect">
            <a:avLst/>
          </a:prstGeom>
        </p:spPr>
      </p:pic>
      <p:pic>
        <p:nvPicPr>
          <p:cNvPr id="5" name="Picture 4"/>
          <p:cNvPicPr>
            <a:picLocks noChangeAspect="1"/>
          </p:cNvPicPr>
          <p:nvPr/>
        </p:nvPicPr>
        <p:blipFill>
          <a:blip r:embed="rId3"/>
          <a:stretch>
            <a:fillRect/>
          </a:stretch>
        </p:blipFill>
        <p:spPr>
          <a:xfrm>
            <a:off x="164020" y="908720"/>
            <a:ext cx="8815960" cy="157580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31" name="Rectangle 30"/>
          <p:cNvSpPr/>
          <p:nvPr/>
        </p:nvSpPr>
        <p:spPr>
          <a:xfrm>
            <a:off x="164020" y="905697"/>
            <a:ext cx="8815959" cy="15788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0" name="Rectangle 19"/>
          <p:cNvSpPr/>
          <p:nvPr/>
        </p:nvSpPr>
        <p:spPr>
          <a:xfrm>
            <a:off x="164020" y="2564188"/>
            <a:ext cx="8815959" cy="2376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8"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7" name="Straight Arrow Connector 16"/>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Q14</a:t>
            </a:r>
            <a:endParaRPr lang="en-GB" sz="1400" b="1" dirty="0">
              <a:latin typeface="Comic Sans MS" panose="030F0702030302020204" pitchFamily="66" charset="0"/>
            </a:endParaRPr>
          </a:p>
        </p:txBody>
      </p:sp>
      <p:cxnSp>
        <p:nvCxnSpPr>
          <p:cNvPr id="22" name="Straight Arrow Connector 21"/>
          <p:cNvCxnSpPr>
            <a:stCxn id="16" idx="3"/>
            <a:endCxn id="21"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75555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31" grpId="0" animBg="1"/>
      <p:bldP spid="20" grpId="0" animBg="1"/>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64019" y="908889"/>
            <a:ext cx="8815962" cy="409565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8" name="Rectangle 27"/>
          <p:cNvSpPr/>
          <p:nvPr/>
        </p:nvSpPr>
        <p:spPr>
          <a:xfrm>
            <a:off x="164020" y="908887"/>
            <a:ext cx="8815960" cy="4095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7" name="Straight Arrow Connector 16"/>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Q14</a:t>
            </a:r>
            <a:endParaRPr lang="en-GB" sz="1400" b="1" dirty="0">
              <a:latin typeface="Comic Sans MS" panose="030F0702030302020204" pitchFamily="66" charset="0"/>
            </a:endParaRPr>
          </a:p>
        </p:txBody>
      </p:sp>
      <p:cxnSp>
        <p:nvCxnSpPr>
          <p:cNvPr id="22" name="Straight Arrow Connector 21"/>
          <p:cNvCxnSpPr>
            <a:stCxn id="16" idx="3"/>
            <a:endCxn id="21"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259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276872"/>
            <a:ext cx="8640958" cy="2777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1" y="2276871"/>
            <a:ext cx="8640957" cy="277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a:t>
            </a:r>
            <a:endParaRPr lang="en-GB" sz="1400" b="1" dirty="0">
              <a:latin typeface="Comic Sans MS" panose="030F0702030302020204" pitchFamily="66" charset="0"/>
            </a:endParaRPr>
          </a:p>
        </p:txBody>
      </p:sp>
      <p:cxnSp>
        <p:nvCxnSpPr>
          <p:cNvPr id="24" name="Straight Arrow Connector 23"/>
          <p:cNvCxnSpPr>
            <a:stCxn id="14" idx="3"/>
            <a:endCxn id="16"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739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7" y="2809146"/>
            <a:ext cx="8352926" cy="3428166"/>
          </a:xfrm>
          <a:prstGeom prst="rect">
            <a:avLst/>
          </a:prstGeom>
        </p:spPr>
      </p:pic>
      <p:pic>
        <p:nvPicPr>
          <p:cNvPr id="3" name="Picture 2"/>
          <p:cNvPicPr>
            <a:picLocks noChangeAspect="1"/>
          </p:cNvPicPr>
          <p:nvPr/>
        </p:nvPicPr>
        <p:blipFill>
          <a:blip r:embed="rId3"/>
          <a:stretch>
            <a:fillRect/>
          </a:stretch>
        </p:blipFill>
        <p:spPr>
          <a:xfrm>
            <a:off x="395537" y="3244270"/>
            <a:ext cx="8352926" cy="220095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0" name="Rectangle 9">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8"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Q17</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1"/>
          <a:stretch>
            <a:fillRect/>
          </a:stretch>
        </p:blipFill>
        <p:spPr>
          <a:xfrm>
            <a:off x="395538" y="1124744"/>
            <a:ext cx="8352924" cy="2356148"/>
          </a:xfrm>
          <a:prstGeom prst="rect">
            <a:avLst/>
          </a:prstGeom>
        </p:spPr>
      </p:pic>
    </p:spTree>
    <p:extLst>
      <p:ext uri="{BB962C8B-B14F-4D97-AF65-F5344CB8AC3E}">
        <p14:creationId xmlns:p14="http://schemas.microsoft.com/office/powerpoint/2010/main" val="3006661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020" y="836712"/>
            <a:ext cx="8815960" cy="469445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8" name="Rectangle 27"/>
          <p:cNvSpPr/>
          <p:nvPr/>
        </p:nvSpPr>
        <p:spPr>
          <a:xfrm>
            <a:off x="164020" y="1875529"/>
            <a:ext cx="8815960" cy="3655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31" name="Rectangle 30"/>
          <p:cNvSpPr/>
          <p:nvPr/>
        </p:nvSpPr>
        <p:spPr>
          <a:xfrm>
            <a:off x="164020" y="836711"/>
            <a:ext cx="8815959" cy="1038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9" name="Straight Arrow Connector 18"/>
          <p:cNvCxnSpPr>
            <a:stCxn id="15"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Q17</a:t>
            </a:r>
            <a:endParaRPr lang="en-GB" sz="1400" b="1" dirty="0">
              <a:latin typeface="Comic Sans MS" panose="030F0702030302020204" pitchFamily="66" charset="0"/>
            </a:endParaRPr>
          </a:p>
        </p:txBody>
      </p:sp>
      <p:cxnSp>
        <p:nvCxnSpPr>
          <p:cNvPr id="25" name="Straight Arrow Connector 24"/>
          <p:cNvCxnSpPr>
            <a:stCxn id="18" idx="3"/>
            <a:endCxn id="2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295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28" grpId="0" animBg="1"/>
      <p:bldP spid="31" grpId="0" animBg="1"/>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55577" y="4593536"/>
            <a:ext cx="7632846" cy="2147832"/>
          </a:xfrm>
          <a:prstGeom prst="rect">
            <a:avLst/>
          </a:prstGeom>
        </p:spPr>
      </p:pic>
      <p:pic>
        <p:nvPicPr>
          <p:cNvPr id="7" name="Picture 6"/>
          <p:cNvPicPr>
            <a:picLocks noChangeAspect="1"/>
          </p:cNvPicPr>
          <p:nvPr/>
        </p:nvPicPr>
        <p:blipFill>
          <a:blip r:embed="rId3"/>
          <a:stretch>
            <a:fillRect/>
          </a:stretch>
        </p:blipFill>
        <p:spPr>
          <a:xfrm>
            <a:off x="755576" y="4460454"/>
            <a:ext cx="7632848" cy="1488826"/>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0" name="Rectangle 9">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8"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Q11</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11"/>
          <a:stretch>
            <a:fillRect/>
          </a:stretch>
        </p:blipFill>
        <p:spPr>
          <a:xfrm>
            <a:off x="755576" y="476672"/>
            <a:ext cx="7632848" cy="4375102"/>
          </a:xfrm>
          <a:prstGeom prst="rect">
            <a:avLst/>
          </a:prstGeom>
        </p:spPr>
      </p:pic>
    </p:spTree>
    <p:extLst>
      <p:ext uri="{BB962C8B-B14F-4D97-AF65-F5344CB8AC3E}">
        <p14:creationId xmlns:p14="http://schemas.microsoft.com/office/powerpoint/2010/main" val="940634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020" y="1702358"/>
            <a:ext cx="8815960" cy="59822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8" name="Rectangle 27"/>
          <p:cNvSpPr/>
          <p:nvPr/>
        </p:nvSpPr>
        <p:spPr>
          <a:xfrm>
            <a:off x="164020" y="2005611"/>
            <a:ext cx="8815960" cy="296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31" name="Rectangle 30"/>
          <p:cNvSpPr/>
          <p:nvPr/>
        </p:nvSpPr>
        <p:spPr>
          <a:xfrm>
            <a:off x="164020" y="1700808"/>
            <a:ext cx="8815959" cy="3048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6" name="Straight Arrow Connector 15"/>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Q11</a:t>
            </a:r>
            <a:endParaRPr lang="en-GB" sz="1400" b="1" dirty="0">
              <a:latin typeface="Comic Sans MS" panose="030F0702030302020204" pitchFamily="66" charset="0"/>
            </a:endParaRPr>
          </a:p>
        </p:txBody>
      </p:sp>
      <p:cxnSp>
        <p:nvCxnSpPr>
          <p:cNvPr id="20" name="Straight Arrow Connector 19"/>
          <p:cNvCxnSpPr>
            <a:stCxn id="14" idx="3"/>
            <a:endCxn id="17"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363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28" grpId="0" animBg="1"/>
      <p:bldP spid="31" grpId="0" animBg="1"/>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2" action="ppaction://hlinksldjump"/>
          </p:cNvPr>
          <p:cNvSpPr/>
          <p:nvPr/>
        </p:nvSpPr>
        <p:spPr>
          <a:xfrm>
            <a:off x="3139320" y="6453336"/>
            <a:ext cx="252776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Recurring Decimals</a:t>
            </a:r>
          </a:p>
        </p:txBody>
      </p:sp>
      <p:sp>
        <p:nvSpPr>
          <p:cNvPr id="12" name="Rectangle 11"/>
          <p:cNvSpPr/>
          <p:nvPr/>
        </p:nvSpPr>
        <p:spPr>
          <a:xfrm>
            <a:off x="1691680" y="6453336"/>
            <a:ext cx="136815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18" name="Rectangle 17">
            <a:hlinkClick r:id="rId3" action="ppaction://hlinksldjump"/>
          </p:cNvPr>
          <p:cNvSpPr/>
          <p:nvPr/>
        </p:nvSpPr>
        <p:spPr>
          <a:xfrm>
            <a:off x="5724128" y="6453336"/>
            <a:ext cx="135488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Fractions</a:t>
            </a:r>
          </a:p>
        </p:txBody>
      </p:sp>
      <p:sp>
        <p:nvSpPr>
          <p:cNvPr id="30" name="Rectangle 29">
            <a:hlinkClick r:id="rId4" action="ppaction://hlinksldjump"/>
          </p:cNvPr>
          <p:cNvSpPr/>
          <p:nvPr/>
        </p:nvSpPr>
        <p:spPr>
          <a:xfrm>
            <a:off x="7164288" y="6453336"/>
            <a:ext cx="93610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Surds</a:t>
            </a:r>
          </a:p>
        </p:txBody>
      </p:sp>
      <p:sp>
        <p:nvSpPr>
          <p:cNvPr id="38" name="Rectangle 37"/>
          <p:cNvSpPr/>
          <p:nvPr/>
        </p:nvSpPr>
        <p:spPr>
          <a:xfrm>
            <a:off x="35496" y="39552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a:t>
            </a:r>
          </a:p>
        </p:txBody>
      </p:sp>
      <p:sp>
        <p:nvSpPr>
          <p:cNvPr id="47" name="Rectangle 46">
            <a:hlinkClick r:id="rId5" action="ppaction://hlinksldjump"/>
          </p:cNvPr>
          <p:cNvSpPr/>
          <p:nvPr/>
        </p:nvSpPr>
        <p:spPr>
          <a:xfrm>
            <a:off x="1691808" y="1846187"/>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Q11</a:t>
            </a:r>
            <a:endParaRPr lang="en-GB" sz="1400" b="1" dirty="0">
              <a:latin typeface="Comic Sans MS" panose="030F0702030302020204" pitchFamily="66" charset="0"/>
            </a:endParaRPr>
          </a:p>
        </p:txBody>
      </p:sp>
      <p:sp>
        <p:nvSpPr>
          <p:cNvPr id="19" name="Title 1"/>
          <p:cNvSpPr>
            <a:spLocks noGrp="1"/>
          </p:cNvSpPr>
          <p:nvPr>
            <p:ph type="title"/>
          </p:nvPr>
        </p:nvSpPr>
        <p:spPr>
          <a:xfrm>
            <a:off x="628650" y="365126"/>
            <a:ext cx="7886700" cy="1325563"/>
          </a:xfrm>
        </p:spPr>
        <p:txBody>
          <a:bodyPr>
            <a:normAutofit/>
          </a:bodyPr>
          <a:lstStyle/>
          <a:p>
            <a:pPr algn="ctr"/>
            <a:r>
              <a:rPr lang="en-GB" sz="4800" dirty="0">
                <a:latin typeface="Comic Sans MS" panose="030F0702030302020204" pitchFamily="66" charset="0"/>
              </a:rPr>
              <a:t>Show that…/ Proof </a:t>
            </a:r>
          </a:p>
        </p:txBody>
      </p:sp>
      <p:sp>
        <p:nvSpPr>
          <p:cNvPr id="20" name="Rectangle 19">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6" name="Rectangle 15"/>
          <p:cNvSpPr/>
          <p:nvPr/>
        </p:nvSpPr>
        <p:spPr>
          <a:xfrm>
            <a:off x="107504" y="6453336"/>
            <a:ext cx="1512168"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Proof</a:t>
            </a:r>
          </a:p>
        </p:txBody>
      </p:sp>
      <p:sp>
        <p:nvSpPr>
          <p:cNvPr id="22" name="Rectangle 21">
            <a:hlinkClick r:id="rId7" action="ppaction://hlinksldjump"/>
          </p:cNvPr>
          <p:cNvSpPr/>
          <p:nvPr/>
        </p:nvSpPr>
        <p:spPr>
          <a:xfrm>
            <a:off x="5292080" y="6021288"/>
            <a:ext cx="1427212" cy="353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Iterations</a:t>
            </a:r>
            <a:endParaRPr lang="en-GB" sz="2000" b="1" dirty="0">
              <a:latin typeface="Comic Sans MS" panose="030F0702030302020204" pitchFamily="66" charset="0"/>
            </a:endParaRPr>
          </a:p>
        </p:txBody>
      </p:sp>
      <p:sp>
        <p:nvSpPr>
          <p:cNvPr id="23" name="Rectangle 22">
            <a:hlinkClick r:id="rId8" action="ppaction://hlinksldjump"/>
          </p:cNvPr>
          <p:cNvSpPr/>
          <p:nvPr/>
        </p:nvSpPr>
        <p:spPr>
          <a:xfrm>
            <a:off x="6804376" y="6021288"/>
            <a:ext cx="201609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Similar Shapes</a:t>
            </a:r>
            <a:endParaRPr lang="en-GB" sz="2000" b="1" dirty="0">
              <a:latin typeface="Comic Sans MS" panose="030F0702030302020204" pitchFamily="66" charset="0"/>
            </a:endParaRPr>
          </a:p>
        </p:txBody>
      </p:sp>
      <p:sp>
        <p:nvSpPr>
          <p:cNvPr id="25" name="Rectangle 24">
            <a:hlinkClick r:id="rId9" action="ppaction://hlinksldjump"/>
          </p:cNvPr>
          <p:cNvSpPr/>
          <p:nvPr/>
        </p:nvSpPr>
        <p:spPr>
          <a:xfrm>
            <a:off x="3995936" y="6021288"/>
            <a:ext cx="122400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Vectors</a:t>
            </a:r>
          </a:p>
        </p:txBody>
      </p:sp>
      <p:sp>
        <p:nvSpPr>
          <p:cNvPr id="21" name="Rectangle 20"/>
          <p:cNvSpPr/>
          <p:nvPr/>
        </p:nvSpPr>
        <p:spPr>
          <a:xfrm>
            <a:off x="107504" y="5373104"/>
            <a:ext cx="1512168" cy="100822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Proof of algebraic properties</a:t>
            </a:r>
            <a:endParaRPr lang="en-GB" sz="2000" b="1" dirty="0">
              <a:latin typeface="Comic Sans MS" panose="030F0702030302020204" pitchFamily="66" charset="0"/>
            </a:endParaRPr>
          </a:p>
        </p:txBody>
      </p:sp>
      <p:sp>
        <p:nvSpPr>
          <p:cNvPr id="26" name="Rectangle 25">
            <a:hlinkClick r:id="rId10" action="ppaction://hlinksldjump"/>
          </p:cNvPr>
          <p:cNvSpPr/>
          <p:nvPr/>
        </p:nvSpPr>
        <p:spPr>
          <a:xfrm>
            <a:off x="1691808" y="6021288"/>
            <a:ext cx="221904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Circle Theorems</a:t>
            </a:r>
            <a:endParaRPr lang="en-GB" sz="2000" b="1" dirty="0">
              <a:latin typeface="Comic Sans MS" panose="030F0702030302020204" pitchFamily="66" charset="0"/>
            </a:endParaRPr>
          </a:p>
        </p:txBody>
      </p:sp>
      <p:pic>
        <p:nvPicPr>
          <p:cNvPr id="4" name="Picture 7" descr="http://www.thecyrenians.org/Resources/Tyneside%20Cyrenians/News/Home_News1.png">
            <a:hlinkClick r:id="rId11" action="ppaction://hlinksldjump"/>
          </p:cNvPr>
          <p:cNvPicPr>
            <a:picLocks noChangeAspect="1" noChangeArrowheads="1"/>
          </p:cNvPicPr>
          <p:nvPr/>
        </p:nvPicPr>
        <p:blipFill>
          <a:blip r:embed="rId12" cstate="print"/>
          <a:srcRect/>
          <a:stretch>
            <a:fillRect/>
          </a:stretch>
        </p:blipFill>
        <p:spPr bwMode="auto">
          <a:xfrm>
            <a:off x="8439684" y="6191248"/>
            <a:ext cx="704316" cy="666752"/>
          </a:xfrm>
          <a:prstGeom prst="rect">
            <a:avLst/>
          </a:prstGeom>
          <a:noFill/>
        </p:spPr>
      </p:pic>
      <p:sp>
        <p:nvSpPr>
          <p:cNvPr id="27" name="Rectangle 26">
            <a:hlinkClick r:id="rId13" action="ppaction://hlinksldjump"/>
          </p:cNvPr>
          <p:cNvSpPr/>
          <p:nvPr/>
        </p:nvSpPr>
        <p:spPr>
          <a:xfrm>
            <a:off x="1691680" y="2998259"/>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Q20</a:t>
            </a:r>
            <a:endParaRPr lang="en-GB" sz="1400" b="1" dirty="0">
              <a:latin typeface="Comic Sans MS" panose="030F0702030302020204" pitchFamily="66" charset="0"/>
            </a:endParaRPr>
          </a:p>
        </p:txBody>
      </p:sp>
      <p:sp>
        <p:nvSpPr>
          <p:cNvPr id="28" name="Rectangle 27">
            <a:hlinkClick r:id="rId14" action="ppaction://hlinksldjump"/>
          </p:cNvPr>
          <p:cNvSpPr/>
          <p:nvPr/>
        </p:nvSpPr>
        <p:spPr>
          <a:xfrm>
            <a:off x="1691680" y="3574267"/>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29" name="Rectangle 28">
            <a:hlinkClick r:id="rId15" action="ppaction://hlinksldjump"/>
          </p:cNvPr>
          <p:cNvSpPr/>
          <p:nvPr/>
        </p:nvSpPr>
        <p:spPr>
          <a:xfrm>
            <a:off x="1691680" y="4150387"/>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31" name="Rectangle 30"/>
          <p:cNvSpPr/>
          <p:nvPr/>
        </p:nvSpPr>
        <p:spPr>
          <a:xfrm>
            <a:off x="107504" y="4437112"/>
            <a:ext cx="1512168" cy="864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Comic Sans MS" panose="030F0702030302020204" pitchFamily="66" charset="0"/>
              </a:rPr>
              <a:t>*By counter-example</a:t>
            </a:r>
            <a:endParaRPr lang="en-GB" b="1" dirty="0">
              <a:latin typeface="Comic Sans MS" panose="030F0702030302020204" pitchFamily="66" charset="0"/>
            </a:endParaRPr>
          </a:p>
        </p:txBody>
      </p:sp>
      <p:sp>
        <p:nvSpPr>
          <p:cNvPr id="32" name="Rectangle 31">
            <a:hlinkClick r:id="rId16" action="ppaction://hlinksldjump"/>
          </p:cNvPr>
          <p:cNvSpPr/>
          <p:nvPr/>
        </p:nvSpPr>
        <p:spPr>
          <a:xfrm>
            <a:off x="1691680" y="4726451"/>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Q7</a:t>
            </a:r>
            <a:endParaRPr lang="en-GB" sz="1400" b="1" dirty="0">
              <a:latin typeface="Comic Sans MS" panose="030F0702030302020204" pitchFamily="66" charset="0"/>
            </a:endParaRPr>
          </a:p>
        </p:txBody>
      </p:sp>
      <p:sp>
        <p:nvSpPr>
          <p:cNvPr id="33" name="Rectangle 32">
            <a:hlinkClick r:id="rId17" action="ppaction://hlinksldjump"/>
          </p:cNvPr>
          <p:cNvSpPr/>
          <p:nvPr/>
        </p:nvSpPr>
        <p:spPr>
          <a:xfrm>
            <a:off x="1691680" y="5301264"/>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Q8</a:t>
            </a:r>
            <a:endParaRPr lang="en-GB" sz="1400" b="1" dirty="0">
              <a:latin typeface="Comic Sans MS" panose="030F0702030302020204" pitchFamily="66" charset="0"/>
            </a:endParaRPr>
          </a:p>
        </p:txBody>
      </p:sp>
      <p:sp>
        <p:nvSpPr>
          <p:cNvPr id="34" name="Rectangle 33">
            <a:hlinkClick r:id="rId18" action="ppaction://hlinksldjump"/>
          </p:cNvPr>
          <p:cNvSpPr/>
          <p:nvPr/>
        </p:nvSpPr>
        <p:spPr>
          <a:xfrm>
            <a:off x="2915944" y="242088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1H Q13</a:t>
            </a:r>
            <a:endParaRPr lang="en-GB" sz="1400" b="1" dirty="0">
              <a:latin typeface="Comic Sans MS" panose="030F0702030302020204" pitchFamily="66" charset="0"/>
            </a:endParaRPr>
          </a:p>
        </p:txBody>
      </p:sp>
      <p:sp>
        <p:nvSpPr>
          <p:cNvPr id="36" name="Rectangle 35">
            <a:hlinkClick r:id="rId19" action="ppaction://hlinksldjump"/>
          </p:cNvPr>
          <p:cNvSpPr/>
          <p:nvPr/>
        </p:nvSpPr>
        <p:spPr>
          <a:xfrm>
            <a:off x="2915816" y="1846131"/>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1H Q12</a:t>
            </a:r>
            <a:endParaRPr lang="en-GB" sz="1400" b="1" dirty="0">
              <a:latin typeface="Comic Sans MS" panose="030F0702030302020204" pitchFamily="66" charset="0"/>
            </a:endParaRPr>
          </a:p>
        </p:txBody>
      </p:sp>
      <p:sp>
        <p:nvSpPr>
          <p:cNvPr id="37" name="Rectangle 36">
            <a:hlinkClick r:id="rId20" action="ppaction://hlinksldjump"/>
          </p:cNvPr>
          <p:cNvSpPr/>
          <p:nvPr/>
        </p:nvSpPr>
        <p:spPr>
          <a:xfrm>
            <a:off x="2915816" y="414908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3H Q11</a:t>
            </a:r>
            <a:endParaRPr lang="en-GB" sz="1400" b="1" dirty="0">
              <a:latin typeface="Comic Sans MS" panose="030F0702030302020204" pitchFamily="66" charset="0"/>
            </a:endParaRPr>
          </a:p>
        </p:txBody>
      </p:sp>
      <p:sp>
        <p:nvSpPr>
          <p:cNvPr id="39" name="Rectangle 38">
            <a:hlinkClick r:id="rId21" action="ppaction://hlinksldjump"/>
          </p:cNvPr>
          <p:cNvSpPr/>
          <p:nvPr/>
        </p:nvSpPr>
        <p:spPr>
          <a:xfrm>
            <a:off x="2915816" y="472520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3H Q15</a:t>
            </a:r>
            <a:endParaRPr lang="en-GB" sz="1400" b="1" dirty="0">
              <a:latin typeface="Comic Sans MS" panose="030F0702030302020204" pitchFamily="66" charset="0"/>
            </a:endParaRPr>
          </a:p>
        </p:txBody>
      </p:sp>
      <p:sp>
        <p:nvSpPr>
          <p:cNvPr id="40" name="Rectangle 39">
            <a:hlinkClick r:id="rId22" action="ppaction://hlinksldjump"/>
          </p:cNvPr>
          <p:cNvSpPr/>
          <p:nvPr/>
        </p:nvSpPr>
        <p:spPr>
          <a:xfrm>
            <a:off x="2915816" y="530126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3H Q17</a:t>
            </a:r>
            <a:endParaRPr lang="en-GB" sz="1400" b="1" dirty="0">
              <a:latin typeface="Comic Sans MS" panose="030F0702030302020204" pitchFamily="66" charset="0"/>
            </a:endParaRPr>
          </a:p>
        </p:txBody>
      </p:sp>
      <p:sp>
        <p:nvSpPr>
          <p:cNvPr id="41" name="Rectangle 40">
            <a:hlinkClick r:id="rId23" action="ppaction://hlinksldjump"/>
          </p:cNvPr>
          <p:cNvSpPr/>
          <p:nvPr/>
        </p:nvSpPr>
        <p:spPr>
          <a:xfrm>
            <a:off x="2915816"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
        <p:nvSpPr>
          <p:cNvPr id="43" name="Rectangle 42">
            <a:hlinkClick r:id="rId24" action="ppaction://hlinksldjump"/>
          </p:cNvPr>
          <p:cNvSpPr/>
          <p:nvPr/>
        </p:nvSpPr>
        <p:spPr>
          <a:xfrm>
            <a:off x="4212088" y="3573072"/>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
        <p:nvSpPr>
          <p:cNvPr id="44" name="Rectangle 43">
            <a:hlinkClick r:id="rId25" action="ppaction://hlinksldjump"/>
          </p:cNvPr>
          <p:cNvSpPr/>
          <p:nvPr/>
        </p:nvSpPr>
        <p:spPr>
          <a:xfrm>
            <a:off x="4211960" y="184482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smtClean="0">
                <a:latin typeface="Comic Sans MS" panose="030F0702030302020204" pitchFamily="66" charset="0"/>
              </a:rPr>
              <a:t>1H Q10</a:t>
            </a:r>
            <a:endParaRPr lang="en-GB" sz="1400" b="1" dirty="0">
              <a:latin typeface="Comic Sans MS" panose="030F0702030302020204" pitchFamily="66" charset="0"/>
            </a:endParaRPr>
          </a:p>
        </p:txBody>
      </p:sp>
      <p:sp>
        <p:nvSpPr>
          <p:cNvPr id="45" name="Rectangle 44">
            <a:hlinkClick r:id="rId26" action="ppaction://hlinksldjump"/>
          </p:cNvPr>
          <p:cNvSpPr/>
          <p:nvPr/>
        </p:nvSpPr>
        <p:spPr>
          <a:xfrm>
            <a:off x="4211960" y="242094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46" name="Rectangle 45">
            <a:hlinkClick r:id="rId27" action="ppaction://hlinksldjump"/>
          </p:cNvPr>
          <p:cNvSpPr/>
          <p:nvPr/>
        </p:nvSpPr>
        <p:spPr>
          <a:xfrm>
            <a:off x="4211960"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3H Q17</a:t>
            </a:r>
            <a:endParaRPr lang="en-GB" sz="1400" b="1" dirty="0">
              <a:latin typeface="Comic Sans MS" panose="030F0702030302020204" pitchFamily="66" charset="0"/>
            </a:endParaRPr>
          </a:p>
        </p:txBody>
      </p:sp>
      <p:sp>
        <p:nvSpPr>
          <p:cNvPr id="48" name="Rectangle 47">
            <a:hlinkClick r:id="rId28" action="ppaction://hlinksldjump"/>
          </p:cNvPr>
          <p:cNvSpPr/>
          <p:nvPr/>
        </p:nvSpPr>
        <p:spPr>
          <a:xfrm>
            <a:off x="1691680" y="242094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Q17</a:t>
            </a:r>
            <a:endParaRPr lang="en-GB" sz="1400" b="1" dirty="0">
              <a:latin typeface="Comic Sans MS" panose="030F0702030302020204" pitchFamily="66" charset="0"/>
            </a:endParaRPr>
          </a:p>
        </p:txBody>
      </p:sp>
      <p:sp>
        <p:nvSpPr>
          <p:cNvPr id="49" name="Rectangle 48">
            <a:hlinkClick r:id="rId29" action="ppaction://hlinksldjump"/>
          </p:cNvPr>
          <p:cNvSpPr/>
          <p:nvPr/>
        </p:nvSpPr>
        <p:spPr>
          <a:xfrm>
            <a:off x="2915816"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50" name="Rectangle 49">
            <a:hlinkClick r:id="rId30" action="ppaction://hlinksldjump"/>
          </p:cNvPr>
          <p:cNvSpPr/>
          <p:nvPr/>
        </p:nvSpPr>
        <p:spPr>
          <a:xfrm>
            <a:off x="4211960"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51" name="Rectangle 50">
            <a:hlinkClick r:id="rId31" action="ppaction://hlinksldjump"/>
          </p:cNvPr>
          <p:cNvSpPr/>
          <p:nvPr/>
        </p:nvSpPr>
        <p:spPr>
          <a:xfrm>
            <a:off x="5436224" y="2420888"/>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52" name="Rectangle 51">
            <a:hlinkClick r:id="rId32" action="ppaction://hlinksldjump"/>
          </p:cNvPr>
          <p:cNvSpPr/>
          <p:nvPr/>
        </p:nvSpPr>
        <p:spPr>
          <a:xfrm>
            <a:off x="4211960" y="530126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53" name="Rectangle 52">
            <a:hlinkClick r:id="rId33" action="ppaction://hlinksldjump"/>
          </p:cNvPr>
          <p:cNvSpPr/>
          <p:nvPr/>
        </p:nvSpPr>
        <p:spPr>
          <a:xfrm>
            <a:off x="5436224" y="184482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54" name="Rectangle 53">
            <a:hlinkClick r:id="rId34" action="ppaction://hlinksldjump"/>
          </p:cNvPr>
          <p:cNvSpPr/>
          <p:nvPr/>
        </p:nvSpPr>
        <p:spPr>
          <a:xfrm>
            <a:off x="4211960" y="472520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
        <p:nvSpPr>
          <p:cNvPr id="55" name="Rectangle 54">
            <a:hlinkClick r:id="rId35" action="ppaction://hlinksldjump"/>
          </p:cNvPr>
          <p:cNvSpPr/>
          <p:nvPr/>
        </p:nvSpPr>
        <p:spPr>
          <a:xfrm>
            <a:off x="5436096" y="2997008"/>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3H Q14</a:t>
            </a:r>
            <a:endParaRPr lang="en-GB" sz="1400" b="1" dirty="0">
              <a:latin typeface="Comic Sans MS" panose="030F0702030302020204" pitchFamily="66" charset="0"/>
            </a:endParaRPr>
          </a:p>
        </p:txBody>
      </p:sp>
      <p:sp>
        <p:nvSpPr>
          <p:cNvPr id="56" name="Rectangle 55">
            <a:hlinkClick r:id="rId36" action="ppaction://hlinksldjump"/>
          </p:cNvPr>
          <p:cNvSpPr/>
          <p:nvPr/>
        </p:nvSpPr>
        <p:spPr>
          <a:xfrm>
            <a:off x="5436096" y="472514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smtClean="0">
                <a:latin typeface="Comic Sans MS" panose="030F0702030302020204" pitchFamily="66" charset="0"/>
              </a:rPr>
              <a:t>1H Q13</a:t>
            </a:r>
            <a:endParaRPr lang="en-GB" sz="1400" b="1" dirty="0">
              <a:latin typeface="Comic Sans MS" panose="030F0702030302020204" pitchFamily="66" charset="0"/>
            </a:endParaRPr>
          </a:p>
        </p:txBody>
      </p:sp>
      <p:sp>
        <p:nvSpPr>
          <p:cNvPr id="57" name="Rectangle 56">
            <a:hlinkClick r:id="rId37" action="ppaction://hlinksldjump"/>
          </p:cNvPr>
          <p:cNvSpPr/>
          <p:nvPr/>
        </p:nvSpPr>
        <p:spPr>
          <a:xfrm>
            <a:off x="5436096"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3H Q17</a:t>
            </a:r>
            <a:endParaRPr lang="en-GB" sz="1400" b="1" dirty="0">
              <a:latin typeface="Comic Sans MS" panose="030F0702030302020204" pitchFamily="66" charset="0"/>
            </a:endParaRPr>
          </a:p>
        </p:txBody>
      </p:sp>
      <p:sp>
        <p:nvSpPr>
          <p:cNvPr id="58" name="Rectangle 57">
            <a:hlinkClick r:id="rId38" action="ppaction://hlinksldjump"/>
          </p:cNvPr>
          <p:cNvSpPr/>
          <p:nvPr/>
        </p:nvSpPr>
        <p:spPr>
          <a:xfrm>
            <a:off x="5436096"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smtClean="0">
                <a:latin typeface="Comic Sans MS" panose="030F0702030302020204" pitchFamily="66" charset="0"/>
              </a:rPr>
              <a:t>1H Q12</a:t>
            </a:r>
            <a:endParaRPr lang="en-GB" sz="1400" b="1" dirty="0">
              <a:latin typeface="Comic Sans MS" panose="030F0702030302020204" pitchFamily="66" charset="0"/>
            </a:endParaRPr>
          </a:p>
        </p:txBody>
      </p:sp>
      <p:sp>
        <p:nvSpPr>
          <p:cNvPr id="59" name="Rectangle 58">
            <a:hlinkClick r:id="rId39" action="ppaction://hlinksldjump"/>
          </p:cNvPr>
          <p:cNvSpPr/>
          <p:nvPr/>
        </p:nvSpPr>
        <p:spPr>
          <a:xfrm>
            <a:off x="6660360" y="1844824"/>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60" name="Rectangle 59">
            <a:hlinkClick r:id="rId40" action="ppaction://hlinksldjump"/>
          </p:cNvPr>
          <p:cNvSpPr/>
          <p:nvPr/>
        </p:nvSpPr>
        <p:spPr>
          <a:xfrm>
            <a:off x="5436096" y="530126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61" name="Rectangle 60">
            <a:hlinkClick r:id="rId41" action="ppaction://hlinksldjump"/>
          </p:cNvPr>
          <p:cNvSpPr/>
          <p:nvPr/>
        </p:nvSpPr>
        <p:spPr>
          <a:xfrm>
            <a:off x="6660232" y="242094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3H Q4</a:t>
            </a:r>
            <a:endParaRPr lang="en-GB" sz="1400" b="1" dirty="0">
              <a:latin typeface="Comic Sans MS" panose="030F0702030302020204" pitchFamily="66" charset="0"/>
            </a:endParaRPr>
          </a:p>
        </p:txBody>
      </p:sp>
      <p:sp>
        <p:nvSpPr>
          <p:cNvPr id="62" name="Rectangle 61">
            <a:hlinkClick r:id="rId42" action="ppaction://hlinksldjump"/>
          </p:cNvPr>
          <p:cNvSpPr/>
          <p:nvPr/>
        </p:nvSpPr>
        <p:spPr>
          <a:xfrm>
            <a:off x="6660232" y="299695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3H Q9</a:t>
            </a:r>
            <a:endParaRPr lang="en-GB" sz="1400" b="1" dirty="0">
              <a:latin typeface="Comic Sans MS" panose="030F0702030302020204" pitchFamily="66" charset="0"/>
            </a:endParaRPr>
          </a:p>
        </p:txBody>
      </p:sp>
      <p:sp>
        <p:nvSpPr>
          <p:cNvPr id="63" name="Rectangle 62">
            <a:hlinkClick r:id="rId43" action="ppaction://hlinksldjump"/>
          </p:cNvPr>
          <p:cNvSpPr/>
          <p:nvPr/>
        </p:nvSpPr>
        <p:spPr>
          <a:xfrm>
            <a:off x="6660232" y="357301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3H Q14</a:t>
            </a:r>
            <a:endParaRPr lang="en-GB" sz="1400" b="1" dirty="0">
              <a:latin typeface="Comic Sans MS" panose="030F0702030302020204" pitchFamily="66" charset="0"/>
            </a:endParaRPr>
          </a:p>
        </p:txBody>
      </p:sp>
      <p:sp>
        <p:nvSpPr>
          <p:cNvPr id="64" name="Rectangle 63">
            <a:hlinkClick r:id="rId44" action="ppaction://hlinksldjump"/>
          </p:cNvPr>
          <p:cNvSpPr/>
          <p:nvPr/>
        </p:nvSpPr>
        <p:spPr>
          <a:xfrm>
            <a:off x="6660232" y="414908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3H Q19</a:t>
            </a:r>
            <a:endParaRPr lang="en-GB" sz="1400" b="1" dirty="0">
              <a:latin typeface="Comic Sans MS" panose="030F0702030302020204" pitchFamily="66" charset="0"/>
            </a:endParaRPr>
          </a:p>
        </p:txBody>
      </p:sp>
      <p:sp>
        <p:nvSpPr>
          <p:cNvPr id="65" name="Rectangle 64">
            <a:hlinkClick r:id="rId45" action="ppaction://hlinksldjump"/>
          </p:cNvPr>
          <p:cNvSpPr/>
          <p:nvPr/>
        </p:nvSpPr>
        <p:spPr>
          <a:xfrm>
            <a:off x="6660232" y="472520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1H Q2</a:t>
            </a:r>
            <a:endParaRPr lang="en-GB" sz="1400" b="1" dirty="0">
              <a:latin typeface="Comic Sans MS" panose="030F0702030302020204" pitchFamily="66" charset="0"/>
            </a:endParaRPr>
          </a:p>
        </p:txBody>
      </p:sp>
      <p:sp>
        <p:nvSpPr>
          <p:cNvPr id="66" name="Rectangle 65">
            <a:hlinkClick r:id="rId46" action="ppaction://hlinksldjump"/>
          </p:cNvPr>
          <p:cNvSpPr/>
          <p:nvPr/>
        </p:nvSpPr>
        <p:spPr>
          <a:xfrm>
            <a:off x="6660232" y="530126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1H Q22</a:t>
            </a:r>
            <a:endParaRPr lang="en-GB" sz="1400" b="1" dirty="0">
              <a:latin typeface="Comic Sans MS" panose="030F0702030302020204" pitchFamily="66" charset="0"/>
            </a:endParaRPr>
          </a:p>
        </p:txBody>
      </p:sp>
      <p:sp>
        <p:nvSpPr>
          <p:cNvPr id="68" name="Rectangle 67">
            <a:hlinkClick r:id="rId47" action="ppaction://hlinksldjump"/>
          </p:cNvPr>
          <p:cNvSpPr/>
          <p:nvPr/>
        </p:nvSpPr>
        <p:spPr>
          <a:xfrm>
            <a:off x="7884496" y="2997008"/>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2H Q20</a:t>
            </a:r>
            <a:endParaRPr lang="en-GB" sz="1400" b="1" dirty="0">
              <a:latin typeface="Comic Sans MS" panose="030F0702030302020204" pitchFamily="66" charset="0"/>
            </a:endParaRPr>
          </a:p>
        </p:txBody>
      </p:sp>
      <p:sp>
        <p:nvSpPr>
          <p:cNvPr id="69" name="Rectangle 68">
            <a:hlinkClick r:id="rId48" action="ppaction://hlinksldjump"/>
          </p:cNvPr>
          <p:cNvSpPr/>
          <p:nvPr/>
        </p:nvSpPr>
        <p:spPr>
          <a:xfrm>
            <a:off x="7884368" y="242094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2H Q13</a:t>
            </a:r>
            <a:endParaRPr lang="en-GB" sz="1400" b="1" dirty="0">
              <a:latin typeface="Comic Sans MS" panose="030F0702030302020204" pitchFamily="66" charset="0"/>
            </a:endParaRPr>
          </a:p>
        </p:txBody>
      </p:sp>
      <p:sp>
        <p:nvSpPr>
          <p:cNvPr id="70" name="Rectangle 69">
            <a:hlinkClick r:id="rId49" action="ppaction://hlinksldjump"/>
          </p:cNvPr>
          <p:cNvSpPr/>
          <p:nvPr/>
        </p:nvSpPr>
        <p:spPr>
          <a:xfrm>
            <a:off x="7884368" y="357312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71" name="Rectangle 70">
            <a:hlinkClick r:id="rId50" action="ppaction://hlinksldjump"/>
          </p:cNvPr>
          <p:cNvSpPr/>
          <p:nvPr/>
        </p:nvSpPr>
        <p:spPr>
          <a:xfrm>
            <a:off x="7884368"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72" name="Rectangle 71">
            <a:hlinkClick r:id="rId51" action="ppaction://hlinksldjump"/>
          </p:cNvPr>
          <p:cNvSpPr/>
          <p:nvPr/>
        </p:nvSpPr>
        <p:spPr>
          <a:xfrm>
            <a:off x="7884368" y="472520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08255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Q11</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7" name="Straight Arrow Connector 16"/>
          <p:cNvCxnSpPr>
            <a:stCxn id="15"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7"/>
          <a:stretch>
            <a:fillRect/>
          </a:stretch>
        </p:blipFill>
        <p:spPr>
          <a:xfrm>
            <a:off x="755576" y="620688"/>
            <a:ext cx="7632848" cy="5114148"/>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521000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908720"/>
            <a:ext cx="8784972" cy="36812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908719"/>
            <a:ext cx="8784974" cy="2880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8" name="Rectangle 7">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Q11</a:t>
            </a:r>
            <a:endParaRPr lang="en-GB" sz="1400" b="1" dirty="0">
              <a:latin typeface="Comic Sans MS" panose="030F0702030302020204" pitchFamily="66" charset="0"/>
            </a:endParaRPr>
          </a:p>
        </p:txBody>
      </p:sp>
      <p:sp>
        <p:nvSpPr>
          <p:cNvPr id="9" name="Rectangle 8">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0" name="Straight Arrow Connector 9"/>
          <p:cNvCxnSpPr>
            <a:stCxn id="9" idx="3"/>
            <a:endCxn id="8"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9513" y="3789040"/>
            <a:ext cx="8784974" cy="800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986727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3" grpId="0" animBg="1"/>
      <p:bldP spid="17" grpId="0" animBg="1"/>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20"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5"/>
          <a:stretch>
            <a:fillRect/>
          </a:stretch>
        </p:blipFill>
        <p:spPr>
          <a:xfrm>
            <a:off x="323528" y="1556792"/>
            <a:ext cx="8496944" cy="2005894"/>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Q17</a:t>
            </a:r>
            <a:endParaRPr lang="en-GB" sz="1400" b="1" dirty="0">
              <a:latin typeface="Comic Sans MS" panose="030F0702030302020204" pitchFamily="66" charset="0"/>
            </a:endParaRPr>
          </a:p>
        </p:txBody>
      </p:sp>
      <p:sp>
        <p:nvSpPr>
          <p:cNvPr id="12" name="Rectangle 11">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1" name="Straight Arrow Connector 20"/>
          <p:cNvCxnSpPr>
            <a:stCxn id="12"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934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988840"/>
            <a:ext cx="8640958" cy="1022776"/>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988839"/>
            <a:ext cx="8640960" cy="1022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5" name="Rectangle 14">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Q17</a:t>
            </a:r>
            <a:endParaRPr lang="en-GB" sz="1400" b="1" dirty="0">
              <a:latin typeface="Comic Sans MS" panose="030F0702030302020204" pitchFamily="66" charset="0"/>
            </a:endParaRPr>
          </a:p>
        </p:txBody>
      </p:sp>
      <p:sp>
        <p:nvSpPr>
          <p:cNvPr id="19" name="Rectangle 18">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0" name="Straight Arrow Connector 19"/>
          <p:cNvCxnSpPr>
            <a:stCxn id="19" idx="3"/>
            <a:endCxn id="15"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052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20"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5"/>
          <a:stretch>
            <a:fillRect/>
          </a:stretch>
        </p:blipFill>
        <p:spPr>
          <a:xfrm>
            <a:off x="323528" y="1556792"/>
            <a:ext cx="8496944" cy="2005894"/>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Q17</a:t>
            </a:r>
            <a:endParaRPr lang="en-GB" sz="1400" b="1" dirty="0">
              <a:latin typeface="Comic Sans MS" panose="030F0702030302020204" pitchFamily="66" charset="0"/>
            </a:endParaRPr>
          </a:p>
        </p:txBody>
      </p:sp>
      <p:sp>
        <p:nvSpPr>
          <p:cNvPr id="12" name="Rectangle 11">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1" name="Straight Arrow Connector 20"/>
          <p:cNvCxnSpPr>
            <a:stCxn id="12"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911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196752"/>
            <a:ext cx="8640960" cy="282313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7" name="Straight Arrow Connector 16"/>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Q12</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3903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988840"/>
            <a:ext cx="8640958" cy="1022776"/>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988839"/>
            <a:ext cx="8640960" cy="1022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5" name="Rectangle 14">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Q17</a:t>
            </a:r>
            <a:endParaRPr lang="en-GB" sz="1400" b="1" dirty="0">
              <a:latin typeface="Comic Sans MS" panose="030F0702030302020204" pitchFamily="66" charset="0"/>
            </a:endParaRPr>
          </a:p>
        </p:txBody>
      </p:sp>
      <p:sp>
        <p:nvSpPr>
          <p:cNvPr id="19" name="Rectangle 18">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0" name="Straight Arrow Connector 19"/>
          <p:cNvCxnSpPr>
            <a:stCxn id="19" idx="3"/>
            <a:endCxn id="15"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128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1412776"/>
            <a:ext cx="8496942" cy="353592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6"/>
          <a:stretch>
            <a:fillRect/>
          </a:stretch>
        </p:blipFill>
        <p:spPr>
          <a:xfrm>
            <a:off x="323528" y="1052736"/>
            <a:ext cx="8496944" cy="1422132"/>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Q20</a:t>
            </a:r>
            <a:endParaRPr lang="en-GB" sz="1400" b="1" dirty="0">
              <a:latin typeface="Comic Sans MS" panose="030F0702030302020204" pitchFamily="66" charset="0"/>
            </a:endParaRPr>
          </a:p>
        </p:txBody>
      </p:sp>
      <p:sp>
        <p:nvSpPr>
          <p:cNvPr id="13" name="Rectangle 12">
            <a:hlinkClick r:id="rId9"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5" name="Straight Arrow Connector 14"/>
          <p:cNvCxnSpPr>
            <a:stCxn id="13" idx="3"/>
            <a:endCxn id="12"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128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020" y="1412776"/>
            <a:ext cx="8815960" cy="21579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64020" y="1412775"/>
            <a:ext cx="8815959" cy="648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p:cNvSpPr/>
          <p:nvPr/>
        </p:nvSpPr>
        <p:spPr>
          <a:xfrm>
            <a:off x="164020" y="2060848"/>
            <a:ext cx="8815959" cy="1509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2" name="Rectangle 11">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Q20</a:t>
            </a:r>
            <a:endParaRPr lang="en-GB" sz="1400" b="1" dirty="0">
              <a:latin typeface="Comic Sans MS" panose="030F0702030302020204" pitchFamily="66" charset="0"/>
            </a:endParaRPr>
          </a:p>
        </p:txBody>
      </p:sp>
      <p:sp>
        <p:nvSpPr>
          <p:cNvPr id="17" name="Rectangle 16">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0" name="Straight Arrow Connector 19"/>
          <p:cNvCxnSpPr>
            <a:stCxn id="17" idx="3"/>
            <a:endCxn id="12"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903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31" grpId="0" animBg="1"/>
      <p:bldP spid="16" grpId="0" animBg="1"/>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5"/>
          <a:stretch>
            <a:fillRect/>
          </a:stretch>
        </p:blipFill>
        <p:spPr>
          <a:xfrm>
            <a:off x="107505" y="1916832"/>
            <a:ext cx="8928990" cy="381154"/>
          </a:xfrm>
          <a:prstGeom prst="rect">
            <a:avLst/>
          </a:prstGeom>
        </p:spPr>
      </p:pic>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Q14</a:t>
            </a:r>
            <a:endParaRPr lang="en-GB" sz="1400" b="1" dirty="0">
              <a:latin typeface="Comic Sans MS" panose="030F0702030302020204" pitchFamily="66" charset="0"/>
            </a:endParaRPr>
          </a:p>
        </p:txBody>
      </p:sp>
      <p:sp>
        <p:nvSpPr>
          <p:cNvPr id="20" name="Rectangle 19">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1" name="Straight Arrow Connector 20"/>
          <p:cNvCxnSpPr>
            <a:stCxn id="20" idx="3"/>
            <a:endCxn id="18"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0582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1" y="1844824"/>
            <a:ext cx="8784978" cy="15278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844824"/>
            <a:ext cx="8784976" cy="1527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Q14</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5" name="Straight Arrow Connector 14"/>
          <p:cNvCxnSpPr>
            <a:stCxn id="14"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746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6"/>
          <a:stretch>
            <a:fillRect/>
          </a:stretch>
        </p:blipFill>
        <p:spPr>
          <a:xfrm>
            <a:off x="251521" y="1916832"/>
            <a:ext cx="8640958" cy="1150514"/>
          </a:xfrm>
          <a:prstGeom prst="rect">
            <a:avLst/>
          </a:prstGeom>
        </p:spPr>
      </p:pic>
      <p:sp>
        <p:nvSpPr>
          <p:cNvPr id="19" name="Rectangle 18">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Q16</a:t>
            </a:r>
            <a:endParaRPr lang="en-GB" sz="1400" b="1" dirty="0">
              <a:latin typeface="Comic Sans MS" panose="030F0702030302020204" pitchFamily="66" charset="0"/>
            </a:endParaRPr>
          </a:p>
        </p:txBody>
      </p:sp>
      <p:sp>
        <p:nvSpPr>
          <p:cNvPr id="20" name="Rectangle 19">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1" name="Straight Arrow Connector 20"/>
          <p:cNvCxnSpPr>
            <a:stCxn id="20" idx="3"/>
            <a:endCxn id="19"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248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764704"/>
            <a:ext cx="8784974" cy="47516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764703"/>
            <a:ext cx="8784974" cy="4751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Q16</a:t>
            </a:r>
            <a:endParaRPr lang="en-GB" sz="1400" b="1" dirty="0">
              <a:latin typeface="Comic Sans MS" panose="030F0702030302020204" pitchFamily="66" charset="0"/>
            </a:endParaRPr>
          </a:p>
        </p:txBody>
      </p:sp>
      <p:sp>
        <p:nvSpPr>
          <p:cNvPr id="19" name="Rectangle 18">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0" name="Straight Arrow Connector 19"/>
          <p:cNvCxnSpPr>
            <a:stCxn id="19"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572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5"/>
          <a:stretch>
            <a:fillRect/>
          </a:stretch>
        </p:blipFill>
        <p:spPr>
          <a:xfrm>
            <a:off x="251520" y="2132856"/>
            <a:ext cx="8640960" cy="595928"/>
          </a:xfrm>
          <a:prstGeom prst="rect">
            <a:avLst/>
          </a:prstGeom>
        </p:spPr>
      </p:pic>
      <p:sp>
        <p:nvSpPr>
          <p:cNvPr id="10" name="Rectangle 9">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Q7</a:t>
            </a:r>
            <a:endParaRPr lang="en-GB" sz="1400" b="1" dirty="0">
              <a:latin typeface="Comic Sans MS" panose="030F0702030302020204" pitchFamily="66" charset="0"/>
            </a:endParaRPr>
          </a:p>
        </p:txBody>
      </p:sp>
      <p:sp>
        <p:nvSpPr>
          <p:cNvPr id="11" name="Rectangle 10">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2" name="Straight Arrow Connector 11"/>
          <p:cNvCxnSpPr>
            <a:stCxn id="11" idx="3"/>
            <a:endCxn id="10"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393151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2204864"/>
            <a:ext cx="8784976" cy="49452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2" y="2204863"/>
            <a:ext cx="8784976" cy="494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Q7</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6" name="Straight Arrow Connector 15"/>
          <p:cNvCxnSpPr>
            <a:stCxn id="13"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745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5577" y="457965"/>
            <a:ext cx="7632846" cy="59420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0" name="Rectangle 9">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Q8</a:t>
            </a:r>
            <a:endParaRPr lang="en-GB" sz="1400" b="1" dirty="0">
              <a:latin typeface="Comic Sans MS" panose="030F0702030302020204" pitchFamily="66" charset="0"/>
            </a:endParaRPr>
          </a:p>
        </p:txBody>
      </p:sp>
      <p:sp>
        <p:nvSpPr>
          <p:cNvPr id="11" name="Rectangle 10">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2" name="Straight Arrow Connector 11"/>
          <p:cNvCxnSpPr>
            <a:stCxn id="11" idx="3"/>
            <a:endCxn id="10"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647918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844824"/>
            <a:ext cx="8640958" cy="12221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1" y="1844823"/>
            <a:ext cx="8640957" cy="1222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8" name="Straight Arrow Connector 17"/>
          <p:cNvCxnSpPr>
            <a:stCxn id="11"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Q12</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962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916832"/>
            <a:ext cx="8784974" cy="17981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2" y="1916831"/>
            <a:ext cx="8784976" cy="1008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9" name="Rectangle 8">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Q8</a:t>
            </a:r>
            <a:endParaRPr lang="en-GB" sz="1400" b="1" dirty="0">
              <a:latin typeface="Comic Sans MS" panose="030F0702030302020204" pitchFamily="66" charset="0"/>
            </a:endParaRPr>
          </a:p>
        </p:txBody>
      </p:sp>
      <p:sp>
        <p:nvSpPr>
          <p:cNvPr id="10" name="Rectangle 9">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0" idx="3"/>
            <a:endCxn id="9"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79512" y="2924944"/>
            <a:ext cx="8784975" cy="790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880040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3" grpId="0" animBg="1"/>
      <p:bldP spid="15" grpId="0" animBg="1"/>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5"/>
          <a:stretch>
            <a:fillRect/>
          </a:stretch>
        </p:blipFill>
        <p:spPr>
          <a:xfrm>
            <a:off x="251520" y="1628800"/>
            <a:ext cx="8640960" cy="57647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Q12</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3"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121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8250" y="1700808"/>
            <a:ext cx="6667500" cy="168592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238249" y="1700807"/>
            <a:ext cx="6667501" cy="1685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Q12</a:t>
            </a:r>
            <a:endParaRPr lang="en-GB" sz="1400" b="1" dirty="0">
              <a:latin typeface="Comic Sans MS" panose="030F0702030302020204" pitchFamily="66" charset="0"/>
            </a:endParaRPr>
          </a:p>
        </p:txBody>
      </p:sp>
      <p:sp>
        <p:nvSpPr>
          <p:cNvPr id="17" name="Rectangle 16">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8" name="Straight Arrow Connector 17"/>
          <p:cNvCxnSpPr>
            <a:stCxn id="17" idx="3"/>
            <a:endCxn id="15"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2387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1735600"/>
            <a:ext cx="8640958" cy="33495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7"/>
          <a:stretch>
            <a:fillRect/>
          </a:stretch>
        </p:blipFill>
        <p:spPr>
          <a:xfrm>
            <a:off x="251521" y="1124744"/>
            <a:ext cx="8640958" cy="1080876"/>
          </a:xfrm>
          <a:prstGeom prst="rect">
            <a:avLst/>
          </a:prstGeom>
        </p:spPr>
      </p:pic>
      <p:sp>
        <p:nvSpPr>
          <p:cNvPr id="13" name="Rectangle 12">
            <a:hlinkClick r:id="rId8"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Q13</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1" name="Straight Arrow Connector 20"/>
          <p:cNvCxnSpPr>
            <a:stCxn id="15" idx="3"/>
            <a:endCxn id="1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734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844824"/>
            <a:ext cx="8784974" cy="14690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844824"/>
            <a:ext cx="8784973" cy="760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p:cNvSpPr/>
          <p:nvPr/>
        </p:nvSpPr>
        <p:spPr>
          <a:xfrm>
            <a:off x="179513" y="2605754"/>
            <a:ext cx="8784973" cy="708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Q13</a:t>
            </a:r>
            <a:endParaRPr lang="en-GB" sz="1400" b="1" dirty="0">
              <a:latin typeface="Comic Sans MS" panose="030F0702030302020204" pitchFamily="66" charset="0"/>
            </a:endParaRPr>
          </a:p>
        </p:txBody>
      </p:sp>
      <p:sp>
        <p:nvSpPr>
          <p:cNvPr id="16" name="Rectangle 15">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7" name="Straight Arrow Connector 16"/>
          <p:cNvCxnSpPr>
            <a:stCxn id="16"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218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20"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5"/>
          <a:stretch>
            <a:fillRect/>
          </a:stretch>
        </p:blipFill>
        <p:spPr>
          <a:xfrm>
            <a:off x="251521" y="1124744"/>
            <a:ext cx="8640958" cy="2962784"/>
          </a:xfrm>
          <a:prstGeom prst="rect">
            <a:avLst/>
          </a:prstGeom>
        </p:spPr>
      </p:pic>
      <p:grpSp>
        <p:nvGrpSpPr>
          <p:cNvPr id="12" name="Group 11"/>
          <p:cNvGrpSpPr/>
          <p:nvPr/>
        </p:nvGrpSpPr>
        <p:grpSpPr>
          <a:xfrm>
            <a:off x="107504" y="368660"/>
            <a:ext cx="648072" cy="648072"/>
            <a:chOff x="107504" y="368660"/>
            <a:chExt cx="648072" cy="648072"/>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7"/>
          <a:stretch>
            <a:fillRect/>
          </a:stretch>
        </p:blipFill>
        <p:spPr>
          <a:xfrm>
            <a:off x="251521" y="4077072"/>
            <a:ext cx="8640958" cy="833362"/>
          </a:xfrm>
          <a:prstGeom prst="rect">
            <a:avLst/>
          </a:prstGeom>
        </p:spPr>
      </p:pic>
      <p:sp>
        <p:nvSpPr>
          <p:cNvPr id="19" name="Rectangle 18">
            <a:hlinkClick r:id="rId8"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Q15</a:t>
            </a:r>
            <a:endParaRPr lang="en-GB" sz="1400" b="1" dirty="0">
              <a:latin typeface="Comic Sans MS" panose="030F0702030302020204" pitchFamily="66" charset="0"/>
            </a:endParaRPr>
          </a:p>
        </p:txBody>
      </p:sp>
      <p:sp>
        <p:nvSpPr>
          <p:cNvPr id="23" name="Rectangle 22">
            <a:hlinkClick r:id="rId9"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4" name="Straight Arrow Connector 23"/>
          <p:cNvCxnSpPr>
            <a:stCxn id="23" idx="3"/>
            <a:endCxn id="19"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972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916832"/>
            <a:ext cx="8640960" cy="1105240"/>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916831"/>
            <a:ext cx="8640960" cy="504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4" name="Rectangle 23"/>
          <p:cNvSpPr/>
          <p:nvPr/>
        </p:nvSpPr>
        <p:spPr>
          <a:xfrm>
            <a:off x="251520" y="2420888"/>
            <a:ext cx="8640960" cy="601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Q15</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6" name="Straight Arrow Connector 15"/>
          <p:cNvCxnSpPr>
            <a:stCxn id="15"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624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20"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5"/>
          <a:stretch>
            <a:fillRect/>
          </a:stretch>
        </p:blipFill>
        <p:spPr>
          <a:xfrm>
            <a:off x="251521" y="1124744"/>
            <a:ext cx="8640958" cy="2962784"/>
          </a:xfrm>
          <a:prstGeom prst="rect">
            <a:avLst/>
          </a:prstGeom>
        </p:spPr>
      </p:pic>
      <p:grpSp>
        <p:nvGrpSpPr>
          <p:cNvPr id="12" name="Group 11"/>
          <p:cNvGrpSpPr/>
          <p:nvPr/>
        </p:nvGrpSpPr>
        <p:grpSpPr>
          <a:xfrm>
            <a:off x="107504" y="368660"/>
            <a:ext cx="648072" cy="648072"/>
            <a:chOff x="107504" y="368660"/>
            <a:chExt cx="648072" cy="648072"/>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7"/>
          <a:stretch>
            <a:fillRect/>
          </a:stretch>
        </p:blipFill>
        <p:spPr>
          <a:xfrm>
            <a:off x="251521" y="4077072"/>
            <a:ext cx="8640958" cy="833362"/>
          </a:xfrm>
          <a:prstGeom prst="rect">
            <a:avLst/>
          </a:prstGeom>
        </p:spPr>
      </p:pic>
      <p:sp>
        <p:nvSpPr>
          <p:cNvPr id="19" name="Rectangle 18">
            <a:hlinkClick r:id="rId8"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Q15</a:t>
            </a:r>
            <a:endParaRPr lang="en-GB" sz="1400" b="1" dirty="0">
              <a:latin typeface="Comic Sans MS" panose="030F0702030302020204" pitchFamily="66" charset="0"/>
            </a:endParaRPr>
          </a:p>
        </p:txBody>
      </p:sp>
      <p:sp>
        <p:nvSpPr>
          <p:cNvPr id="23" name="Rectangle 22">
            <a:hlinkClick r:id="rId9"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4" name="Straight Arrow Connector 23"/>
          <p:cNvCxnSpPr>
            <a:stCxn id="23" idx="3"/>
            <a:endCxn id="19"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301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916832"/>
            <a:ext cx="8640960" cy="1105240"/>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916831"/>
            <a:ext cx="8640960" cy="504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4" name="Rectangle 23"/>
          <p:cNvSpPr/>
          <p:nvPr/>
        </p:nvSpPr>
        <p:spPr>
          <a:xfrm>
            <a:off x="251520" y="2420888"/>
            <a:ext cx="8640960" cy="601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Q15</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6" name="Straight Arrow Connector 15"/>
          <p:cNvCxnSpPr>
            <a:stCxn id="15"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9533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5"/>
          <a:stretch>
            <a:fillRect/>
          </a:stretch>
        </p:blipFill>
        <p:spPr>
          <a:xfrm>
            <a:off x="323529" y="1412776"/>
            <a:ext cx="8496942" cy="2137304"/>
          </a:xfrm>
          <a:prstGeom prst="rect">
            <a:avLst/>
          </a:prstGeom>
        </p:spPr>
      </p:pic>
      <p:grpSp>
        <p:nvGrpSpPr>
          <p:cNvPr id="14" name="Group 13"/>
          <p:cNvGrpSpPr/>
          <p:nvPr/>
        </p:nvGrpSpPr>
        <p:grpSpPr>
          <a:xfrm>
            <a:off x="107504" y="368660"/>
            <a:ext cx="648072" cy="648072"/>
            <a:chOff x="107504" y="368660"/>
            <a:chExt cx="648072" cy="648072"/>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Q17</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9" name="Straight Arrow Connector 18"/>
          <p:cNvCxnSpPr>
            <a:stCxn id="15" idx="3"/>
            <a:endCxn id="1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253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30" y="3717032"/>
            <a:ext cx="8496940" cy="2379144"/>
          </a:xfrm>
          <a:prstGeom prst="rect">
            <a:avLst/>
          </a:prstGeom>
        </p:spPr>
      </p:pic>
      <p:pic>
        <p:nvPicPr>
          <p:cNvPr id="5" name="Picture 4"/>
          <p:cNvPicPr>
            <a:picLocks noChangeAspect="1"/>
          </p:cNvPicPr>
          <p:nvPr/>
        </p:nvPicPr>
        <p:blipFill>
          <a:blip r:embed="rId3"/>
          <a:stretch>
            <a:fillRect/>
          </a:stretch>
        </p:blipFill>
        <p:spPr>
          <a:xfrm>
            <a:off x="323529" y="2060848"/>
            <a:ext cx="8496942" cy="185159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7" name="Straight Arrow Connector 16"/>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Q20</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11"/>
          <a:stretch>
            <a:fillRect/>
          </a:stretch>
        </p:blipFill>
        <p:spPr>
          <a:xfrm>
            <a:off x="323529" y="1052736"/>
            <a:ext cx="8496942" cy="1241262"/>
          </a:xfrm>
          <a:prstGeom prst="rect">
            <a:avLst/>
          </a:prstGeom>
        </p:spPr>
      </p:pic>
    </p:spTree>
    <p:extLst>
      <p:ext uri="{BB962C8B-B14F-4D97-AF65-F5344CB8AC3E}">
        <p14:creationId xmlns:p14="http://schemas.microsoft.com/office/powerpoint/2010/main" val="4054548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6914" y="1556792"/>
            <a:ext cx="8650172" cy="17277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6913" y="1556792"/>
            <a:ext cx="8661838" cy="1727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Q17</a:t>
            </a:r>
            <a:endParaRPr lang="en-GB" sz="1400" b="1" dirty="0">
              <a:latin typeface="Comic Sans MS" panose="030F0702030302020204" pitchFamily="66" charset="0"/>
            </a:endParaRPr>
          </a:p>
        </p:txBody>
      </p:sp>
      <p:sp>
        <p:nvSpPr>
          <p:cNvPr id="16" name="Rectangle 15">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7" name="Straight Arrow Connector 16"/>
          <p:cNvCxnSpPr>
            <a:stCxn id="16"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93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267744" y="4149080"/>
            <a:ext cx="4608512" cy="2649480"/>
          </a:xfrm>
          <a:prstGeom prst="rect">
            <a:avLst/>
          </a:prstGeom>
        </p:spPr>
      </p:pic>
      <p:pic>
        <p:nvPicPr>
          <p:cNvPr id="9" name="Picture 8"/>
          <p:cNvPicPr>
            <a:picLocks noChangeAspect="1"/>
          </p:cNvPicPr>
          <p:nvPr/>
        </p:nvPicPr>
        <p:blipFill>
          <a:blip r:embed="rId3"/>
          <a:stretch>
            <a:fillRect/>
          </a:stretch>
        </p:blipFill>
        <p:spPr>
          <a:xfrm>
            <a:off x="2267746" y="3770356"/>
            <a:ext cx="4608508" cy="37872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8"/>
          <a:stretch>
            <a:fillRect/>
          </a:stretch>
        </p:blipFill>
        <p:spPr>
          <a:xfrm>
            <a:off x="2267745" y="377305"/>
            <a:ext cx="4608510" cy="2857436"/>
          </a:xfrm>
          <a:prstGeom prst="rect">
            <a:avLst/>
          </a:prstGeom>
        </p:spPr>
      </p:pic>
      <p:pic>
        <p:nvPicPr>
          <p:cNvPr id="8" name="Picture 7"/>
          <p:cNvPicPr>
            <a:picLocks noChangeAspect="1"/>
          </p:cNvPicPr>
          <p:nvPr/>
        </p:nvPicPr>
        <p:blipFill>
          <a:blip r:embed="rId9"/>
          <a:stretch>
            <a:fillRect/>
          </a:stretch>
        </p:blipFill>
        <p:spPr>
          <a:xfrm>
            <a:off x="2267745" y="3233246"/>
            <a:ext cx="4608510" cy="699810"/>
          </a:xfrm>
          <a:prstGeom prst="rect">
            <a:avLst/>
          </a:prstGeom>
        </p:spPr>
      </p:pic>
      <p:sp>
        <p:nvSpPr>
          <p:cNvPr id="14" name="Rectangle 13">
            <a:hlinkClick r:id="rId10"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Q11</a:t>
            </a:r>
            <a:endParaRPr lang="en-GB" sz="1400" b="1" dirty="0">
              <a:latin typeface="Comic Sans MS" panose="030F0702030302020204" pitchFamily="66" charset="0"/>
            </a:endParaRPr>
          </a:p>
        </p:txBody>
      </p:sp>
      <p:sp>
        <p:nvSpPr>
          <p:cNvPr id="15" name="Rectangle 14">
            <a:hlinkClick r:id="rId11"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6" name="Straight Arrow Connector 15"/>
          <p:cNvCxnSpPr>
            <a:stCxn id="15"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64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18" y="1052736"/>
            <a:ext cx="8640964" cy="23833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251519" y="2132856"/>
            <a:ext cx="8640960" cy="1303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8" y="1052736"/>
            <a:ext cx="8640961"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5"/>
          <p:cNvPicPr>
            <a:picLocks noChangeAspect="1"/>
          </p:cNvPicPr>
          <p:nvPr/>
        </p:nvPicPr>
        <p:blipFill>
          <a:blip r:embed="rId6"/>
          <a:stretch>
            <a:fillRect/>
          </a:stretch>
        </p:blipFill>
        <p:spPr>
          <a:xfrm>
            <a:off x="251518" y="3501008"/>
            <a:ext cx="8640964" cy="804958"/>
          </a:xfrm>
          <a:prstGeom prst="rect">
            <a:avLst/>
          </a:prstGeom>
        </p:spPr>
      </p:pic>
      <p:sp>
        <p:nvSpPr>
          <p:cNvPr id="24" name="Rectangle 23"/>
          <p:cNvSpPr/>
          <p:nvPr/>
        </p:nvSpPr>
        <p:spPr>
          <a:xfrm>
            <a:off x="251516" y="3501008"/>
            <a:ext cx="8640963" cy="434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
        <p:nvSpPr>
          <p:cNvPr id="25" name="Rectangle 24"/>
          <p:cNvSpPr/>
          <p:nvPr/>
        </p:nvSpPr>
        <p:spPr>
          <a:xfrm>
            <a:off x="251516" y="3933057"/>
            <a:ext cx="8640963" cy="371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Q11</a:t>
            </a:r>
            <a:endParaRPr lang="en-GB" sz="1400" b="1" dirty="0">
              <a:latin typeface="Comic Sans MS" panose="030F0702030302020204" pitchFamily="66" charset="0"/>
            </a:endParaRPr>
          </a:p>
        </p:txBody>
      </p:sp>
      <p:sp>
        <p:nvSpPr>
          <p:cNvPr id="21" name="Rectangle 20">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6" name="Straight Arrow Connector 25"/>
          <p:cNvCxnSpPr>
            <a:stCxn id="21" idx="3"/>
            <a:endCxn id="15"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913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3" grpId="0" animBg="1"/>
      <p:bldP spid="22" grpId="0" animBg="1"/>
      <p:bldP spid="24" grpId="0" animBg="1"/>
      <p:bldP spid="25" grpId="0" animBg="1"/>
    </p:bld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628800"/>
            <a:ext cx="8640960" cy="107326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Q15</a:t>
            </a:r>
            <a:endParaRPr lang="en-GB" sz="1400" b="1" dirty="0">
              <a:latin typeface="Comic Sans MS" panose="030F0702030302020204" pitchFamily="66" charset="0"/>
            </a:endParaRPr>
          </a:p>
        </p:txBody>
      </p:sp>
      <p:sp>
        <p:nvSpPr>
          <p:cNvPr id="12" name="Rectangle 11">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3" name="Straight Arrow Connector 12"/>
          <p:cNvCxnSpPr>
            <a:stCxn id="12"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312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5350" y="1628800"/>
            <a:ext cx="7353300" cy="21336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895351" y="1628800"/>
            <a:ext cx="7353300"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Q15</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3"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417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5537" y="2681936"/>
            <a:ext cx="8352926" cy="3555376"/>
          </a:xfrm>
          <a:prstGeom prst="rect">
            <a:avLst/>
          </a:prstGeom>
        </p:spPr>
      </p:pic>
      <p:pic>
        <p:nvPicPr>
          <p:cNvPr id="5" name="Picture 4"/>
          <p:cNvPicPr>
            <a:picLocks noChangeAspect="1"/>
          </p:cNvPicPr>
          <p:nvPr/>
        </p:nvPicPr>
        <p:blipFill>
          <a:blip r:embed="rId3"/>
          <a:stretch>
            <a:fillRect/>
          </a:stretch>
        </p:blipFill>
        <p:spPr>
          <a:xfrm>
            <a:off x="395536" y="2303656"/>
            <a:ext cx="8352928" cy="249349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8"/>
          <a:stretch>
            <a:fillRect/>
          </a:stretch>
        </p:blipFill>
        <p:spPr>
          <a:xfrm>
            <a:off x="395536" y="1052736"/>
            <a:ext cx="8352928" cy="1841054"/>
          </a:xfrm>
          <a:prstGeom prst="rect">
            <a:avLst/>
          </a:prstGeom>
        </p:spPr>
      </p:pic>
      <p:sp>
        <p:nvSpPr>
          <p:cNvPr id="18" name="Rectangle 17">
            <a:hlinkClick r:id="rId9"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Q17</a:t>
            </a:r>
            <a:endParaRPr lang="en-GB" sz="1400" b="1" dirty="0">
              <a:latin typeface="Comic Sans MS" panose="030F0702030302020204" pitchFamily="66" charset="0"/>
            </a:endParaRPr>
          </a:p>
        </p:txBody>
      </p:sp>
      <p:sp>
        <p:nvSpPr>
          <p:cNvPr id="19" name="Rectangle 18">
            <a:hlinkClick r:id="rId10"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0" name="Straight Arrow Connector 19"/>
          <p:cNvCxnSpPr>
            <a:stCxn id="19" idx="3"/>
            <a:endCxn id="18"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692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764704"/>
            <a:ext cx="8784976" cy="46758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79512" y="764703"/>
            <a:ext cx="8784973" cy="2016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179512" y="2780928"/>
            <a:ext cx="8784973" cy="2659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Q17</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8" name="Straight Arrow Connector 17"/>
          <p:cNvCxnSpPr>
            <a:stCxn id="15"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736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3" grpId="0" animBg="1"/>
      <p:bldP spid="21" grpId="0" animBg="1"/>
    </p:bld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3996964"/>
            <a:ext cx="8496944" cy="1952316"/>
          </a:xfrm>
          <a:prstGeom prst="rect">
            <a:avLst/>
          </a:prstGeom>
        </p:spPr>
      </p:pic>
      <p:pic>
        <p:nvPicPr>
          <p:cNvPr id="2" name="Picture 1"/>
          <p:cNvPicPr>
            <a:picLocks noChangeAspect="1"/>
          </p:cNvPicPr>
          <p:nvPr/>
        </p:nvPicPr>
        <p:blipFill>
          <a:blip r:embed="rId3"/>
          <a:stretch>
            <a:fillRect/>
          </a:stretch>
        </p:blipFill>
        <p:spPr>
          <a:xfrm>
            <a:off x="323528" y="1052736"/>
            <a:ext cx="8496944" cy="424264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45" name="Picture 44">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Q10</a:t>
            </a:r>
            <a:endParaRPr lang="en-GB" sz="1400" b="1" dirty="0">
              <a:latin typeface="Comic Sans MS" panose="030F0702030302020204" pitchFamily="66" charset="0"/>
            </a:endParaRPr>
          </a:p>
        </p:txBody>
      </p:sp>
      <p:sp>
        <p:nvSpPr>
          <p:cNvPr id="13" name="Rectangle 12">
            <a:hlinkClick r:id="rId9"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3" idx="3"/>
            <a:endCxn id="12"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852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484784"/>
            <a:ext cx="8784976" cy="24623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484784"/>
            <a:ext cx="878497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79510" y="1772816"/>
            <a:ext cx="8784977" cy="8039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4" name="Rectangle 23"/>
          <p:cNvSpPr/>
          <p:nvPr/>
        </p:nvSpPr>
        <p:spPr>
          <a:xfrm>
            <a:off x="179509" y="2576794"/>
            <a:ext cx="8784978" cy="1370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Q10</a:t>
            </a:r>
            <a:endParaRPr lang="en-GB" sz="1400" b="1" dirty="0">
              <a:latin typeface="Comic Sans MS" panose="030F0702030302020204" pitchFamily="66" charset="0"/>
            </a:endParaRPr>
          </a:p>
        </p:txBody>
      </p:sp>
      <p:sp>
        <p:nvSpPr>
          <p:cNvPr id="19" name="Rectangle 18">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0" name="Straight Arrow Connector 19"/>
          <p:cNvCxnSpPr>
            <a:stCxn id="19" idx="3"/>
            <a:endCxn id="1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3686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3" grpId="0" animBg="1"/>
      <p:bldP spid="22" grpId="0" animBg="1"/>
      <p:bldP spid="24" grpId="0" animBg="1"/>
    </p:bld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6" y="4814958"/>
            <a:ext cx="7632848" cy="1998418"/>
          </a:xfrm>
          <a:prstGeom prst="rect">
            <a:avLst/>
          </a:prstGeom>
        </p:spPr>
      </p:pic>
      <p:pic>
        <p:nvPicPr>
          <p:cNvPr id="5" name="Picture 4"/>
          <p:cNvPicPr>
            <a:picLocks noChangeAspect="1"/>
          </p:cNvPicPr>
          <p:nvPr/>
        </p:nvPicPr>
        <p:blipFill>
          <a:blip r:embed="rId3"/>
          <a:stretch>
            <a:fillRect/>
          </a:stretch>
        </p:blipFill>
        <p:spPr>
          <a:xfrm>
            <a:off x="755577" y="2996952"/>
            <a:ext cx="7632846" cy="287190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1" name="Group 10"/>
          <p:cNvGrpSpPr/>
          <p:nvPr/>
        </p:nvGrpSpPr>
        <p:grpSpPr>
          <a:xfrm>
            <a:off x="107504" y="368660"/>
            <a:ext cx="648072" cy="648072"/>
            <a:chOff x="107504" y="368660"/>
            <a:chExt cx="648072" cy="648072"/>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8"/>
          <a:stretch>
            <a:fillRect/>
          </a:stretch>
        </p:blipFill>
        <p:spPr>
          <a:xfrm>
            <a:off x="755576" y="404664"/>
            <a:ext cx="7632848" cy="3251160"/>
          </a:xfrm>
          <a:prstGeom prst="rect">
            <a:avLst/>
          </a:prstGeom>
        </p:spPr>
      </p:pic>
      <p:sp>
        <p:nvSpPr>
          <p:cNvPr id="15" name="Rectangle 14">
            <a:hlinkClick r:id="rId9"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Q8</a:t>
            </a:r>
            <a:endParaRPr lang="en-GB" sz="1400" b="1" dirty="0">
              <a:latin typeface="Comic Sans MS" panose="030F0702030302020204" pitchFamily="66" charset="0"/>
            </a:endParaRPr>
          </a:p>
        </p:txBody>
      </p:sp>
      <p:sp>
        <p:nvSpPr>
          <p:cNvPr id="17" name="Rectangle 16">
            <a:hlinkClick r:id="rId10"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8" name="Straight Arrow Connector 17"/>
          <p:cNvCxnSpPr>
            <a:stCxn id="17" idx="3"/>
            <a:endCxn id="15"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960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980728"/>
            <a:ext cx="8640958" cy="1132138"/>
          </a:xfrm>
          <a:prstGeom prst="rect">
            <a:avLst/>
          </a:prstGeom>
        </p:spPr>
      </p:pic>
      <p:pic>
        <p:nvPicPr>
          <p:cNvPr id="5" name="Picture 4"/>
          <p:cNvPicPr>
            <a:picLocks noChangeAspect="1"/>
          </p:cNvPicPr>
          <p:nvPr/>
        </p:nvPicPr>
        <p:blipFill>
          <a:blip r:embed="rId3"/>
          <a:stretch>
            <a:fillRect/>
          </a:stretch>
        </p:blipFill>
        <p:spPr>
          <a:xfrm>
            <a:off x="251521" y="2132856"/>
            <a:ext cx="8640958" cy="184725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2" name="Rectangle 21"/>
          <p:cNvSpPr/>
          <p:nvPr/>
        </p:nvSpPr>
        <p:spPr>
          <a:xfrm>
            <a:off x="251521" y="980729"/>
            <a:ext cx="8640957" cy="504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8"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Q20</a:t>
            </a:r>
            <a:endParaRPr lang="en-GB" sz="1400" b="1" dirty="0">
              <a:latin typeface="Comic Sans MS" panose="030F0702030302020204" pitchFamily="66" charset="0"/>
            </a:endParaRPr>
          </a:p>
        </p:txBody>
      </p:sp>
      <p:cxnSp>
        <p:nvCxnSpPr>
          <p:cNvPr id="21" name="Straight Arrow Connector 20"/>
          <p:cNvCxnSpPr>
            <a:stCxn id="14" idx="3"/>
            <a:endCxn id="16"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51521" y="1484784"/>
            <a:ext cx="8640957"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24" name="Rectangle 23"/>
          <p:cNvSpPr/>
          <p:nvPr/>
        </p:nvSpPr>
        <p:spPr>
          <a:xfrm>
            <a:off x="251521" y="2132856"/>
            <a:ext cx="8640957" cy="184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916490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2" grpId="0" animBg="1"/>
      <p:bldP spid="23" grpId="0" animBg="1"/>
      <p:bldP spid="24" grpId="0" animBg="1"/>
    </p:bld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2377558"/>
            <a:ext cx="8640960" cy="2275578"/>
          </a:xfrm>
          <a:prstGeom prst="rect">
            <a:avLst/>
          </a:prstGeom>
        </p:spPr>
      </p:pic>
      <p:pic>
        <p:nvPicPr>
          <p:cNvPr id="2" name="Picture 1"/>
          <p:cNvPicPr>
            <a:picLocks noChangeAspect="1"/>
          </p:cNvPicPr>
          <p:nvPr/>
        </p:nvPicPr>
        <p:blipFill>
          <a:blip r:embed="rId3"/>
          <a:stretch>
            <a:fillRect/>
          </a:stretch>
        </p:blipFill>
        <p:spPr>
          <a:xfrm>
            <a:off x="251520" y="1052736"/>
            <a:ext cx="8640960" cy="121244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2" name="Rectangle 21"/>
          <p:cNvSpPr/>
          <p:nvPr/>
        </p:nvSpPr>
        <p:spPr>
          <a:xfrm>
            <a:off x="251520" y="1052736"/>
            <a:ext cx="8640960" cy="1212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p:cNvSpPr/>
          <p:nvPr/>
        </p:nvSpPr>
        <p:spPr>
          <a:xfrm>
            <a:off x="251520" y="2377558"/>
            <a:ext cx="8640960" cy="2275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Q8</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6" name="Straight Arrow Connector 15"/>
          <p:cNvCxnSpPr>
            <a:stCxn id="15"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82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animBg="1"/>
      <p:bldP spid="23" grpId="0" animBg="1"/>
    </p:bld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5576" y="476672"/>
            <a:ext cx="7632848" cy="5485676"/>
          </a:xfrm>
          <a:prstGeom prst="rect">
            <a:avLst/>
          </a:prstGeom>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20"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grpSp>
        <p:nvGrpSpPr>
          <p:cNvPr id="12" name="Group 11"/>
          <p:cNvGrpSpPr/>
          <p:nvPr/>
        </p:nvGrpSpPr>
        <p:grpSpPr>
          <a:xfrm>
            <a:off x="107504" y="368660"/>
            <a:ext cx="648072" cy="648072"/>
            <a:chOff x="107504" y="368660"/>
            <a:chExt cx="648072" cy="648072"/>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Q14</a:t>
            </a:r>
            <a:endParaRPr lang="en-GB" sz="1400" b="1" dirty="0">
              <a:latin typeface="Comic Sans MS" panose="030F0702030302020204" pitchFamily="66" charset="0"/>
            </a:endParaRPr>
          </a:p>
        </p:txBody>
      </p:sp>
      <p:sp>
        <p:nvSpPr>
          <p:cNvPr id="23" name="Rectangle 22">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4" name="Straight Arrow Connector 23"/>
          <p:cNvCxnSpPr>
            <a:stCxn id="23" idx="3"/>
            <a:endCxn id="19"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763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931790"/>
            <a:ext cx="8640960" cy="705122"/>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916831"/>
            <a:ext cx="8640960"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4" name="Rectangle 23"/>
          <p:cNvSpPr/>
          <p:nvPr/>
        </p:nvSpPr>
        <p:spPr>
          <a:xfrm>
            <a:off x="251520" y="2204864"/>
            <a:ext cx="8640960" cy="447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0" name="Rectangle 19">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Q14</a:t>
            </a:r>
            <a:endParaRPr lang="en-GB" sz="1400" b="1" dirty="0">
              <a:latin typeface="Comic Sans MS" panose="030F0702030302020204" pitchFamily="66" charset="0"/>
            </a:endParaRPr>
          </a:p>
        </p:txBody>
      </p:sp>
      <p:sp>
        <p:nvSpPr>
          <p:cNvPr id="21" name="Rectangle 20">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2" name="Straight Arrow Connector 21"/>
          <p:cNvCxnSpPr>
            <a:stCxn id="21" idx="3"/>
            <a:endCxn id="20"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762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8" name="Rectangle 17">
            <a:hlinkClick r:id="rId5"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Q21</a:t>
            </a:r>
            <a:endParaRPr lang="en-GB" sz="1400" b="1" dirty="0">
              <a:latin typeface="Comic Sans MS" panose="030F0702030302020204" pitchFamily="66" charset="0"/>
            </a:endParaRPr>
          </a:p>
        </p:txBody>
      </p:sp>
      <p:sp>
        <p:nvSpPr>
          <p:cNvPr id="19" name="Rectangle 18">
            <a:hlinkClick r:id="rId6"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0" name="Straight Arrow Connector 19"/>
          <p:cNvCxnSpPr>
            <a:stCxn id="19" idx="3"/>
            <a:endCxn id="18"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7"/>
          <a:stretch>
            <a:fillRect/>
          </a:stretch>
        </p:blipFill>
        <p:spPr>
          <a:xfrm>
            <a:off x="395536" y="1412776"/>
            <a:ext cx="8352928" cy="2281262"/>
          </a:xfrm>
          <a:prstGeom prst="rect">
            <a:avLst/>
          </a:prstGeom>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15481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620688"/>
            <a:ext cx="8784976" cy="51786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79512" y="627646"/>
            <a:ext cx="8784973"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179512" y="1923790"/>
            <a:ext cx="8784973" cy="3875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0" name="Rectangle 9">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Q21</a:t>
            </a:r>
            <a:endParaRPr lang="en-GB" sz="1400" b="1" dirty="0">
              <a:latin typeface="Comic Sans MS" panose="030F0702030302020204" pitchFamily="66" charset="0"/>
            </a:endParaRPr>
          </a:p>
        </p:txBody>
      </p:sp>
      <p:sp>
        <p:nvSpPr>
          <p:cNvPr id="11" name="Rectangle 10">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3" name="Straight Arrow Connector 12"/>
          <p:cNvCxnSpPr>
            <a:stCxn id="11" idx="3"/>
            <a:endCxn id="10"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213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3" grpId="0" animBg="1"/>
      <p:bldP spid="21" grpId="0" animBg="1"/>
    </p:bld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6"/>
          <a:stretch>
            <a:fillRect/>
          </a:stretch>
        </p:blipFill>
        <p:spPr>
          <a:xfrm>
            <a:off x="323529" y="1484784"/>
            <a:ext cx="8496942" cy="1342842"/>
          </a:xfrm>
          <a:prstGeom prst="rect">
            <a:avLst/>
          </a:prstGeom>
        </p:spPr>
      </p:pic>
      <p:sp>
        <p:nvSpPr>
          <p:cNvPr id="11" name="Rectangle 10">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Q17</a:t>
            </a:r>
            <a:endParaRPr lang="en-GB" sz="1400" b="1" dirty="0">
              <a:latin typeface="Comic Sans MS" panose="030F0702030302020204" pitchFamily="66" charset="0"/>
            </a:endParaRPr>
          </a:p>
        </p:txBody>
      </p:sp>
      <p:sp>
        <p:nvSpPr>
          <p:cNvPr id="12" name="Rectangle 11">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3" name="Straight Arrow Connector 12"/>
          <p:cNvCxnSpPr>
            <a:stCxn id="12"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9148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23528" y="1700808"/>
            <a:ext cx="8496944" cy="19670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700807"/>
            <a:ext cx="8496944" cy="1967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Q17</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6" name="Straight Arrow Connector 15"/>
          <p:cNvCxnSpPr>
            <a:stCxn id="14"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462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1" y="3682868"/>
            <a:ext cx="8640958" cy="2554444"/>
          </a:xfrm>
          <a:prstGeom prst="rect">
            <a:avLst/>
          </a:prstGeom>
        </p:spPr>
      </p:pic>
      <p:pic>
        <p:nvPicPr>
          <p:cNvPr id="5" name="Picture 4"/>
          <p:cNvPicPr>
            <a:picLocks noChangeAspect="1"/>
          </p:cNvPicPr>
          <p:nvPr/>
        </p:nvPicPr>
        <p:blipFill>
          <a:blip r:embed="rId3"/>
          <a:stretch>
            <a:fillRect/>
          </a:stretch>
        </p:blipFill>
        <p:spPr>
          <a:xfrm>
            <a:off x="251522" y="2996952"/>
            <a:ext cx="8640956" cy="2133770"/>
          </a:xfrm>
          <a:prstGeom prst="rect">
            <a:avLst/>
          </a:prstGeom>
        </p:spPr>
      </p:pic>
      <p:pic>
        <p:nvPicPr>
          <p:cNvPr id="4" name="Picture 3"/>
          <p:cNvPicPr>
            <a:picLocks noChangeAspect="1"/>
          </p:cNvPicPr>
          <p:nvPr/>
        </p:nvPicPr>
        <p:blipFill>
          <a:blip r:embed="rId4"/>
          <a:stretch>
            <a:fillRect/>
          </a:stretch>
        </p:blipFill>
        <p:spPr>
          <a:xfrm>
            <a:off x="251521" y="980728"/>
            <a:ext cx="8640958" cy="3412354"/>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9"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Q17</a:t>
            </a:r>
            <a:endParaRPr lang="en-GB" sz="1400" b="1" dirty="0">
              <a:latin typeface="Comic Sans MS" panose="030F0702030302020204" pitchFamily="66" charset="0"/>
            </a:endParaRPr>
          </a:p>
        </p:txBody>
      </p:sp>
      <p:sp>
        <p:nvSpPr>
          <p:cNvPr id="14" name="Rectangle 13">
            <a:hlinkClick r:id="rId10"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5" name="Straight Arrow Connector 14"/>
          <p:cNvCxnSpPr>
            <a:stCxn id="14" idx="3"/>
            <a:endCxn id="1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405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463" y="1340768"/>
            <a:ext cx="8601074" cy="28814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1340767"/>
            <a:ext cx="8601076" cy="2304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271462" y="3645024"/>
            <a:ext cx="8601076" cy="577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Q17</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6" name="Straight Arrow Connector 15"/>
          <p:cNvCxnSpPr>
            <a:stCxn id="14" idx="3"/>
            <a:endCxn id="1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530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2" grpId="0" animBg="1"/>
    </p:bld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9" y="3688652"/>
            <a:ext cx="8496942" cy="2476652"/>
          </a:xfrm>
          <a:prstGeom prst="rect">
            <a:avLst/>
          </a:prstGeom>
        </p:spPr>
      </p:pic>
      <p:pic>
        <p:nvPicPr>
          <p:cNvPr id="2" name="Picture 1"/>
          <p:cNvPicPr>
            <a:picLocks noChangeAspect="1"/>
          </p:cNvPicPr>
          <p:nvPr/>
        </p:nvPicPr>
        <p:blipFill>
          <a:blip r:embed="rId3"/>
          <a:stretch>
            <a:fillRect/>
          </a:stretch>
        </p:blipFill>
        <p:spPr>
          <a:xfrm>
            <a:off x="323528" y="980728"/>
            <a:ext cx="8496944" cy="395547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Rectangle 16">
            <a:hlinkClick r:id="rId8"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Q8</a:t>
            </a:r>
            <a:endParaRPr lang="en-GB" sz="1400" b="1" dirty="0">
              <a:latin typeface="Comic Sans MS" panose="030F0702030302020204" pitchFamily="66" charset="0"/>
            </a:endParaRPr>
          </a:p>
        </p:txBody>
      </p:sp>
      <p:sp>
        <p:nvSpPr>
          <p:cNvPr id="18" name="Rectangle 17">
            <a:hlinkClick r:id="rId9"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9" name="Straight Arrow Connector 18"/>
          <p:cNvCxnSpPr>
            <a:stCxn id="18" idx="3"/>
            <a:endCxn id="17"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7177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476672"/>
            <a:ext cx="7632848" cy="56780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7" name="Straight Arrow Connector 16"/>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Q4</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901936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844824"/>
            <a:ext cx="8496942" cy="9996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844824"/>
            <a:ext cx="849694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4" name="Rectangle 23"/>
          <p:cNvSpPr/>
          <p:nvPr/>
        </p:nvSpPr>
        <p:spPr>
          <a:xfrm>
            <a:off x="323529" y="2276872"/>
            <a:ext cx="8496942" cy="567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Q8</a:t>
            </a:r>
            <a:endParaRPr lang="en-GB" sz="1400" b="1" dirty="0">
              <a:latin typeface="Comic Sans MS" panose="030F0702030302020204" pitchFamily="66" charset="0"/>
            </a:endParaRPr>
          </a:p>
        </p:txBody>
      </p:sp>
      <p:sp>
        <p:nvSpPr>
          <p:cNvPr id="18" name="Rectangle 17">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9" name="Straight Arrow Connector 18"/>
          <p:cNvCxnSpPr>
            <a:stCxn id="18"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7" grpId="0" animBg="1"/>
      <p:bldP spid="24" grpId="0" animBg="1"/>
    </p:bld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02981" y="2996952"/>
            <a:ext cx="4938038" cy="27503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7"/>
          <a:stretch>
            <a:fillRect/>
          </a:stretch>
        </p:blipFill>
        <p:spPr>
          <a:xfrm>
            <a:off x="2102981" y="404664"/>
            <a:ext cx="4938038" cy="2618724"/>
          </a:xfrm>
          <a:prstGeom prst="rect">
            <a:avLst/>
          </a:prstGeom>
        </p:spPr>
      </p:pic>
      <p:pic>
        <p:nvPicPr>
          <p:cNvPr id="6" name="Picture 5"/>
          <p:cNvPicPr>
            <a:picLocks noChangeAspect="1"/>
          </p:cNvPicPr>
          <p:nvPr/>
        </p:nvPicPr>
        <p:blipFill>
          <a:blip r:embed="rId8"/>
          <a:stretch>
            <a:fillRect/>
          </a:stretch>
        </p:blipFill>
        <p:spPr>
          <a:xfrm>
            <a:off x="2102982" y="5733256"/>
            <a:ext cx="4938036" cy="998450"/>
          </a:xfrm>
          <a:prstGeom prst="rect">
            <a:avLst/>
          </a:prstGeom>
        </p:spPr>
      </p:pic>
      <p:sp>
        <p:nvSpPr>
          <p:cNvPr id="23" name="Rectangle 22">
            <a:hlinkClick r:id="rId9"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Q11</a:t>
            </a:r>
            <a:endParaRPr lang="en-GB" sz="1400" b="1" dirty="0">
              <a:latin typeface="Comic Sans MS" panose="030F0702030302020204" pitchFamily="66" charset="0"/>
            </a:endParaRPr>
          </a:p>
        </p:txBody>
      </p:sp>
      <p:sp>
        <p:nvSpPr>
          <p:cNvPr id="24" name="Rectangle 23">
            <a:hlinkClick r:id="rId10"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5" name="Straight Arrow Connector 24"/>
          <p:cNvCxnSpPr>
            <a:stCxn id="24" idx="3"/>
            <a:endCxn id="2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074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8" y="1806514"/>
            <a:ext cx="8640964" cy="20545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806513"/>
            <a:ext cx="8640958" cy="379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5" name="Rectangle 14"/>
          <p:cNvSpPr/>
          <p:nvPr/>
        </p:nvSpPr>
        <p:spPr>
          <a:xfrm>
            <a:off x="251518" y="2185709"/>
            <a:ext cx="8640958" cy="357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20" name="Rectangle 19"/>
          <p:cNvSpPr/>
          <p:nvPr/>
        </p:nvSpPr>
        <p:spPr>
          <a:xfrm>
            <a:off x="251518" y="2543491"/>
            <a:ext cx="8640958" cy="794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(iii)</a:t>
            </a:r>
            <a:endParaRPr lang="en-GB" sz="1400" b="1" dirty="0">
              <a:latin typeface="Comic Sans MS" panose="030F0702030302020204" pitchFamily="66" charset="0"/>
            </a:endParaRPr>
          </a:p>
        </p:txBody>
      </p:sp>
      <p:pic>
        <p:nvPicPr>
          <p:cNvPr id="27" name="Picture 26"/>
          <p:cNvPicPr>
            <a:picLocks noChangeAspect="1"/>
          </p:cNvPicPr>
          <p:nvPr/>
        </p:nvPicPr>
        <p:blipFill>
          <a:blip r:embed="rId6"/>
          <a:stretch>
            <a:fillRect/>
          </a:stretch>
        </p:blipFill>
        <p:spPr>
          <a:xfrm>
            <a:off x="251513" y="3861048"/>
            <a:ext cx="8640974" cy="1134724"/>
          </a:xfrm>
          <a:prstGeom prst="rect">
            <a:avLst/>
          </a:prstGeom>
        </p:spPr>
      </p:pic>
      <p:sp>
        <p:nvSpPr>
          <p:cNvPr id="28" name="Rectangle 27"/>
          <p:cNvSpPr/>
          <p:nvPr/>
        </p:nvSpPr>
        <p:spPr>
          <a:xfrm>
            <a:off x="251518" y="3337836"/>
            <a:ext cx="8640958" cy="1657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6" name="Rectangle 15">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Q11</a:t>
            </a:r>
            <a:endParaRPr lang="en-GB" sz="1400" b="1" dirty="0">
              <a:latin typeface="Comic Sans MS" panose="030F0702030302020204" pitchFamily="66" charset="0"/>
            </a:endParaRPr>
          </a:p>
        </p:txBody>
      </p:sp>
      <p:sp>
        <p:nvSpPr>
          <p:cNvPr id="17" name="Rectangle 16">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8" name="Straight Arrow Connector 17"/>
          <p:cNvCxnSpPr>
            <a:stCxn id="17" idx="3"/>
            <a:endCxn id="16"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52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9" grpId="0" animBg="1"/>
      <p:bldP spid="15" grpId="0" animBg="1"/>
      <p:bldP spid="20" grpId="0" animBg="1"/>
      <p:bldP spid="28" grpId="0" animBg="1"/>
    </p:bld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1" name="Rectangle 10">
            <a:hlinkClick r:id="rId5"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Q18</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3" name="Straight Arrow Connector 12"/>
          <p:cNvCxnSpPr>
            <a:stCxn id="12"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07504" y="368660"/>
            <a:ext cx="648072" cy="648072"/>
            <a:chOff x="107504" y="368660"/>
            <a:chExt cx="648072" cy="648072"/>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8"/>
          <a:stretch>
            <a:fillRect/>
          </a:stretch>
        </p:blipFill>
        <p:spPr>
          <a:xfrm>
            <a:off x="251521" y="1530210"/>
            <a:ext cx="8640958" cy="530638"/>
          </a:xfrm>
          <a:prstGeom prst="rect">
            <a:avLst/>
          </a:prstGeom>
        </p:spPr>
      </p:pic>
    </p:spTree>
    <p:extLst>
      <p:ext uri="{BB962C8B-B14F-4D97-AF65-F5344CB8AC3E}">
        <p14:creationId xmlns:p14="http://schemas.microsoft.com/office/powerpoint/2010/main" val="2958838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484784"/>
            <a:ext cx="8496942" cy="27291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484783"/>
            <a:ext cx="8496944" cy="27291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9" name="Rectangle 8">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Q18</a:t>
            </a:r>
            <a:endParaRPr lang="en-GB" sz="1400" b="1" dirty="0">
              <a:latin typeface="Comic Sans MS" panose="030F0702030302020204" pitchFamily="66" charset="0"/>
            </a:endParaRPr>
          </a:p>
        </p:txBody>
      </p:sp>
      <p:sp>
        <p:nvSpPr>
          <p:cNvPr id="10" name="Rectangle 9">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5" name="Straight Arrow Connector 14"/>
          <p:cNvCxnSpPr>
            <a:stCxn id="10" idx="3"/>
            <a:endCxn id="9"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54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1560" y="5660440"/>
            <a:ext cx="7920880" cy="288840"/>
          </a:xfrm>
          <a:prstGeom prst="rect">
            <a:avLst/>
          </a:prstGeom>
        </p:spPr>
      </p:pic>
      <p:pic>
        <p:nvPicPr>
          <p:cNvPr id="4" name="Picture 3"/>
          <p:cNvPicPr>
            <a:picLocks noChangeAspect="1"/>
          </p:cNvPicPr>
          <p:nvPr/>
        </p:nvPicPr>
        <p:blipFill>
          <a:blip r:embed="rId3"/>
          <a:stretch>
            <a:fillRect/>
          </a:stretch>
        </p:blipFill>
        <p:spPr>
          <a:xfrm>
            <a:off x="611560" y="908720"/>
            <a:ext cx="7920880" cy="471693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1" name="Rectangle 10">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Q14</a:t>
            </a:r>
            <a:endParaRPr lang="en-GB" sz="1400" b="1" dirty="0">
              <a:latin typeface="Comic Sans MS" panose="030F0702030302020204" pitchFamily="66" charset="0"/>
            </a:endParaRPr>
          </a:p>
        </p:txBody>
      </p:sp>
      <p:sp>
        <p:nvSpPr>
          <p:cNvPr id="12" name="Rectangle 11">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3" name="Straight Arrow Connector 12"/>
          <p:cNvCxnSpPr>
            <a:stCxn id="12"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884984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1586399"/>
            <a:ext cx="8496942" cy="3858826"/>
          </a:xfrm>
          <a:prstGeom prst="rect">
            <a:avLst/>
          </a:prstGeom>
        </p:spPr>
      </p:pic>
      <p:pic>
        <p:nvPicPr>
          <p:cNvPr id="4" name="Picture 3"/>
          <p:cNvPicPr>
            <a:picLocks noChangeAspect="1"/>
          </p:cNvPicPr>
          <p:nvPr/>
        </p:nvPicPr>
        <p:blipFill>
          <a:blip r:embed="rId3"/>
          <a:stretch>
            <a:fillRect/>
          </a:stretch>
        </p:blipFill>
        <p:spPr>
          <a:xfrm>
            <a:off x="323528" y="1052737"/>
            <a:ext cx="8496944" cy="45059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052736"/>
            <a:ext cx="8496944" cy="4505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Q14</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3"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23528" y="1586399"/>
            <a:ext cx="8496943" cy="3858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747227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2" grpId="0" animBg="1"/>
      <p:bldP spid="16" grpId="0" animBg="1"/>
    </p:bld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55577" y="4598518"/>
            <a:ext cx="7632846" cy="2214858"/>
          </a:xfrm>
          <a:prstGeom prst="rect">
            <a:avLst/>
          </a:prstGeom>
        </p:spPr>
      </p:pic>
      <p:pic>
        <p:nvPicPr>
          <p:cNvPr id="5" name="Picture 4"/>
          <p:cNvPicPr>
            <a:picLocks noChangeAspect="1"/>
          </p:cNvPicPr>
          <p:nvPr/>
        </p:nvPicPr>
        <p:blipFill>
          <a:blip r:embed="rId3"/>
          <a:stretch>
            <a:fillRect/>
          </a:stretch>
        </p:blipFill>
        <p:spPr>
          <a:xfrm>
            <a:off x="755577" y="5087168"/>
            <a:ext cx="7632846" cy="862112"/>
          </a:xfrm>
          <a:prstGeom prst="rect">
            <a:avLst/>
          </a:prstGeom>
        </p:spPr>
      </p:pic>
      <p:pic>
        <p:nvPicPr>
          <p:cNvPr id="4" name="Picture 3"/>
          <p:cNvPicPr>
            <a:picLocks noChangeAspect="1"/>
          </p:cNvPicPr>
          <p:nvPr/>
        </p:nvPicPr>
        <p:blipFill>
          <a:blip r:embed="rId4"/>
          <a:stretch>
            <a:fillRect/>
          </a:stretch>
        </p:blipFill>
        <p:spPr>
          <a:xfrm>
            <a:off x="755576" y="404664"/>
            <a:ext cx="7632848" cy="5042264"/>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9"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Q17</a:t>
            </a:r>
            <a:endParaRPr lang="en-GB" sz="1400" b="1" dirty="0">
              <a:latin typeface="Comic Sans MS" panose="030F0702030302020204" pitchFamily="66" charset="0"/>
            </a:endParaRPr>
          </a:p>
        </p:txBody>
      </p:sp>
      <p:sp>
        <p:nvSpPr>
          <p:cNvPr id="18" name="Rectangle 17">
            <a:hlinkClick r:id="rId10"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2" name="Straight Arrow Connector 21"/>
          <p:cNvCxnSpPr>
            <a:stCxn id="18"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040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511" y="2473158"/>
            <a:ext cx="8784978" cy="2251986"/>
          </a:xfrm>
          <a:prstGeom prst="rect">
            <a:avLst/>
          </a:prstGeom>
        </p:spPr>
      </p:pic>
      <p:pic>
        <p:nvPicPr>
          <p:cNvPr id="2" name="Picture 1"/>
          <p:cNvPicPr>
            <a:picLocks noChangeAspect="1"/>
          </p:cNvPicPr>
          <p:nvPr/>
        </p:nvPicPr>
        <p:blipFill>
          <a:blip r:embed="rId3"/>
          <a:stretch>
            <a:fillRect/>
          </a:stretch>
        </p:blipFill>
        <p:spPr>
          <a:xfrm>
            <a:off x="179512" y="1196752"/>
            <a:ext cx="8784976" cy="120828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196752"/>
            <a:ext cx="8784974" cy="288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179513" y="1484784"/>
            <a:ext cx="8784974" cy="920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30" name="Rectangle 29"/>
          <p:cNvSpPr/>
          <p:nvPr/>
        </p:nvSpPr>
        <p:spPr>
          <a:xfrm>
            <a:off x="179511" y="2446830"/>
            <a:ext cx="8784976" cy="2278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Q17</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9" name="Straight Arrow Connector 18"/>
          <p:cNvCxnSpPr>
            <a:stCxn id="15"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5594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3" grpId="0" animBg="1"/>
      <p:bldP spid="18" grpId="0" animBg="1"/>
      <p:bldP spid="30" grpId="0" animBg="1"/>
    </p:bld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049967"/>
            <a:ext cx="8352928" cy="48189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Q12</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3"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109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340768"/>
            <a:ext cx="8640956" cy="25446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1" y="1340767"/>
            <a:ext cx="8640957" cy="1872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7" name="Rectangle 16">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Q4</a:t>
            </a:r>
            <a:endParaRPr lang="en-GB" sz="1400" b="1" dirty="0">
              <a:latin typeface="Comic Sans MS" panose="030F0702030302020204" pitchFamily="66" charset="0"/>
            </a:endParaRPr>
          </a:p>
        </p:txBody>
      </p:sp>
      <p:cxnSp>
        <p:nvCxnSpPr>
          <p:cNvPr id="25" name="Straight Arrow Connector 24"/>
          <p:cNvCxnSpPr>
            <a:stCxn id="18" idx="3"/>
            <a:endCxn id="20"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51521" y="3212976"/>
            <a:ext cx="8640957" cy="672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866125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2" grpId="0" animBg="1"/>
      <p:bldP spid="26" grpId="0" animBg="1"/>
    </p:bld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700808"/>
            <a:ext cx="8352928" cy="13732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700807"/>
            <a:ext cx="8352930"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1" name="Rectangle 20"/>
          <p:cNvSpPr/>
          <p:nvPr/>
        </p:nvSpPr>
        <p:spPr>
          <a:xfrm>
            <a:off x="395536" y="1988840"/>
            <a:ext cx="8352928"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2" name="Rectangle 21"/>
          <p:cNvSpPr/>
          <p:nvPr/>
        </p:nvSpPr>
        <p:spPr>
          <a:xfrm>
            <a:off x="395536" y="2276872"/>
            <a:ext cx="8352928" cy="797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Q12</a:t>
            </a:r>
            <a:endParaRPr lang="en-GB" sz="1400" b="1" dirty="0">
              <a:latin typeface="Comic Sans MS" panose="030F0702030302020204" pitchFamily="66" charset="0"/>
            </a:endParaRPr>
          </a:p>
        </p:txBody>
      </p:sp>
      <p:sp>
        <p:nvSpPr>
          <p:cNvPr id="17" name="Rectangle 16">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8" name="Straight Arrow Connector 17"/>
          <p:cNvCxnSpPr>
            <a:stCxn id="17" idx="3"/>
            <a:endCxn id="16"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566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1" grpId="0" animBg="1"/>
      <p:bldP spid="22" grpId="0" animBg="1"/>
    </p:bld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2996952"/>
            <a:ext cx="8640960" cy="2661562"/>
          </a:xfrm>
          <a:prstGeom prst="rect">
            <a:avLst/>
          </a:prstGeom>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20"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7"/>
          <a:stretch>
            <a:fillRect/>
          </a:stretch>
        </p:blipFill>
        <p:spPr>
          <a:xfrm>
            <a:off x="251520" y="1052736"/>
            <a:ext cx="8640960" cy="2049608"/>
          </a:xfrm>
          <a:prstGeom prst="rect">
            <a:avLst/>
          </a:prstGeom>
        </p:spPr>
      </p:pic>
      <p:sp>
        <p:nvSpPr>
          <p:cNvPr id="12" name="Rectangle 11">
            <a:hlinkClick r:id="rId8"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Q13</a:t>
            </a:r>
            <a:endParaRPr lang="en-GB" sz="1400" b="1" dirty="0">
              <a:latin typeface="Comic Sans MS" panose="030F0702030302020204" pitchFamily="66" charset="0"/>
            </a:endParaRPr>
          </a:p>
        </p:txBody>
      </p:sp>
      <p:sp>
        <p:nvSpPr>
          <p:cNvPr id="19" name="Rectangle 18">
            <a:hlinkClick r:id="rId9"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2" name="Straight Arrow Connector 21"/>
          <p:cNvCxnSpPr>
            <a:stCxn id="19" idx="3"/>
            <a:endCxn id="12"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299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916832"/>
            <a:ext cx="8640960" cy="1089076"/>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916831"/>
            <a:ext cx="8640960" cy="362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4" name="Rectangle 23"/>
          <p:cNvSpPr/>
          <p:nvPr/>
        </p:nvSpPr>
        <p:spPr>
          <a:xfrm>
            <a:off x="251520" y="2279185"/>
            <a:ext cx="8640960" cy="7267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0" name="Rectangle 19">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Q13</a:t>
            </a:r>
            <a:endParaRPr lang="en-GB" sz="1400" b="1" dirty="0">
              <a:latin typeface="Comic Sans MS" panose="030F0702030302020204" pitchFamily="66" charset="0"/>
            </a:endParaRPr>
          </a:p>
        </p:txBody>
      </p:sp>
      <p:sp>
        <p:nvSpPr>
          <p:cNvPr id="21" name="Rectangle 20">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2" name="Straight Arrow Connector 21"/>
          <p:cNvCxnSpPr>
            <a:stCxn id="21" idx="3"/>
            <a:endCxn id="20"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306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1" y="4699806"/>
            <a:ext cx="8640958" cy="1465498"/>
          </a:xfrm>
          <a:prstGeom prst="rect">
            <a:avLst/>
          </a:prstGeom>
        </p:spPr>
      </p:pic>
      <p:pic>
        <p:nvPicPr>
          <p:cNvPr id="6" name="Picture 5"/>
          <p:cNvPicPr>
            <a:picLocks noChangeAspect="1"/>
          </p:cNvPicPr>
          <p:nvPr/>
        </p:nvPicPr>
        <p:blipFill>
          <a:blip r:embed="rId3"/>
          <a:stretch>
            <a:fillRect/>
          </a:stretch>
        </p:blipFill>
        <p:spPr>
          <a:xfrm>
            <a:off x="251522" y="2581214"/>
            <a:ext cx="8640956" cy="221593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8"/>
          <a:stretch>
            <a:fillRect/>
          </a:stretch>
        </p:blipFill>
        <p:spPr>
          <a:xfrm>
            <a:off x="251521" y="1196752"/>
            <a:ext cx="8640958" cy="1845174"/>
          </a:xfrm>
          <a:prstGeom prst="rect">
            <a:avLst/>
          </a:prstGeom>
        </p:spPr>
      </p:pic>
      <p:sp>
        <p:nvSpPr>
          <p:cNvPr id="15" name="Rectangle 14">
            <a:hlinkClick r:id="rId9"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Q8</a:t>
            </a:r>
            <a:endParaRPr lang="en-GB" sz="1400" b="1" dirty="0">
              <a:latin typeface="Comic Sans MS" panose="030F0702030302020204" pitchFamily="66" charset="0"/>
            </a:endParaRPr>
          </a:p>
        </p:txBody>
      </p:sp>
      <p:sp>
        <p:nvSpPr>
          <p:cNvPr id="18" name="Rectangle 17">
            <a:hlinkClick r:id="rId10"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3" name="Straight Arrow Connector 22"/>
          <p:cNvCxnSpPr>
            <a:stCxn id="18" idx="3"/>
            <a:endCxn id="15"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8776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124744"/>
            <a:ext cx="8640958" cy="14144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124745"/>
            <a:ext cx="8640960" cy="1414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5" name="Picture 4"/>
          <p:cNvPicPr>
            <a:picLocks noChangeAspect="1"/>
          </p:cNvPicPr>
          <p:nvPr/>
        </p:nvPicPr>
        <p:blipFill>
          <a:blip r:embed="rId6"/>
          <a:stretch>
            <a:fillRect/>
          </a:stretch>
        </p:blipFill>
        <p:spPr>
          <a:xfrm>
            <a:off x="251520" y="2564904"/>
            <a:ext cx="8640960" cy="1976824"/>
          </a:xfrm>
          <a:prstGeom prst="rect">
            <a:avLst/>
          </a:prstGeom>
        </p:spPr>
      </p:pic>
      <p:sp>
        <p:nvSpPr>
          <p:cNvPr id="22" name="Rectangle 21"/>
          <p:cNvSpPr/>
          <p:nvPr/>
        </p:nvSpPr>
        <p:spPr>
          <a:xfrm>
            <a:off x="251520" y="2539202"/>
            <a:ext cx="8640960" cy="1491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4" name="Rectangle 23"/>
          <p:cNvSpPr/>
          <p:nvPr/>
        </p:nvSpPr>
        <p:spPr>
          <a:xfrm>
            <a:off x="251520" y="4030766"/>
            <a:ext cx="8640960" cy="510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Q8</a:t>
            </a:r>
            <a:endParaRPr lang="en-GB" sz="1400" b="1" dirty="0">
              <a:latin typeface="Comic Sans MS" panose="030F0702030302020204" pitchFamily="66" charset="0"/>
            </a:endParaRPr>
          </a:p>
        </p:txBody>
      </p:sp>
      <p:sp>
        <p:nvSpPr>
          <p:cNvPr id="19" name="Rectangle 18">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0" name="Straight Arrow Connector 19"/>
          <p:cNvCxnSpPr>
            <a:stCxn id="19" idx="3"/>
            <a:endCxn id="15"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204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2" grpId="0" animBg="1"/>
      <p:bldP spid="24" grpId="0" animBg="1"/>
    </p:bld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20"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2" name="Rectangle 11">
            <a:hlinkClick r:id="rId5"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Q15</a:t>
            </a:r>
            <a:endParaRPr lang="en-GB" sz="1400" b="1" dirty="0">
              <a:latin typeface="Comic Sans MS" panose="030F0702030302020204" pitchFamily="66" charset="0"/>
            </a:endParaRPr>
          </a:p>
        </p:txBody>
      </p:sp>
      <p:sp>
        <p:nvSpPr>
          <p:cNvPr id="19" name="Rectangle 18">
            <a:hlinkClick r:id="rId6"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2" name="Straight Arrow Connector 21"/>
          <p:cNvCxnSpPr>
            <a:stCxn id="19" idx="3"/>
            <a:endCxn id="12"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07504" y="368660"/>
            <a:ext cx="648072" cy="648072"/>
            <a:chOff x="107504" y="368660"/>
            <a:chExt cx="648072" cy="648072"/>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8"/>
          <a:stretch>
            <a:fillRect/>
          </a:stretch>
        </p:blipFill>
        <p:spPr>
          <a:xfrm>
            <a:off x="251521" y="1340768"/>
            <a:ext cx="8640958" cy="805768"/>
          </a:xfrm>
          <a:prstGeom prst="rect">
            <a:avLst/>
          </a:prstGeom>
        </p:spPr>
      </p:pic>
    </p:spTree>
    <p:extLst>
      <p:ext uri="{BB962C8B-B14F-4D97-AF65-F5344CB8AC3E}">
        <p14:creationId xmlns:p14="http://schemas.microsoft.com/office/powerpoint/2010/main" val="936987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844824"/>
            <a:ext cx="8640960" cy="1372148"/>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844822"/>
            <a:ext cx="8640960" cy="1372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0" name="Rectangle 9">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Q15</a:t>
            </a:r>
            <a:endParaRPr lang="en-GB" sz="1400" b="1" dirty="0">
              <a:latin typeface="Comic Sans MS" panose="030F0702030302020204" pitchFamily="66" charset="0"/>
            </a:endParaRPr>
          </a:p>
        </p:txBody>
      </p:sp>
      <p:sp>
        <p:nvSpPr>
          <p:cNvPr id="11" name="Rectangle 10">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1" idx="3"/>
            <a:endCxn id="10"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461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476672"/>
            <a:ext cx="7632848" cy="56780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Q4</a:t>
            </a:r>
            <a:endParaRPr lang="en-GB" sz="1400" b="1" dirty="0">
              <a:latin typeface="Comic Sans MS" panose="030F0702030302020204" pitchFamily="66" charset="0"/>
            </a:endParaRPr>
          </a:p>
        </p:txBody>
      </p:sp>
      <p:sp>
        <p:nvSpPr>
          <p:cNvPr id="12" name="Rectangle 11">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0" name="Straight Arrow Connector 19"/>
          <p:cNvCxnSpPr>
            <a:stCxn id="12"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061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340768"/>
            <a:ext cx="8640956" cy="25446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1" y="1340767"/>
            <a:ext cx="8640957" cy="1872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6" name="Rectangle 25"/>
          <p:cNvSpPr/>
          <p:nvPr/>
        </p:nvSpPr>
        <p:spPr>
          <a:xfrm>
            <a:off x="251521" y="3212976"/>
            <a:ext cx="8640957" cy="672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Q4</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5" name="Straight Arrow Connector 14"/>
          <p:cNvCxnSpPr>
            <a:stCxn id="14" idx="3"/>
            <a:endCxn id="1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42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2" grpId="0" animBg="1"/>
      <p:bldP spid="26" grpId="0" animBg="1"/>
    </p:bld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403649" y="5157192"/>
            <a:ext cx="6336702" cy="1648574"/>
          </a:xfrm>
          <a:prstGeom prst="rect">
            <a:avLst/>
          </a:prstGeom>
        </p:spPr>
      </p:pic>
      <p:pic>
        <p:nvPicPr>
          <p:cNvPr id="10" name="Picture 9"/>
          <p:cNvPicPr>
            <a:picLocks noChangeAspect="1"/>
          </p:cNvPicPr>
          <p:nvPr/>
        </p:nvPicPr>
        <p:blipFill>
          <a:blip r:embed="rId3"/>
          <a:stretch>
            <a:fillRect/>
          </a:stretch>
        </p:blipFill>
        <p:spPr>
          <a:xfrm>
            <a:off x="1403649" y="5445224"/>
            <a:ext cx="6336702" cy="972664"/>
          </a:xfrm>
          <a:prstGeom prst="rect">
            <a:avLst/>
          </a:prstGeom>
        </p:spPr>
      </p:pic>
      <p:pic>
        <p:nvPicPr>
          <p:cNvPr id="6" name="Picture 5"/>
          <p:cNvPicPr>
            <a:picLocks noChangeAspect="1"/>
          </p:cNvPicPr>
          <p:nvPr/>
        </p:nvPicPr>
        <p:blipFill>
          <a:blip r:embed="rId4"/>
          <a:stretch>
            <a:fillRect/>
          </a:stretch>
        </p:blipFill>
        <p:spPr>
          <a:xfrm>
            <a:off x="1403649" y="4916404"/>
            <a:ext cx="6336702" cy="888860"/>
          </a:xfrm>
          <a:prstGeom prst="rect">
            <a:avLst/>
          </a:prstGeom>
        </p:spPr>
      </p:pic>
      <p:pic>
        <p:nvPicPr>
          <p:cNvPr id="2" name="Picture 1"/>
          <p:cNvPicPr>
            <a:picLocks noChangeAspect="1"/>
          </p:cNvPicPr>
          <p:nvPr/>
        </p:nvPicPr>
        <p:blipFill>
          <a:blip r:embed="rId5"/>
          <a:stretch>
            <a:fillRect/>
          </a:stretch>
        </p:blipFill>
        <p:spPr>
          <a:xfrm>
            <a:off x="1403649" y="404664"/>
            <a:ext cx="6336702" cy="4726304"/>
          </a:xfrm>
          <a:prstGeom prst="rect">
            <a:avLst/>
          </a:prstGeom>
        </p:spPr>
      </p:pic>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10"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Q9</a:t>
            </a:r>
            <a:endParaRPr lang="en-GB" sz="1400" b="1" dirty="0">
              <a:latin typeface="Comic Sans MS" panose="030F0702030302020204" pitchFamily="66" charset="0"/>
            </a:endParaRPr>
          </a:p>
        </p:txBody>
      </p:sp>
      <p:sp>
        <p:nvSpPr>
          <p:cNvPr id="19" name="Rectangle 18">
            <a:hlinkClick r:id="rId11"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0" name="Straight Arrow Connector 19"/>
          <p:cNvCxnSpPr>
            <a:stCxn id="19" idx="3"/>
            <a:endCxn id="15"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19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1522" y="3921366"/>
            <a:ext cx="8640956" cy="2315946"/>
          </a:xfrm>
          <a:prstGeom prst="rect">
            <a:avLst/>
          </a:prstGeom>
        </p:spPr>
      </p:pic>
      <p:pic>
        <p:nvPicPr>
          <p:cNvPr id="7" name="Picture 6"/>
          <p:cNvPicPr>
            <a:picLocks noChangeAspect="1"/>
          </p:cNvPicPr>
          <p:nvPr/>
        </p:nvPicPr>
        <p:blipFill>
          <a:blip r:embed="rId3"/>
          <a:stretch>
            <a:fillRect/>
          </a:stretch>
        </p:blipFill>
        <p:spPr>
          <a:xfrm>
            <a:off x="251522" y="1700808"/>
            <a:ext cx="8640956" cy="256274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6" name="Straight Connector 25"/>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8"/>
          <a:stretch>
            <a:fillRect/>
          </a:stretch>
        </p:blipFill>
        <p:spPr>
          <a:xfrm>
            <a:off x="251521" y="1124744"/>
            <a:ext cx="8640958" cy="801988"/>
          </a:xfrm>
          <a:prstGeom prst="rect">
            <a:avLst/>
          </a:prstGeom>
        </p:spPr>
      </p:pic>
      <p:sp>
        <p:nvSpPr>
          <p:cNvPr id="18" name="Rectangle 17">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10"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1"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28" name="Straight Arrow Connector 27"/>
          <p:cNvCxnSpPr>
            <a:stCxn id="19" idx="3"/>
            <a:endCxn id="27"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646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513" y="2492896"/>
            <a:ext cx="8784974" cy="3284864"/>
          </a:xfrm>
          <a:prstGeom prst="rect">
            <a:avLst/>
          </a:prstGeom>
        </p:spPr>
      </p:pic>
      <p:pic>
        <p:nvPicPr>
          <p:cNvPr id="4" name="Picture 3"/>
          <p:cNvPicPr>
            <a:picLocks noChangeAspect="1"/>
          </p:cNvPicPr>
          <p:nvPr/>
        </p:nvPicPr>
        <p:blipFill>
          <a:blip r:embed="rId3"/>
          <a:stretch>
            <a:fillRect/>
          </a:stretch>
        </p:blipFill>
        <p:spPr>
          <a:xfrm>
            <a:off x="179513" y="764704"/>
            <a:ext cx="8784974" cy="174587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692696"/>
            <a:ext cx="8784974" cy="406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179513" y="1098777"/>
            <a:ext cx="8784974" cy="1411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5" name="Rectangle 24"/>
          <p:cNvSpPr/>
          <p:nvPr/>
        </p:nvSpPr>
        <p:spPr>
          <a:xfrm>
            <a:off x="179513" y="2510577"/>
            <a:ext cx="8784974" cy="3242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Q9</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9" name="Straight Arrow Connector 18"/>
          <p:cNvCxnSpPr>
            <a:stCxn id="15"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371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18" grpId="0" animBg="1"/>
      <p:bldP spid="25" grpId="0" animBg="1"/>
    </p:bld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2410208"/>
            <a:ext cx="8496942" cy="3827104"/>
          </a:xfrm>
          <a:prstGeom prst="rect">
            <a:avLst/>
          </a:prstGeom>
        </p:spPr>
      </p:pic>
      <p:pic>
        <p:nvPicPr>
          <p:cNvPr id="4" name="Picture 3"/>
          <p:cNvPicPr>
            <a:picLocks noChangeAspect="1"/>
          </p:cNvPicPr>
          <p:nvPr/>
        </p:nvPicPr>
        <p:blipFill>
          <a:blip r:embed="rId3"/>
          <a:stretch>
            <a:fillRect/>
          </a:stretch>
        </p:blipFill>
        <p:spPr>
          <a:xfrm>
            <a:off x="323528" y="1052736"/>
            <a:ext cx="8496944" cy="218185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8"/>
          <a:stretch>
            <a:fillRect/>
          </a:stretch>
        </p:blipFill>
        <p:spPr>
          <a:xfrm>
            <a:off x="323528" y="3284984"/>
            <a:ext cx="8496944" cy="1003272"/>
          </a:xfrm>
          <a:prstGeom prst="rect">
            <a:avLst/>
          </a:prstGeom>
        </p:spPr>
      </p:pic>
      <p:sp>
        <p:nvSpPr>
          <p:cNvPr id="14" name="Rectangle 13">
            <a:hlinkClick r:id="rId9"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Q14</a:t>
            </a:r>
            <a:endParaRPr lang="en-GB" sz="1400" b="1" dirty="0">
              <a:latin typeface="Comic Sans MS" panose="030F0702030302020204" pitchFamily="66" charset="0"/>
            </a:endParaRPr>
          </a:p>
        </p:txBody>
      </p:sp>
      <p:sp>
        <p:nvSpPr>
          <p:cNvPr id="15" name="Rectangle 14">
            <a:hlinkClick r:id="rId10"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7" name="Straight Arrow Connector 16"/>
          <p:cNvCxnSpPr>
            <a:stCxn id="15"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218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9552" y="5456760"/>
            <a:ext cx="8064896" cy="924568"/>
          </a:xfrm>
          <a:prstGeom prst="rect">
            <a:avLst/>
          </a:prstGeom>
        </p:spPr>
      </p:pic>
      <p:pic>
        <p:nvPicPr>
          <p:cNvPr id="4" name="Picture 3"/>
          <p:cNvPicPr>
            <a:picLocks noChangeAspect="1"/>
          </p:cNvPicPr>
          <p:nvPr/>
        </p:nvPicPr>
        <p:blipFill>
          <a:blip r:embed="rId3"/>
          <a:stretch>
            <a:fillRect/>
          </a:stretch>
        </p:blipFill>
        <p:spPr>
          <a:xfrm>
            <a:off x="539552" y="523366"/>
            <a:ext cx="8064896" cy="4868102"/>
          </a:xfrm>
          <a:prstGeom prst="rect">
            <a:avLst/>
          </a:prstGeom>
        </p:spPr>
      </p:pic>
      <p:sp>
        <p:nvSpPr>
          <p:cNvPr id="13" name="Rectangle 12"/>
          <p:cNvSpPr/>
          <p:nvPr/>
        </p:nvSpPr>
        <p:spPr>
          <a:xfrm>
            <a:off x="539552" y="5456760"/>
            <a:ext cx="8064896" cy="924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3" name="Rectangle 22"/>
          <p:cNvSpPr/>
          <p:nvPr/>
        </p:nvSpPr>
        <p:spPr>
          <a:xfrm>
            <a:off x="539552" y="4005064"/>
            <a:ext cx="8064896" cy="1386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4" name="Rectangle 23"/>
          <p:cNvSpPr/>
          <p:nvPr/>
        </p:nvSpPr>
        <p:spPr>
          <a:xfrm>
            <a:off x="539552" y="462879"/>
            <a:ext cx="8064896" cy="3542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Q14</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6" name="Straight Arrow Connector 15"/>
          <p:cNvCxnSpPr>
            <a:stCxn id="15"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496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3" grpId="0" animBg="1"/>
      <p:bldP spid="24" grpId="0" animBg="1"/>
    </p:bld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6"/>
          <a:stretch>
            <a:fillRect/>
          </a:stretch>
        </p:blipFill>
        <p:spPr>
          <a:xfrm>
            <a:off x="251520" y="1700808"/>
            <a:ext cx="8640960" cy="718052"/>
          </a:xfrm>
          <a:prstGeom prst="rect">
            <a:avLst/>
          </a:prstGeom>
        </p:spPr>
      </p:pic>
      <p:sp>
        <p:nvSpPr>
          <p:cNvPr id="11" name="Rectangle 10">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Q19</a:t>
            </a:r>
            <a:endParaRPr lang="en-GB" sz="1400" b="1" dirty="0">
              <a:latin typeface="Comic Sans MS" panose="030F0702030302020204" pitchFamily="66" charset="0"/>
            </a:endParaRPr>
          </a:p>
        </p:txBody>
      </p:sp>
      <p:sp>
        <p:nvSpPr>
          <p:cNvPr id="17" name="Rectangle 16">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8" name="Straight Arrow Connector 17"/>
          <p:cNvCxnSpPr>
            <a:stCxn id="17"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496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620688"/>
            <a:ext cx="8640960" cy="49611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9" y="620687"/>
            <a:ext cx="8640959" cy="4961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Q19</a:t>
            </a:r>
            <a:endParaRPr lang="en-GB" sz="1400" b="1" dirty="0">
              <a:latin typeface="Comic Sans MS" panose="030F0702030302020204" pitchFamily="66" charset="0"/>
            </a:endParaRPr>
          </a:p>
        </p:txBody>
      </p:sp>
      <p:sp>
        <p:nvSpPr>
          <p:cNvPr id="17" name="Rectangle 16">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8" name="Straight Arrow Connector 17"/>
          <p:cNvCxnSpPr>
            <a:stCxn id="17" idx="3"/>
            <a:endCxn id="15"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599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8" y="1518112"/>
            <a:ext cx="8496944" cy="47192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7"/>
          <a:stretch>
            <a:fillRect/>
          </a:stretch>
        </p:blipFill>
        <p:spPr>
          <a:xfrm>
            <a:off x="323528" y="1124744"/>
            <a:ext cx="8496944" cy="752894"/>
          </a:xfrm>
          <a:prstGeom prst="rect">
            <a:avLst/>
          </a:prstGeom>
        </p:spPr>
      </p:pic>
      <p:sp>
        <p:nvSpPr>
          <p:cNvPr id="12" name="Rectangle 11">
            <a:hlinkClick r:id="rId8"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a:t>
            </a:r>
            <a:endParaRPr lang="en-GB" sz="1400" b="1" dirty="0">
              <a:latin typeface="Comic Sans MS" panose="030F0702030302020204" pitchFamily="66" charset="0"/>
            </a:endParaRPr>
          </a:p>
        </p:txBody>
      </p:sp>
      <p:sp>
        <p:nvSpPr>
          <p:cNvPr id="13" name="Rectangle 12">
            <a:hlinkClick r:id="rId9"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3" idx="3"/>
            <a:endCxn id="12"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974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6913" y="1196752"/>
            <a:ext cx="8650174" cy="38507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6913" y="1196752"/>
            <a:ext cx="8661838" cy="3346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246913" y="4543418"/>
            <a:ext cx="8650173" cy="541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5" name="Straight Arrow Connector 14"/>
          <p:cNvCxnSpPr>
            <a:stCxn id="14" idx="3"/>
            <a:endCxn id="1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240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5" grpId="0" animBg="1"/>
      <p:bldP spid="18" grpId="0" animBg="1"/>
    </p:bld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887666"/>
            <a:ext cx="8640958" cy="19013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Q22</a:t>
            </a:r>
            <a:endParaRPr lang="en-GB" sz="1400" b="1" dirty="0">
              <a:latin typeface="Comic Sans MS" panose="030F0702030302020204" pitchFamily="66" charset="0"/>
            </a:endParaRPr>
          </a:p>
        </p:txBody>
      </p:sp>
      <p:sp>
        <p:nvSpPr>
          <p:cNvPr id="17" name="Rectangle 16">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8" name="Straight Arrow Connector 17"/>
          <p:cNvCxnSpPr>
            <a:stCxn id="17" idx="3"/>
            <a:endCxn id="15"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409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58689" y="3786418"/>
            <a:ext cx="4226619" cy="3071582"/>
          </a:xfrm>
          <a:prstGeom prst="rect">
            <a:avLst/>
          </a:prstGeom>
        </p:spPr>
      </p:pic>
      <p:pic>
        <p:nvPicPr>
          <p:cNvPr id="2" name="Picture 1"/>
          <p:cNvPicPr>
            <a:picLocks noChangeAspect="1"/>
          </p:cNvPicPr>
          <p:nvPr/>
        </p:nvPicPr>
        <p:blipFill>
          <a:blip r:embed="rId3"/>
          <a:stretch>
            <a:fillRect/>
          </a:stretch>
        </p:blipFill>
        <p:spPr>
          <a:xfrm>
            <a:off x="251521" y="533400"/>
            <a:ext cx="8640957" cy="3193740"/>
          </a:xfrm>
          <a:prstGeom prst="rect">
            <a:avLst/>
          </a:prstGeom>
        </p:spPr>
      </p:pic>
      <p:sp>
        <p:nvSpPr>
          <p:cNvPr id="24" name="Rectangle 23"/>
          <p:cNvSpPr/>
          <p:nvPr/>
        </p:nvSpPr>
        <p:spPr>
          <a:xfrm>
            <a:off x="251521" y="481241"/>
            <a:ext cx="8640957" cy="6376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Q22</a:t>
            </a:r>
            <a:endParaRPr lang="en-GB" sz="1400" b="1" dirty="0">
              <a:latin typeface="Comic Sans MS" panose="030F0702030302020204" pitchFamily="66" charset="0"/>
            </a:endParaRPr>
          </a:p>
        </p:txBody>
      </p:sp>
      <p:sp>
        <p:nvSpPr>
          <p:cNvPr id="18" name="Rectangle 17">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9" name="Straight Arrow Connector 18"/>
          <p:cNvCxnSpPr>
            <a:stCxn id="18" idx="3"/>
            <a:endCxn id="1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095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8" y="3498370"/>
            <a:ext cx="8496944" cy="2738942"/>
          </a:xfrm>
          <a:prstGeom prst="rect">
            <a:avLst/>
          </a:prstGeom>
        </p:spPr>
      </p:pic>
      <p:pic>
        <p:nvPicPr>
          <p:cNvPr id="6" name="Picture 5"/>
          <p:cNvPicPr>
            <a:picLocks noChangeAspect="1"/>
          </p:cNvPicPr>
          <p:nvPr/>
        </p:nvPicPr>
        <p:blipFill>
          <a:blip r:embed="rId3"/>
          <a:stretch>
            <a:fillRect/>
          </a:stretch>
        </p:blipFill>
        <p:spPr>
          <a:xfrm>
            <a:off x="323529" y="3482924"/>
            <a:ext cx="8496942" cy="2250332"/>
          </a:xfrm>
          <a:prstGeom prst="rect">
            <a:avLst/>
          </a:prstGeom>
        </p:spPr>
      </p:pic>
      <p:pic>
        <p:nvPicPr>
          <p:cNvPr id="2" name="Picture 1"/>
          <p:cNvPicPr>
            <a:picLocks noChangeAspect="1"/>
          </p:cNvPicPr>
          <p:nvPr/>
        </p:nvPicPr>
        <p:blipFill>
          <a:blip r:embed="rId4"/>
          <a:stretch>
            <a:fillRect/>
          </a:stretch>
        </p:blipFill>
        <p:spPr>
          <a:xfrm>
            <a:off x="323528" y="1052736"/>
            <a:ext cx="8496944" cy="3587080"/>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a:hlinkClick r:id="rId9"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Q13</a:t>
            </a:r>
            <a:endParaRPr lang="en-GB" sz="1400" b="1" dirty="0">
              <a:latin typeface="Comic Sans MS" panose="030F0702030302020204" pitchFamily="66" charset="0"/>
            </a:endParaRPr>
          </a:p>
        </p:txBody>
      </p:sp>
      <p:sp>
        <p:nvSpPr>
          <p:cNvPr id="25" name="Rectangle 24">
            <a:hlinkClick r:id="rId10"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6" name="Straight Arrow Connector 25"/>
          <p:cNvCxnSpPr>
            <a:stCxn id="25" idx="3"/>
            <a:endCxn id="2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393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544616"/>
          </a:xfrm>
        </p:spPr>
        <p:txBody>
          <a:bodyPr>
            <a:normAutofit fontScale="92500" lnSpcReduction="20000"/>
          </a:bodyPr>
          <a:lstStyle/>
          <a:p>
            <a:pPr marL="0" indent="0">
              <a:lnSpc>
                <a:spcPct val="20000"/>
              </a:lnSpc>
              <a:buNone/>
            </a:pPr>
            <a:endParaRPr lang="en-GB" dirty="0"/>
          </a:p>
          <a:p>
            <a:pPr marL="0" indent="0">
              <a:lnSpc>
                <a:spcPct val="110000"/>
              </a:lnSpc>
              <a:buNone/>
            </a:pPr>
            <a:r>
              <a:rPr lang="en-GB" dirty="0"/>
              <a:t>Some topics which appear a lot (such as rounding) have not been duplicated. Instead, questions which only and specifically deal with this issue are listed in that topic.</a:t>
            </a:r>
          </a:p>
          <a:p>
            <a:pPr marL="0" indent="0">
              <a:lnSpc>
                <a:spcPct val="110000"/>
              </a:lnSpc>
              <a:buNone/>
            </a:pPr>
            <a:r>
              <a:rPr lang="en-GB" dirty="0" smtClean="0"/>
              <a:t>I </a:t>
            </a:r>
            <a:r>
              <a:rPr lang="en-GB" dirty="0"/>
              <a:t>have included all show </a:t>
            </a:r>
            <a:r>
              <a:rPr lang="en-GB" dirty="0" smtClean="0"/>
              <a:t>that/ </a:t>
            </a:r>
            <a:r>
              <a:rPr lang="en-GB" dirty="0"/>
              <a:t>prove questions within the </a:t>
            </a:r>
            <a:r>
              <a:rPr lang="en-GB" dirty="0" smtClean="0"/>
              <a:t>‘show that…/ prove’ </a:t>
            </a:r>
            <a:r>
              <a:rPr lang="en-GB" dirty="0"/>
              <a:t>section as these can help support mathematical structures of answers. Traditional prove questions are highlighted in </a:t>
            </a:r>
            <a:r>
              <a:rPr lang="en-GB" dirty="0" smtClean="0"/>
              <a:t>purple here too.</a:t>
            </a:r>
            <a:endParaRPr lang="en-GB" dirty="0"/>
          </a:p>
          <a:p>
            <a:pPr marL="0" indent="0">
              <a:lnSpc>
                <a:spcPct val="110000"/>
              </a:lnSpc>
              <a:buNone/>
            </a:pPr>
            <a:r>
              <a:rPr lang="en-GB" dirty="0" smtClean="0"/>
              <a:t>While </a:t>
            </a:r>
            <a:r>
              <a:rPr lang="en-GB" dirty="0"/>
              <a:t>not being on the new syllabus (2017) Questions do seem to have changed since this was brought in, with more crossovers between sub-topics and some especially hard questions towards the end of papers. </a:t>
            </a:r>
          </a:p>
          <a:p>
            <a:pPr marL="0" indent="0">
              <a:lnSpc>
                <a:spcPct val="110000"/>
              </a:lnSpc>
              <a:buNone/>
            </a:pPr>
            <a:r>
              <a:rPr lang="en-GB" dirty="0" smtClean="0"/>
              <a:t>Finally</a:t>
            </a:r>
            <a:r>
              <a:rPr lang="en-GB" dirty="0"/>
              <a:t>, please bear in mind the size of this resource. I have undoubtedly made mistakes when putting it together. If you notice anything or have any suggestions to make it even better, please contact me on twitter and I will update it.</a:t>
            </a:r>
          </a:p>
          <a:p>
            <a:pPr marL="0" indent="0">
              <a:lnSpc>
                <a:spcPct val="110000"/>
              </a:lnSpc>
              <a:buNone/>
            </a:pPr>
            <a:r>
              <a:rPr lang="en-GB" dirty="0" smtClean="0"/>
              <a:t>All </a:t>
            </a:r>
            <a:r>
              <a:rPr lang="en-GB" dirty="0"/>
              <a:t>Questions were found online on the </a:t>
            </a:r>
            <a:r>
              <a:rPr lang="en-GB" dirty="0" err="1"/>
              <a:t>mathsmadeeasy</a:t>
            </a:r>
            <a:r>
              <a:rPr lang="en-GB" dirty="0"/>
              <a:t> website or maths genie – links to videos </a:t>
            </a:r>
            <a:r>
              <a:rPr lang="en-GB" dirty="0" smtClean="0"/>
              <a:t>for solutions are also on this site if you are confused from the mark scheme.</a:t>
            </a:r>
            <a:endParaRPr lang="en-GB" dirty="0"/>
          </a:p>
          <a:p>
            <a:pPr marL="0" indent="0">
              <a:lnSpc>
                <a:spcPct val="110000"/>
              </a:lnSpc>
              <a:buNone/>
            </a:pPr>
            <a:r>
              <a:rPr lang="en-GB" dirty="0" smtClean="0"/>
              <a:t>Any </a:t>
            </a:r>
            <a:r>
              <a:rPr lang="en-GB" dirty="0"/>
              <a:t>secure papers requiring passwords for entry were not used to keep them secure and for potential mock use</a:t>
            </a:r>
            <a:r>
              <a:rPr lang="en-GB" dirty="0" smtClean="0"/>
              <a:t>.</a:t>
            </a:r>
            <a:endParaRPr lang="en-GB" dirty="0" smtClean="0"/>
          </a:p>
        </p:txBody>
      </p:sp>
      <p:sp>
        <p:nvSpPr>
          <p:cNvPr id="2" name="Title 1"/>
          <p:cNvSpPr>
            <a:spLocks noGrp="1"/>
          </p:cNvSpPr>
          <p:nvPr>
            <p:ph type="title"/>
          </p:nvPr>
        </p:nvSpPr>
        <p:spPr>
          <a:xfrm>
            <a:off x="628650" y="-56803"/>
            <a:ext cx="7886700" cy="1325563"/>
          </a:xfrm>
        </p:spPr>
        <p:txBody>
          <a:bodyPr>
            <a:normAutofit/>
          </a:bodyPr>
          <a:lstStyle/>
          <a:p>
            <a:r>
              <a:rPr lang="en-GB" dirty="0"/>
              <a:t>Notes on this resource and the GCSE exam</a:t>
            </a:r>
          </a:p>
        </p:txBody>
      </p:sp>
      <p:pic>
        <p:nvPicPr>
          <p:cNvPr id="10" name="Picture 11" descr="Back Icon - back, go back, green, previous, return, hand drawn">
            <a:hlinkClick r:id="" action="ppaction://hlinkshowjump?jump=previousslide"/>
          </p:cNvPr>
          <p:cNvPicPr>
            <a:picLocks noChangeAspect="1" noChangeArrowheads="1"/>
          </p:cNvPicPr>
          <p:nvPr/>
        </p:nvPicPr>
        <p:blipFill>
          <a:blip r:embed="rId2" cstate="print"/>
          <a:srcRect/>
          <a:stretch>
            <a:fillRect/>
          </a:stretch>
        </p:blipFill>
        <p:spPr bwMode="auto">
          <a:xfrm>
            <a:off x="0" y="6309320"/>
            <a:ext cx="510158" cy="510158"/>
          </a:xfrm>
          <a:prstGeom prst="rect">
            <a:avLst/>
          </a:prstGeom>
          <a:noFill/>
        </p:spPr>
      </p:pic>
      <p:pic>
        <p:nvPicPr>
          <p:cNvPr id="6"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992074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512" y="1673707"/>
            <a:ext cx="8784976" cy="13604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2" y="1673706"/>
            <a:ext cx="8784976" cy="433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79512" y="2107584"/>
            <a:ext cx="8784976" cy="926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21" name="Straight Arrow Connector 20"/>
          <p:cNvCxnSpPr>
            <a:stCxn id="15" idx="3"/>
            <a:endCxn id="19"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882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P spid="22" grpId="0" animBg="1"/>
    </p:bld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1462" y="1772816"/>
            <a:ext cx="8601076" cy="17753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1772815"/>
            <a:ext cx="8601076" cy="720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271462" y="2492896"/>
            <a:ext cx="8601076" cy="1082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Q13</a:t>
            </a:r>
            <a:endParaRPr lang="en-GB" sz="1400" b="1" dirty="0">
              <a:latin typeface="Comic Sans MS" panose="030F0702030302020204" pitchFamily="66" charset="0"/>
            </a:endParaRPr>
          </a:p>
        </p:txBody>
      </p:sp>
      <p:sp>
        <p:nvSpPr>
          <p:cNvPr id="17" name="Rectangle 16">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8" name="Straight Arrow Connector 17"/>
          <p:cNvCxnSpPr>
            <a:stCxn id="17" idx="3"/>
            <a:endCxn id="15"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672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2" grpId="0" animBg="1"/>
    </p:bld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1146446"/>
            <a:ext cx="8640956" cy="50188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Q20</a:t>
            </a:r>
            <a:endParaRPr lang="en-GB" sz="1400" b="1" dirty="0">
              <a:latin typeface="Comic Sans MS" panose="030F0702030302020204" pitchFamily="66" charset="0"/>
            </a:endParaRPr>
          </a:p>
        </p:txBody>
      </p:sp>
      <p:sp>
        <p:nvSpPr>
          <p:cNvPr id="17" name="Rectangle 16">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8" name="Straight Arrow Connector 17"/>
          <p:cNvCxnSpPr>
            <a:stCxn id="17" idx="3"/>
            <a:endCxn id="15"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07504" y="368660"/>
            <a:ext cx="648072" cy="648072"/>
            <a:chOff x="107504" y="368660"/>
            <a:chExt cx="648072" cy="648072"/>
          </a:xfrm>
        </p:grpSpPr>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1" name="Straight Connector 1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251521" y="1196752"/>
            <a:ext cx="8640958" cy="691906"/>
          </a:xfrm>
          <a:prstGeom prst="rect">
            <a:avLst/>
          </a:prstGeom>
        </p:spPr>
      </p:pic>
    </p:spTree>
    <p:extLst>
      <p:ext uri="{BB962C8B-B14F-4D97-AF65-F5344CB8AC3E}">
        <p14:creationId xmlns:p14="http://schemas.microsoft.com/office/powerpoint/2010/main" val="2940663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268760"/>
            <a:ext cx="8640956" cy="2143350"/>
          </a:xfrm>
          <a:prstGeom prst="rect">
            <a:avLst/>
          </a:prstGeom>
        </p:spPr>
      </p:pic>
      <p:sp>
        <p:nvSpPr>
          <p:cNvPr id="24" name="Rectangle 23"/>
          <p:cNvSpPr/>
          <p:nvPr/>
        </p:nvSpPr>
        <p:spPr>
          <a:xfrm>
            <a:off x="251521" y="1268759"/>
            <a:ext cx="8640957" cy="1310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0" name="Rectangle 9">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Q20</a:t>
            </a:r>
            <a:endParaRPr lang="en-GB" sz="1400" b="1" dirty="0">
              <a:latin typeface="Comic Sans MS" panose="030F0702030302020204" pitchFamily="66" charset="0"/>
            </a:endParaRPr>
          </a:p>
        </p:txBody>
      </p:sp>
      <p:sp>
        <p:nvSpPr>
          <p:cNvPr id="11" name="Rectangle 10">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1" idx="3"/>
            <a:endCxn id="10"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51521" y="2579537"/>
            <a:ext cx="8640957" cy="832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197321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4" grpId="0" animBg="1"/>
      <p:bldP spid="15" grpId="0" animBg="1"/>
    </p:bld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123728" y="5147036"/>
            <a:ext cx="4896544" cy="1666340"/>
          </a:xfrm>
          <a:prstGeom prst="rect">
            <a:avLst/>
          </a:prstGeom>
        </p:spPr>
      </p:pic>
      <p:pic>
        <p:nvPicPr>
          <p:cNvPr id="7" name="Picture 6"/>
          <p:cNvPicPr>
            <a:picLocks noChangeAspect="1"/>
          </p:cNvPicPr>
          <p:nvPr/>
        </p:nvPicPr>
        <p:blipFill>
          <a:blip r:embed="rId3"/>
          <a:stretch>
            <a:fillRect/>
          </a:stretch>
        </p:blipFill>
        <p:spPr>
          <a:xfrm>
            <a:off x="2123727" y="5517232"/>
            <a:ext cx="4896546" cy="106972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8"/>
          <a:stretch>
            <a:fillRect/>
          </a:stretch>
        </p:blipFill>
        <p:spPr>
          <a:xfrm>
            <a:off x="2123727" y="405496"/>
            <a:ext cx="4896546" cy="3970654"/>
          </a:xfrm>
          <a:prstGeom prst="rect">
            <a:avLst/>
          </a:prstGeom>
        </p:spPr>
      </p:pic>
      <p:pic>
        <p:nvPicPr>
          <p:cNvPr id="6" name="Picture 5"/>
          <p:cNvPicPr>
            <a:picLocks noChangeAspect="1"/>
          </p:cNvPicPr>
          <p:nvPr/>
        </p:nvPicPr>
        <p:blipFill>
          <a:blip r:embed="rId9"/>
          <a:stretch>
            <a:fillRect/>
          </a:stretch>
        </p:blipFill>
        <p:spPr>
          <a:xfrm>
            <a:off x="2123728" y="4437112"/>
            <a:ext cx="4896544" cy="1307574"/>
          </a:xfrm>
          <a:prstGeom prst="rect">
            <a:avLst/>
          </a:prstGeom>
        </p:spPr>
      </p:pic>
      <p:sp>
        <p:nvSpPr>
          <p:cNvPr id="14" name="Rectangle 13">
            <a:hlinkClick r:id="rId10"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17" name="Rectangle 16">
            <a:hlinkClick r:id="rId11"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8" name="Straight Arrow Connector 17"/>
          <p:cNvCxnSpPr>
            <a:stCxn id="17"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491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340768"/>
            <a:ext cx="8496942" cy="332762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340768"/>
            <a:ext cx="8496942" cy="1872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3" name="Rectangle 22"/>
          <p:cNvSpPr/>
          <p:nvPr/>
        </p:nvSpPr>
        <p:spPr>
          <a:xfrm>
            <a:off x="323529" y="3212975"/>
            <a:ext cx="8496942" cy="12836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6" name="Rectangle 25"/>
          <p:cNvSpPr/>
          <p:nvPr/>
        </p:nvSpPr>
        <p:spPr>
          <a:xfrm>
            <a:off x="323529" y="4496582"/>
            <a:ext cx="8496942" cy="239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6" name="Straight Arrow Connector 15"/>
          <p:cNvCxnSpPr>
            <a:stCxn id="15" idx="3"/>
            <a:endCxn id="1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8316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7" grpId="0" animBg="1"/>
      <p:bldP spid="23" grpId="0" animBg="1"/>
      <p:bldP spid="26" grpId="0" animBg="1"/>
    </p:bld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2226944"/>
            <a:ext cx="8640956" cy="4010368"/>
          </a:xfrm>
          <a:prstGeom prst="rect">
            <a:avLst/>
          </a:prstGeom>
        </p:spPr>
      </p:pic>
      <p:pic>
        <p:nvPicPr>
          <p:cNvPr id="4" name="Picture 3"/>
          <p:cNvPicPr>
            <a:picLocks noChangeAspect="1"/>
          </p:cNvPicPr>
          <p:nvPr/>
        </p:nvPicPr>
        <p:blipFill>
          <a:blip r:embed="rId3"/>
          <a:stretch>
            <a:fillRect/>
          </a:stretch>
        </p:blipFill>
        <p:spPr>
          <a:xfrm>
            <a:off x="251521" y="980728"/>
            <a:ext cx="8640958" cy="236476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5" name="Straight Arrow Connector 14"/>
          <p:cNvCxnSpPr>
            <a:stCxn id="14" idx="3"/>
            <a:endCxn id="12"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057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196752"/>
            <a:ext cx="8496944" cy="35809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1141919"/>
            <a:ext cx="8496944" cy="3635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6" name="Straight Arrow Connector 15"/>
          <p:cNvCxnSpPr>
            <a:stCxn id="15"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3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6"/>
          <a:stretch>
            <a:fillRect/>
          </a:stretch>
        </p:blipFill>
        <p:spPr>
          <a:xfrm>
            <a:off x="179513" y="1700808"/>
            <a:ext cx="8784974" cy="706980"/>
          </a:xfrm>
          <a:prstGeom prst="rect">
            <a:avLst/>
          </a:prstGeom>
        </p:spPr>
      </p:pic>
      <p:sp>
        <p:nvSpPr>
          <p:cNvPr id="11" name="Rectangle 10">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
        <p:nvSpPr>
          <p:cNvPr id="17" name="Rectangle 16">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8" name="Straight Arrow Connector 17"/>
          <p:cNvCxnSpPr>
            <a:stCxn id="17"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5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700808"/>
            <a:ext cx="8640962" cy="25095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9" y="1700808"/>
            <a:ext cx="8640959" cy="2509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3"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5142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628650" y="159221"/>
            <a:ext cx="7886700" cy="1325563"/>
          </a:xfrm>
        </p:spPr>
        <p:txBody>
          <a:bodyPr>
            <a:normAutofit/>
          </a:bodyPr>
          <a:lstStyle/>
          <a:p>
            <a:r>
              <a:rPr lang="en-GB" dirty="0"/>
              <a:t>Notes on Number </a:t>
            </a:r>
            <a:r>
              <a:rPr lang="en-GB" dirty="0" smtClean="0"/>
              <a:t>Questions for OCR</a:t>
            </a:r>
            <a:endParaRPr lang="en-GB" dirty="0"/>
          </a:p>
        </p:txBody>
      </p:sp>
      <p:sp>
        <p:nvSpPr>
          <p:cNvPr id="3" name="Content Placeholder 2"/>
          <p:cNvSpPr>
            <a:spLocks noGrp="1"/>
          </p:cNvSpPr>
          <p:nvPr>
            <p:ph idx="1"/>
          </p:nvPr>
        </p:nvSpPr>
        <p:spPr>
          <a:xfrm>
            <a:off x="457200" y="1412776"/>
            <a:ext cx="8229600" cy="5445224"/>
          </a:xfrm>
        </p:spPr>
        <p:txBody>
          <a:bodyPr>
            <a:normAutofit fontScale="92500" lnSpcReduction="10000"/>
          </a:bodyPr>
          <a:lstStyle/>
          <a:p>
            <a:pPr marL="0" indent="0">
              <a:buNone/>
            </a:pPr>
            <a:r>
              <a:rPr lang="en-GB" dirty="0"/>
              <a:t>There is again a large overlap between a lot of sub-topics, which knowledge of multiple concepts such as percentages, fractions and decimals all required to solve a single question (particularly later on in papers</a:t>
            </a:r>
            <a:r>
              <a:rPr lang="en-GB" dirty="0" smtClean="0"/>
              <a:t>). For this reason an extra sub topic was created.</a:t>
            </a:r>
            <a:endParaRPr lang="en-GB" dirty="0"/>
          </a:p>
          <a:p>
            <a:pPr marL="0" indent="0">
              <a:buNone/>
            </a:pPr>
            <a:endParaRPr lang="en-GB" dirty="0"/>
          </a:p>
          <a:p>
            <a:pPr marL="0" indent="0">
              <a:buNone/>
            </a:pPr>
            <a:r>
              <a:rPr lang="en-GB" dirty="0"/>
              <a:t>Ratio and basic proportion cover a variety of different questions with extremely similar steps used when solving them</a:t>
            </a:r>
            <a:r>
              <a:rPr lang="en-GB" dirty="0" smtClean="0"/>
              <a:t>. As similar approaches can be used for all of them, I did not create multiple sub-topics.</a:t>
            </a:r>
            <a:endParaRPr lang="en-GB" dirty="0"/>
          </a:p>
          <a:p>
            <a:pPr marL="0" indent="0">
              <a:buNone/>
            </a:pPr>
            <a:r>
              <a:rPr lang="en-GB" dirty="0"/>
              <a:t> </a:t>
            </a:r>
          </a:p>
          <a:p>
            <a:pPr marL="0" indent="0">
              <a:buNone/>
            </a:pPr>
            <a:r>
              <a:rPr lang="en-GB" dirty="0" smtClean="0"/>
              <a:t>Properties </a:t>
            </a:r>
            <a:r>
              <a:rPr lang="en-GB" dirty="0"/>
              <a:t>of numbers largely deals with prime factor decomposition and using this to find the HCF and LCM of </a:t>
            </a:r>
            <a:r>
              <a:rPr lang="en-GB" dirty="0" smtClean="0"/>
              <a:t>numbers, but also the general principles of types of numbers such as primes.</a:t>
            </a:r>
            <a:endParaRPr lang="en-GB" dirty="0"/>
          </a:p>
          <a:p>
            <a:pPr marL="0" indent="0">
              <a:buNone/>
            </a:pPr>
            <a:endParaRPr lang="en-GB" dirty="0" smtClean="0"/>
          </a:p>
          <a:p>
            <a:pPr marL="0" indent="0">
              <a:buNone/>
            </a:pPr>
            <a:r>
              <a:rPr lang="en-GB" dirty="0" smtClean="0"/>
              <a:t>Decimals, Fractions percentages (and ratios to a lesser extent) are all use commonly through the probability topic.</a:t>
            </a:r>
          </a:p>
          <a:p>
            <a:pPr marL="0" indent="0">
              <a:buNone/>
            </a:pPr>
            <a:endParaRPr lang="en-GB" dirty="0"/>
          </a:p>
          <a:p>
            <a:pPr marL="0" indent="0">
              <a:buNone/>
            </a:pPr>
            <a:r>
              <a:rPr lang="en-GB" dirty="0" smtClean="0"/>
              <a:t>Exponential modelling questions appear in every paper- these have been placed within the percentages topic</a:t>
            </a:r>
            <a:endParaRPr lang="en-GB" dirty="0"/>
          </a:p>
          <a:p>
            <a:pPr marL="0" indent="0">
              <a:buNone/>
            </a:pPr>
            <a:endParaRPr lang="en-GB" dirty="0"/>
          </a:p>
        </p:txBody>
      </p:sp>
      <p:sp>
        <p:nvSpPr>
          <p:cNvPr id="7" name="Rectangle 6">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Tree>
    <p:extLst>
      <p:ext uri="{BB962C8B-B14F-4D97-AF65-F5344CB8AC3E}">
        <p14:creationId xmlns:p14="http://schemas.microsoft.com/office/powerpoint/2010/main" val="2542283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213"/>
            <a:ext cx="7886700" cy="1325563"/>
          </a:xfrm>
        </p:spPr>
        <p:txBody>
          <a:bodyPr>
            <a:normAutofit/>
          </a:bodyPr>
          <a:lstStyle/>
          <a:p>
            <a:pPr algn="ctr"/>
            <a:r>
              <a:rPr lang="en-GB" sz="4800" dirty="0">
                <a:latin typeface="Comic Sans MS" panose="030F0702030302020204" pitchFamily="66" charset="0"/>
              </a:rPr>
              <a:t>Linear Graphs &amp; Gradients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7" name="Rectangle 16">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5"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07504" y="6381328"/>
            <a:ext cx="141907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21" name="Rectangle 20">
            <a:hlinkClick r:id="rId6" action="ppaction://hlinksldjump"/>
          </p:cNvPr>
          <p:cNvSpPr/>
          <p:nvPr/>
        </p:nvSpPr>
        <p:spPr>
          <a:xfrm>
            <a:off x="1619672" y="6381328"/>
            <a:ext cx="249919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Linear Inequalities</a:t>
            </a:r>
          </a:p>
        </p:txBody>
      </p:sp>
      <p:sp>
        <p:nvSpPr>
          <p:cNvPr id="66" name="Rectangle 65">
            <a:hlinkClick r:id="rId7" action="ppaction://hlinksldjump"/>
          </p:cNvPr>
          <p:cNvSpPr/>
          <p:nvPr/>
        </p:nvSpPr>
        <p:spPr>
          <a:xfrm>
            <a:off x="3311968" y="2498211"/>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1H Q14</a:t>
            </a:r>
            <a:endParaRPr lang="en-GB" sz="1200" b="1" dirty="0">
              <a:latin typeface="Comic Sans MS" panose="030F0702030302020204" pitchFamily="66" charset="0"/>
            </a:endParaRPr>
          </a:p>
        </p:txBody>
      </p:sp>
      <p:sp>
        <p:nvSpPr>
          <p:cNvPr id="16" name="Rectangle 15">
            <a:hlinkClick r:id="rId8" action="ppaction://hlinksldjump"/>
          </p:cNvPr>
          <p:cNvSpPr/>
          <p:nvPr/>
        </p:nvSpPr>
        <p:spPr>
          <a:xfrm>
            <a:off x="4190876" y="6381328"/>
            <a:ext cx="174927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Time-Series</a:t>
            </a:r>
          </a:p>
        </p:txBody>
      </p:sp>
      <p:sp>
        <p:nvSpPr>
          <p:cNvPr id="15" name="Rectangle 14"/>
          <p:cNvSpPr/>
          <p:nvPr/>
        </p:nvSpPr>
        <p:spPr>
          <a:xfrm>
            <a:off x="107504" y="5517232"/>
            <a:ext cx="2664296" cy="36004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Mainly Co-ordinates</a:t>
            </a:r>
            <a:endParaRPr lang="en-GB" sz="2000" b="1" dirty="0">
              <a:latin typeface="Comic Sans MS" panose="030F0702030302020204" pitchFamily="66" charset="0"/>
            </a:endParaRPr>
          </a:p>
        </p:txBody>
      </p:sp>
      <p:sp>
        <p:nvSpPr>
          <p:cNvPr id="22" name="Rectangle 21"/>
          <p:cNvSpPr/>
          <p:nvPr/>
        </p:nvSpPr>
        <p:spPr>
          <a:xfrm>
            <a:off x="107504" y="5949280"/>
            <a:ext cx="4788424" cy="3600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With equation of circle and tangents</a:t>
            </a:r>
            <a:endParaRPr lang="en-GB" sz="2000" b="1" dirty="0">
              <a:latin typeface="Comic Sans MS" panose="030F0702030302020204" pitchFamily="66" charset="0"/>
            </a:endParaRPr>
          </a:p>
        </p:txBody>
      </p:sp>
      <p:sp>
        <p:nvSpPr>
          <p:cNvPr id="23" name="Rectangle 22">
            <a:hlinkClick r:id="rId9" action="ppaction://hlinksldjump"/>
          </p:cNvPr>
          <p:cNvSpPr/>
          <p:nvPr/>
        </p:nvSpPr>
        <p:spPr>
          <a:xfrm>
            <a:off x="5025132" y="5949280"/>
            <a:ext cx="307526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Simultaneous Equations</a:t>
            </a:r>
            <a:endParaRPr lang="en-GB" sz="2000" b="1" dirty="0">
              <a:latin typeface="Comic Sans MS" panose="030F0702030302020204" pitchFamily="66" charset="0"/>
            </a:endParaRPr>
          </a:p>
        </p:txBody>
      </p:sp>
      <p:sp>
        <p:nvSpPr>
          <p:cNvPr id="24" name="Rectangle 23">
            <a:hlinkClick r:id="rId10" action="ppaction://hlinksldjump"/>
          </p:cNvPr>
          <p:cNvSpPr/>
          <p:nvPr/>
        </p:nvSpPr>
        <p:spPr>
          <a:xfrm>
            <a:off x="3311968" y="303300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Q14</a:t>
            </a:r>
            <a:endParaRPr lang="en-GB" sz="1200" b="1" dirty="0">
              <a:latin typeface="Comic Sans MS" panose="030F0702030302020204" pitchFamily="66" charset="0"/>
            </a:endParaRPr>
          </a:p>
        </p:txBody>
      </p:sp>
      <p:sp>
        <p:nvSpPr>
          <p:cNvPr id="25" name="Rectangle 24">
            <a:hlinkClick r:id="rId11" action="ppaction://hlinksldjump"/>
          </p:cNvPr>
          <p:cNvSpPr/>
          <p:nvPr/>
        </p:nvSpPr>
        <p:spPr>
          <a:xfrm>
            <a:off x="3311968" y="3573120"/>
            <a:ext cx="972000" cy="46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Practice</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2H Q18</a:t>
            </a:r>
            <a:endParaRPr lang="en-GB" sz="1200" b="1" dirty="0">
              <a:latin typeface="Comic Sans MS" panose="030F0702030302020204" pitchFamily="66" charset="0"/>
            </a:endParaRPr>
          </a:p>
        </p:txBody>
      </p:sp>
      <p:sp>
        <p:nvSpPr>
          <p:cNvPr id="26" name="Rectangle 25">
            <a:hlinkClick r:id="rId12" action="ppaction://hlinksldjump"/>
          </p:cNvPr>
          <p:cNvSpPr/>
          <p:nvPr/>
        </p:nvSpPr>
        <p:spPr>
          <a:xfrm>
            <a:off x="3311968" y="411312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Practice</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Q10</a:t>
            </a:r>
            <a:endParaRPr lang="en-GB" sz="1200" b="1" dirty="0">
              <a:latin typeface="Comic Sans MS" panose="030F0702030302020204" pitchFamily="66" charset="0"/>
            </a:endParaRPr>
          </a:p>
        </p:txBody>
      </p:sp>
      <p:sp>
        <p:nvSpPr>
          <p:cNvPr id="27" name="Rectangle 26">
            <a:hlinkClick r:id="rId13" action="ppaction://hlinksldjump"/>
          </p:cNvPr>
          <p:cNvSpPr/>
          <p:nvPr/>
        </p:nvSpPr>
        <p:spPr>
          <a:xfrm>
            <a:off x="5544216" y="220486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Q5</a:t>
            </a:r>
            <a:endParaRPr lang="en-GB" sz="1200" b="1" dirty="0">
              <a:latin typeface="Comic Sans MS" panose="030F0702030302020204" pitchFamily="66" charset="0"/>
            </a:endParaRPr>
          </a:p>
        </p:txBody>
      </p:sp>
      <p:sp>
        <p:nvSpPr>
          <p:cNvPr id="28" name="Rectangle 27">
            <a:hlinkClick r:id="rId14" action="ppaction://hlinksldjump"/>
          </p:cNvPr>
          <p:cNvSpPr/>
          <p:nvPr/>
        </p:nvSpPr>
        <p:spPr>
          <a:xfrm>
            <a:off x="5544216" y="2744976"/>
            <a:ext cx="972000" cy="46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Q17</a:t>
            </a:r>
            <a:endParaRPr lang="en-GB" sz="1200" b="1" dirty="0">
              <a:latin typeface="Comic Sans MS" panose="030F0702030302020204" pitchFamily="66" charset="0"/>
            </a:endParaRPr>
          </a:p>
        </p:txBody>
      </p:sp>
      <p:sp>
        <p:nvSpPr>
          <p:cNvPr id="29" name="Rectangle 28">
            <a:hlinkClick r:id="rId15" action="ppaction://hlinksldjump"/>
          </p:cNvPr>
          <p:cNvSpPr/>
          <p:nvPr/>
        </p:nvSpPr>
        <p:spPr>
          <a:xfrm>
            <a:off x="5544216" y="328498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Q18</a:t>
            </a:r>
            <a:endParaRPr lang="en-GB" sz="1200" b="1" dirty="0">
              <a:latin typeface="Comic Sans MS" panose="030F0702030302020204" pitchFamily="66" charset="0"/>
            </a:endParaRPr>
          </a:p>
        </p:txBody>
      </p:sp>
      <p:sp>
        <p:nvSpPr>
          <p:cNvPr id="30" name="Rectangle 29">
            <a:hlinkClick r:id="rId16" action="ppaction://hlinksldjump"/>
          </p:cNvPr>
          <p:cNvSpPr/>
          <p:nvPr/>
        </p:nvSpPr>
        <p:spPr>
          <a:xfrm>
            <a:off x="5544216" y="382509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3H Q5</a:t>
            </a:r>
            <a:endParaRPr lang="en-GB" sz="1200" b="1" dirty="0">
              <a:latin typeface="Comic Sans MS" panose="030F0702030302020204" pitchFamily="66" charset="0"/>
            </a:endParaRPr>
          </a:p>
        </p:txBody>
      </p:sp>
      <p:sp>
        <p:nvSpPr>
          <p:cNvPr id="31" name="Rectangle 30">
            <a:hlinkClick r:id="rId17" action="ppaction://hlinksldjump"/>
          </p:cNvPr>
          <p:cNvSpPr/>
          <p:nvPr/>
        </p:nvSpPr>
        <p:spPr>
          <a:xfrm>
            <a:off x="5544216" y="436510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1H Q18</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3913825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Number</a:t>
            </a:r>
          </a:p>
        </p:txBody>
      </p:sp>
      <p:sp>
        <p:nvSpPr>
          <p:cNvPr id="4" name="Rectangle 3">
            <a:hlinkClick r:id="" action="ppaction://noaction"/>
          </p:cNvPr>
          <p:cNvSpPr/>
          <p:nvPr/>
        </p:nvSpPr>
        <p:spPr>
          <a:xfrm>
            <a:off x="1710536" y="1340768"/>
            <a:ext cx="1692000" cy="100811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Using a Calculator/ BIDMAS</a:t>
            </a:r>
          </a:p>
        </p:txBody>
      </p:sp>
      <p:sp>
        <p:nvSpPr>
          <p:cNvPr id="5" name="Rectangle 4">
            <a:hlinkClick r:id="rId2" action="ppaction://hlinksldjump"/>
          </p:cNvPr>
          <p:cNvSpPr/>
          <p:nvPr/>
        </p:nvSpPr>
        <p:spPr>
          <a:xfrm>
            <a:off x="1710536" y="2420888"/>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Rounding &amp; </a:t>
            </a:r>
            <a:r>
              <a:rPr lang="en-GB" sz="2000" b="1" dirty="0" smtClean="0">
                <a:latin typeface="Comic Sans MS" panose="030F0702030302020204" pitchFamily="66" charset="0"/>
              </a:rPr>
              <a:t>Estimation</a:t>
            </a:r>
            <a:endParaRPr lang="en-GB" sz="2000" b="1" dirty="0">
              <a:latin typeface="Comic Sans MS" panose="030F0702030302020204" pitchFamily="66" charset="0"/>
            </a:endParaRPr>
          </a:p>
        </p:txBody>
      </p:sp>
      <p:sp>
        <p:nvSpPr>
          <p:cNvPr id="11" name="Rectangle 10">
            <a:hlinkClick r:id="rId3"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4" action="ppaction://hlinksldjump"/>
          </p:cNvPr>
          <p:cNvSpPr/>
          <p:nvPr/>
        </p:nvSpPr>
        <p:spPr>
          <a:xfrm>
            <a:off x="1710536" y="3212976"/>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Fractions</a:t>
            </a:r>
          </a:p>
        </p:txBody>
      </p:sp>
      <p:sp>
        <p:nvSpPr>
          <p:cNvPr id="8" name="Rectangle 7">
            <a:hlinkClick r:id="rId5" action="ppaction://hlinksldjump"/>
          </p:cNvPr>
          <p:cNvSpPr/>
          <p:nvPr/>
        </p:nvSpPr>
        <p:spPr>
          <a:xfrm>
            <a:off x="1703180" y="4005064"/>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Ratio &amp; Basic Proportion</a:t>
            </a:r>
          </a:p>
        </p:txBody>
      </p:sp>
      <p:sp>
        <p:nvSpPr>
          <p:cNvPr id="9" name="Rectangle 8">
            <a:hlinkClick r:id="rId6" action="ppaction://hlinksldjump"/>
          </p:cNvPr>
          <p:cNvSpPr/>
          <p:nvPr/>
        </p:nvSpPr>
        <p:spPr>
          <a:xfrm>
            <a:off x="3528072" y="3212976"/>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Percentages</a:t>
            </a:r>
          </a:p>
        </p:txBody>
      </p:sp>
      <p:sp>
        <p:nvSpPr>
          <p:cNvPr id="10" name="Rectangle 9">
            <a:hlinkClick r:id="rId7" action="ppaction://hlinksldjump"/>
          </p:cNvPr>
          <p:cNvSpPr/>
          <p:nvPr/>
        </p:nvSpPr>
        <p:spPr>
          <a:xfrm>
            <a:off x="3528072" y="2420888"/>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omic Sans MS" panose="030F0702030302020204" pitchFamily="66" charset="0"/>
              </a:rPr>
              <a:t>Upper &amp; Lower Bounds</a:t>
            </a:r>
          </a:p>
        </p:txBody>
      </p:sp>
      <p:sp>
        <p:nvSpPr>
          <p:cNvPr id="12" name="Rectangle 11">
            <a:hlinkClick r:id="rId8" action="ppaction://hlinksldjump"/>
          </p:cNvPr>
          <p:cNvSpPr/>
          <p:nvPr/>
        </p:nvSpPr>
        <p:spPr>
          <a:xfrm>
            <a:off x="3528072" y="4005064"/>
            <a:ext cx="1692000" cy="100811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Direct &amp; Inverse Proportion</a:t>
            </a:r>
          </a:p>
        </p:txBody>
      </p:sp>
      <p:sp>
        <p:nvSpPr>
          <p:cNvPr id="13" name="Rectangle 12">
            <a:hlinkClick r:id="rId9" action="ppaction://hlinksldjump"/>
          </p:cNvPr>
          <p:cNvSpPr/>
          <p:nvPr/>
        </p:nvSpPr>
        <p:spPr>
          <a:xfrm>
            <a:off x="3528072" y="1628800"/>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Standard Form</a:t>
            </a:r>
          </a:p>
        </p:txBody>
      </p:sp>
      <p:sp>
        <p:nvSpPr>
          <p:cNvPr id="14" name="Rectangle 13">
            <a:hlinkClick r:id="rId10" action="ppaction://hlinksldjump"/>
          </p:cNvPr>
          <p:cNvSpPr/>
          <p:nvPr/>
        </p:nvSpPr>
        <p:spPr>
          <a:xfrm>
            <a:off x="5328272" y="1628800"/>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Surds</a:t>
            </a:r>
          </a:p>
        </p:txBody>
      </p:sp>
      <p:sp>
        <p:nvSpPr>
          <p:cNvPr id="15" name="Rectangle 14">
            <a:hlinkClick r:id="rId11" action="ppaction://hlinksldjump"/>
          </p:cNvPr>
          <p:cNvSpPr/>
          <p:nvPr/>
        </p:nvSpPr>
        <p:spPr>
          <a:xfrm>
            <a:off x="1703180" y="4797152"/>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Compound Measures</a:t>
            </a:r>
          </a:p>
        </p:txBody>
      </p:sp>
      <p:sp>
        <p:nvSpPr>
          <p:cNvPr id="16" name="Rectangle 15">
            <a:hlinkClick r:id="rId12" action="ppaction://hlinksldjump"/>
          </p:cNvPr>
          <p:cNvSpPr/>
          <p:nvPr/>
        </p:nvSpPr>
        <p:spPr>
          <a:xfrm>
            <a:off x="7128472" y="1628800"/>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Properties of Numbers</a:t>
            </a:r>
          </a:p>
        </p:txBody>
      </p:sp>
      <p:sp>
        <p:nvSpPr>
          <p:cNvPr id="17" name="Rectangle 16">
            <a:hlinkClick r:id="rId13" action="ppaction://hlinksldjump"/>
          </p:cNvPr>
          <p:cNvSpPr/>
          <p:nvPr/>
        </p:nvSpPr>
        <p:spPr>
          <a:xfrm>
            <a:off x="5328272" y="2420888"/>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Recurring Decimals</a:t>
            </a:r>
          </a:p>
        </p:txBody>
      </p:sp>
      <p:sp>
        <p:nvSpPr>
          <p:cNvPr id="18" name="Rectangle 17">
            <a:hlinkClick r:id="rId14" action="ppaction://hlinksldjump"/>
          </p:cNvPr>
          <p:cNvSpPr/>
          <p:nvPr/>
        </p:nvSpPr>
        <p:spPr>
          <a:xfrm>
            <a:off x="112494" y="6453336"/>
            <a:ext cx="136316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Notes</a:t>
            </a:r>
          </a:p>
        </p:txBody>
      </p:sp>
      <p:pic>
        <p:nvPicPr>
          <p:cNvPr id="22" name="Picture 7" descr="http://www.thecyrenians.org/Resources/Tyneside%20Cyrenians/News/Home_News1.png">
            <a:hlinkClick r:id="rId15" action="ppaction://hlinksldjump"/>
          </p:cNvPr>
          <p:cNvPicPr>
            <a:picLocks noChangeAspect="1" noChangeArrowheads="1"/>
          </p:cNvPicPr>
          <p:nvPr/>
        </p:nvPicPr>
        <p:blipFill>
          <a:blip r:embed="rId16" cstate="print"/>
          <a:srcRect/>
          <a:stretch>
            <a:fillRect/>
          </a:stretch>
        </p:blipFill>
        <p:spPr bwMode="auto">
          <a:xfrm>
            <a:off x="8439684" y="6191248"/>
            <a:ext cx="704316" cy="666752"/>
          </a:xfrm>
          <a:prstGeom prst="rect">
            <a:avLst/>
          </a:prstGeom>
          <a:noFill/>
        </p:spPr>
      </p:pic>
      <p:sp>
        <p:nvSpPr>
          <p:cNvPr id="23" name="Rectangle 22">
            <a:hlinkClick r:id="rId17" action="ppaction://hlinksldjump"/>
          </p:cNvPr>
          <p:cNvSpPr/>
          <p:nvPr/>
        </p:nvSpPr>
        <p:spPr>
          <a:xfrm>
            <a:off x="5328272" y="3212976"/>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Decimals</a:t>
            </a:r>
          </a:p>
        </p:txBody>
      </p:sp>
      <p:sp>
        <p:nvSpPr>
          <p:cNvPr id="24" name="Rectangle 23">
            <a:hlinkClick r:id="rId18" action="ppaction://hlinksldjump"/>
            <a:extLst>
              <a:ext uri="{FF2B5EF4-FFF2-40B4-BE49-F238E27FC236}">
                <a16:creationId xmlns:a16="http://schemas.microsoft.com/office/drawing/2014/main" id="{36A2DEB7-9919-409C-9033-3F57423F80DA}"/>
              </a:ext>
            </a:extLst>
          </p:cNvPr>
          <p:cNvSpPr/>
          <p:nvPr/>
        </p:nvSpPr>
        <p:spPr>
          <a:xfrm>
            <a:off x="7128472" y="3212976"/>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FDPR mixed context</a:t>
            </a:r>
          </a:p>
        </p:txBody>
      </p:sp>
      <p:sp>
        <p:nvSpPr>
          <p:cNvPr id="25" name="Rectangle 24">
            <a:hlinkClick r:id="rId19" action="ppaction://hlinksldjump"/>
          </p:cNvPr>
          <p:cNvSpPr/>
          <p:nvPr/>
        </p:nvSpPr>
        <p:spPr>
          <a:xfrm>
            <a:off x="7128472" y="2420888"/>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Comic Sans MS" panose="030F0702030302020204" pitchFamily="66" charset="0"/>
              </a:rPr>
              <a:t>Combinations</a:t>
            </a:r>
            <a:endParaRPr lang="en-GB" b="1" dirty="0">
              <a:latin typeface="Comic Sans MS" panose="030F0702030302020204" pitchFamily="66" charset="0"/>
            </a:endParaRPr>
          </a:p>
        </p:txBody>
      </p:sp>
    </p:spTree>
    <p:extLst>
      <p:ext uri="{BB962C8B-B14F-4D97-AF65-F5344CB8AC3E}">
        <p14:creationId xmlns:p14="http://schemas.microsoft.com/office/powerpoint/2010/main" val="3704430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4208534"/>
            <a:ext cx="8640958" cy="1956770"/>
          </a:xfrm>
          <a:prstGeom prst="rect">
            <a:avLst/>
          </a:prstGeom>
        </p:spPr>
      </p:pic>
      <p:pic>
        <p:nvPicPr>
          <p:cNvPr id="4" name="Picture 3"/>
          <p:cNvPicPr>
            <a:picLocks noChangeAspect="1"/>
          </p:cNvPicPr>
          <p:nvPr/>
        </p:nvPicPr>
        <p:blipFill>
          <a:blip r:embed="rId3"/>
          <a:stretch>
            <a:fillRect/>
          </a:stretch>
        </p:blipFill>
        <p:spPr>
          <a:xfrm>
            <a:off x="251520" y="1779491"/>
            <a:ext cx="8640960" cy="257893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507605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a:t>
            </a:r>
            <a:r>
              <a:rPr lang="en-GB" sz="1400" b="1" dirty="0" smtClean="0">
                <a:latin typeface="Comic Sans MS" panose="030F0702030302020204" pitchFamily="66" charset="0"/>
              </a:rPr>
              <a:t>1H Q1</a:t>
            </a:r>
            <a:endParaRPr lang="en-GB" sz="1400" b="1" dirty="0">
              <a:latin typeface="Comic Sans MS" panose="030F0702030302020204" pitchFamily="66" charset="0"/>
            </a:endParaRPr>
          </a:p>
        </p:txBody>
      </p:sp>
      <p:cxnSp>
        <p:nvCxnSpPr>
          <p:cNvPr id="14" name="Straight Arrow Connector 13"/>
          <p:cNvCxnSpPr>
            <a:stCxn id="17" idx="3"/>
            <a:endCxn id="12" idx="1"/>
          </p:cNvCxnSpPr>
          <p:nvPr/>
        </p:nvCxnSpPr>
        <p:spPr>
          <a:xfrm flipV="1">
            <a:off x="457200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 action="ppaction://noaction"/>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18" name="Straight Arrow Connector 17"/>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0" y="1052736"/>
            <a:ext cx="8640960" cy="114932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603638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8" y="2204864"/>
            <a:ext cx="8640964" cy="5498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2204862"/>
            <a:ext cx="8640958"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251520" y="2492896"/>
            <a:ext cx="8640956" cy="261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1" name="Rectangle 10">
            <a:hlinkClick r:id="rId6" action="ppaction://hlinksldjump"/>
          </p:cNvPr>
          <p:cNvSpPr/>
          <p:nvPr/>
        </p:nvSpPr>
        <p:spPr>
          <a:xfrm>
            <a:off x="507605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a:t>
            </a:r>
            <a:r>
              <a:rPr lang="en-GB" sz="1400" b="1" dirty="0" smtClean="0">
                <a:latin typeface="Comic Sans MS" panose="030F0702030302020204" pitchFamily="66" charset="0"/>
              </a:rPr>
              <a:t>1H Q1</a:t>
            </a:r>
            <a:endParaRPr lang="en-GB" sz="1400" b="1" dirty="0">
              <a:latin typeface="Comic Sans MS" panose="030F0702030302020204" pitchFamily="66" charset="0"/>
            </a:endParaRPr>
          </a:p>
        </p:txBody>
      </p:sp>
      <p:cxnSp>
        <p:nvCxnSpPr>
          <p:cNvPr id="13" name="Straight Arrow Connector 12"/>
          <p:cNvCxnSpPr>
            <a:stCxn id="16" idx="3"/>
            <a:endCxn id="11" idx="1"/>
          </p:cNvCxnSpPr>
          <p:nvPr/>
        </p:nvCxnSpPr>
        <p:spPr>
          <a:xfrm flipV="1">
            <a:off x="457200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 action="ppaction://noaction"/>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17" name="Straight Arrow Connector 16"/>
          <p:cNvCxnSpPr>
            <a:stCxn id="14"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496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18" grpId="0" animBg="1"/>
    </p:bld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0648"/>
            <a:ext cx="7886700" cy="1325563"/>
          </a:xfrm>
        </p:spPr>
        <p:txBody>
          <a:bodyPr>
            <a:normAutofit/>
          </a:bodyPr>
          <a:lstStyle/>
          <a:p>
            <a:pPr algn="ctr"/>
            <a:r>
              <a:rPr lang="en-GB" sz="4800" dirty="0">
                <a:latin typeface="Comic Sans MS" panose="030F0702030302020204" pitchFamily="66" charset="0"/>
              </a:rPr>
              <a:t>Standard Form</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9" name="Rectangle 8">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0" name="Rectangle 9">
            <a:hlinkClick r:id="rId5"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11" name="Straight Arrow Connector 10"/>
          <p:cNvCxnSpPr>
            <a:stCxn id="9" idx="3"/>
            <a:endCxn id="1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Rectangle 44">
            <a:hlinkClick r:id="rId6" action="ppaction://hlinksldjump"/>
          </p:cNvPr>
          <p:cNvSpPr/>
          <p:nvPr/>
        </p:nvSpPr>
        <p:spPr>
          <a:xfrm>
            <a:off x="2627912"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a:t>
            </a:r>
            <a:r>
              <a:rPr lang="en-GB" sz="1400" b="1" dirty="0">
                <a:latin typeface="Comic Sans MS" panose="030F0702030302020204" pitchFamily="66" charset="0"/>
              </a:rPr>
              <a:t>Q13</a:t>
            </a:r>
          </a:p>
        </p:txBody>
      </p:sp>
      <p:sp>
        <p:nvSpPr>
          <p:cNvPr id="12" name="Rectangle 11">
            <a:hlinkClick r:id="rId7" action="ppaction://hlinksldjump"/>
          </p:cNvPr>
          <p:cNvSpPr/>
          <p:nvPr/>
        </p:nvSpPr>
        <p:spPr>
          <a:xfrm>
            <a:off x="2627912" y="35730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5148192" y="213285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5148064"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15" name="Rectangle 14">
            <a:hlinkClick r:id="rId10" action="ppaction://hlinksldjump"/>
          </p:cNvPr>
          <p:cNvSpPr/>
          <p:nvPr/>
        </p:nvSpPr>
        <p:spPr>
          <a:xfrm>
            <a:off x="5148064"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16" name="Rectangle 15">
            <a:hlinkClick r:id="rId11" action="ppaction://hlinksldjump"/>
          </p:cNvPr>
          <p:cNvSpPr/>
          <p:nvPr/>
        </p:nvSpPr>
        <p:spPr>
          <a:xfrm>
            <a:off x="5148064" y="386104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20" name="Rectangle 19">
            <a:hlinkClick r:id="rId12" action="ppaction://hlinksldjump"/>
          </p:cNvPr>
          <p:cNvSpPr/>
          <p:nvPr/>
        </p:nvSpPr>
        <p:spPr>
          <a:xfrm>
            <a:off x="5148064" y="443711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807665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323530" y="1116078"/>
            <a:ext cx="8496940" cy="5121234"/>
          </a:xfrm>
          <a:prstGeom prst="rect">
            <a:avLst/>
          </a:prstGeom>
        </p:spPr>
      </p:pic>
      <p:pic>
        <p:nvPicPr>
          <p:cNvPr id="17" name="Picture 16"/>
          <p:cNvPicPr>
            <a:picLocks noChangeAspect="1"/>
          </p:cNvPicPr>
          <p:nvPr/>
        </p:nvPicPr>
        <p:blipFill>
          <a:blip r:embed="rId3"/>
          <a:stretch>
            <a:fillRect/>
          </a:stretch>
        </p:blipFill>
        <p:spPr>
          <a:xfrm>
            <a:off x="323529" y="1052736"/>
            <a:ext cx="8496942" cy="186304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1" name="Straight Arrow Connector 20"/>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a:t>
            </a:r>
            <a:r>
              <a:rPr lang="en-GB" sz="1400" b="1" dirty="0">
                <a:latin typeface="Comic Sans MS" panose="030F0702030302020204" pitchFamily="66" charset="0"/>
              </a:rPr>
              <a:t>Q13</a:t>
            </a:r>
          </a:p>
        </p:txBody>
      </p:sp>
      <p:cxnSp>
        <p:nvCxnSpPr>
          <p:cNvPr id="23" name="Straight Arrow Connector 22"/>
          <p:cNvCxnSpPr>
            <a:stCxn id="20" idx="3"/>
            <a:endCxn id="22"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065826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772816"/>
            <a:ext cx="8640962" cy="13426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772816"/>
            <a:ext cx="8640958" cy="13426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0" name="Straight Arrow Connector 19"/>
          <p:cNvCxnSpPr>
            <a:stCxn id="11"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a:t>
            </a:r>
            <a:r>
              <a:rPr lang="en-GB" sz="1400" b="1" dirty="0">
                <a:latin typeface="Comic Sans MS" panose="030F0702030302020204" pitchFamily="66" charset="0"/>
              </a:rPr>
              <a:t>Q13</a:t>
            </a:r>
          </a:p>
        </p:txBody>
      </p:sp>
      <p:cxnSp>
        <p:nvCxnSpPr>
          <p:cNvPr id="22" name="Straight Arrow Connector 21"/>
          <p:cNvCxnSpPr>
            <a:stCxn id="15" idx="3"/>
            <a:endCxn id="21"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653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7" y="3789040"/>
            <a:ext cx="8352926" cy="2476218"/>
          </a:xfrm>
          <a:prstGeom prst="rect">
            <a:avLst/>
          </a:prstGeom>
        </p:spPr>
      </p:pic>
      <p:pic>
        <p:nvPicPr>
          <p:cNvPr id="4" name="Picture 3"/>
          <p:cNvPicPr>
            <a:picLocks noChangeAspect="1"/>
          </p:cNvPicPr>
          <p:nvPr/>
        </p:nvPicPr>
        <p:blipFill>
          <a:blip r:embed="rId3"/>
          <a:stretch>
            <a:fillRect/>
          </a:stretch>
        </p:blipFill>
        <p:spPr>
          <a:xfrm>
            <a:off x="395536" y="3284984"/>
            <a:ext cx="8352928" cy="269092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1" name="Straight Arrow Connector 20"/>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a:t>
            </a:r>
            <a:r>
              <a:rPr lang="en-GB" sz="1400" b="1" dirty="0">
                <a:latin typeface="Comic Sans MS" panose="030F0702030302020204" pitchFamily="66" charset="0"/>
              </a:rPr>
              <a:t>3</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1"/>
          <a:stretch>
            <a:fillRect/>
          </a:stretch>
        </p:blipFill>
        <p:spPr>
          <a:xfrm>
            <a:off x="395536" y="1052736"/>
            <a:ext cx="8352928" cy="3079420"/>
          </a:xfrm>
          <a:prstGeom prst="rect">
            <a:avLst/>
          </a:prstGeom>
        </p:spPr>
      </p:pic>
    </p:spTree>
    <p:extLst>
      <p:ext uri="{BB962C8B-B14F-4D97-AF65-F5344CB8AC3E}">
        <p14:creationId xmlns:p14="http://schemas.microsoft.com/office/powerpoint/2010/main" val="1462275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9" y="1268760"/>
            <a:ext cx="8640962" cy="845866"/>
          </a:xfrm>
          <a:prstGeom prst="rect">
            <a:avLst/>
          </a:prstGeom>
        </p:spPr>
      </p:pic>
      <p:pic>
        <p:nvPicPr>
          <p:cNvPr id="5" name="Picture 4"/>
          <p:cNvPicPr>
            <a:picLocks noChangeAspect="1"/>
          </p:cNvPicPr>
          <p:nvPr/>
        </p:nvPicPr>
        <p:blipFill>
          <a:blip r:embed="rId3"/>
          <a:stretch>
            <a:fillRect/>
          </a:stretch>
        </p:blipFill>
        <p:spPr>
          <a:xfrm>
            <a:off x="251514" y="2276872"/>
            <a:ext cx="8640972" cy="175907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268759"/>
            <a:ext cx="8640958" cy="845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16" name="Straight Arrow Connector 15"/>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a:t>
            </a:r>
            <a:r>
              <a:rPr lang="en-GB" sz="1400" b="1" dirty="0">
                <a:latin typeface="Comic Sans MS" panose="030F0702030302020204" pitchFamily="66" charset="0"/>
              </a:rPr>
              <a:t>3</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51514" y="2276871"/>
            <a:ext cx="8640962" cy="1759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287675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9" grpId="0" animBg="1"/>
      <p:bldP spid="23" grpId="0" animBg="1"/>
    </p:bld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55576" y="4430392"/>
            <a:ext cx="7632848" cy="2238968"/>
          </a:xfrm>
          <a:prstGeom prst="rect">
            <a:avLst/>
          </a:prstGeom>
        </p:spPr>
      </p:pic>
      <p:pic>
        <p:nvPicPr>
          <p:cNvPr id="8" name="Picture 7"/>
          <p:cNvPicPr>
            <a:picLocks noChangeAspect="1"/>
          </p:cNvPicPr>
          <p:nvPr/>
        </p:nvPicPr>
        <p:blipFill>
          <a:blip r:embed="rId3"/>
          <a:stretch>
            <a:fillRect/>
          </a:stretch>
        </p:blipFill>
        <p:spPr>
          <a:xfrm>
            <a:off x="755577" y="3573016"/>
            <a:ext cx="7632846" cy="2399660"/>
          </a:xfrm>
          <a:prstGeom prst="rect">
            <a:avLst/>
          </a:prstGeom>
        </p:spPr>
      </p:pic>
      <p:pic>
        <p:nvPicPr>
          <p:cNvPr id="7" name="Picture 6"/>
          <p:cNvPicPr>
            <a:picLocks noChangeAspect="1"/>
          </p:cNvPicPr>
          <p:nvPr/>
        </p:nvPicPr>
        <p:blipFill>
          <a:blip r:embed="rId4"/>
          <a:stretch>
            <a:fillRect/>
          </a:stretch>
        </p:blipFill>
        <p:spPr>
          <a:xfrm>
            <a:off x="755577" y="2636912"/>
            <a:ext cx="7632846" cy="16611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9"/>
          <a:stretch>
            <a:fillRect/>
          </a:stretch>
        </p:blipFill>
        <p:spPr>
          <a:xfrm>
            <a:off x="755577" y="404664"/>
            <a:ext cx="7632846" cy="2766840"/>
          </a:xfrm>
          <a:prstGeom prst="rect">
            <a:avLst/>
          </a:prstGeom>
        </p:spPr>
      </p:pic>
      <p:sp>
        <p:nvSpPr>
          <p:cNvPr id="17" name="Rectangle 16">
            <a:hlinkClick r:id="rId10"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11"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19" name="Straight Arrow Connector 18"/>
          <p:cNvCxnSpPr>
            <a:stCxn id="17"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12"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25" name="Straight Arrow Connector 24"/>
          <p:cNvCxnSpPr>
            <a:stCxn id="18" idx="3"/>
            <a:endCxn id="24"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973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5" y="1268760"/>
            <a:ext cx="8640962" cy="3472167"/>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268759"/>
            <a:ext cx="8640958" cy="365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16" name="Straight Arrow Connector 15"/>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51514" y="2060848"/>
            <a:ext cx="8640962" cy="2680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5" name="Rectangle 14"/>
          <p:cNvSpPr/>
          <p:nvPr/>
        </p:nvSpPr>
        <p:spPr>
          <a:xfrm>
            <a:off x="251514" y="1634391"/>
            <a:ext cx="8640962" cy="426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385344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9" grpId="0" animBg="1"/>
      <p:bldP spid="23"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6"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Q14</a:t>
            </a:r>
            <a:endParaRPr lang="en-GB" sz="1400" b="1" dirty="0">
              <a:latin typeface="Comic Sans MS" panose="030F0702030302020204" pitchFamily="66" charset="0"/>
            </a:endParaRPr>
          </a:p>
        </p:txBody>
      </p:sp>
      <p:cxnSp>
        <p:nvCxnSpPr>
          <p:cNvPr id="23" name="Straight Arrow Connector 22"/>
          <p:cNvCxnSpPr>
            <a:stCxn id="14"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107505" y="1916832"/>
            <a:ext cx="8928990" cy="381154"/>
          </a:xfrm>
          <a:prstGeom prst="rect">
            <a:avLst/>
          </a:prstGeom>
        </p:spPr>
      </p:pic>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5786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403649" y="4725144"/>
            <a:ext cx="6336702" cy="2104770"/>
          </a:xfrm>
          <a:prstGeom prst="rect">
            <a:avLst/>
          </a:prstGeom>
        </p:spPr>
      </p:pic>
      <p:pic>
        <p:nvPicPr>
          <p:cNvPr id="5" name="Picture 4"/>
          <p:cNvPicPr>
            <a:picLocks noChangeAspect="1"/>
          </p:cNvPicPr>
          <p:nvPr/>
        </p:nvPicPr>
        <p:blipFill>
          <a:blip r:embed="rId3"/>
          <a:stretch>
            <a:fillRect/>
          </a:stretch>
        </p:blipFill>
        <p:spPr>
          <a:xfrm>
            <a:off x="1403648" y="3140968"/>
            <a:ext cx="6336704" cy="2033784"/>
          </a:xfrm>
          <a:prstGeom prst="rect">
            <a:avLst/>
          </a:prstGeom>
        </p:spPr>
      </p:pic>
      <p:pic>
        <p:nvPicPr>
          <p:cNvPr id="4" name="Picture 3"/>
          <p:cNvPicPr>
            <a:picLocks noChangeAspect="1"/>
          </p:cNvPicPr>
          <p:nvPr/>
        </p:nvPicPr>
        <p:blipFill>
          <a:blip r:embed="rId4"/>
          <a:stretch>
            <a:fillRect/>
          </a:stretch>
        </p:blipFill>
        <p:spPr>
          <a:xfrm>
            <a:off x="1403649" y="1484784"/>
            <a:ext cx="6336702" cy="2222476"/>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10"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19" name="Straight Arrow Connector 18"/>
          <p:cNvCxnSpPr>
            <a:stCxn id="17"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11"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cxnSp>
        <p:nvCxnSpPr>
          <p:cNvPr id="25" name="Straight Arrow Connector 24"/>
          <p:cNvCxnSpPr>
            <a:stCxn id="18" idx="3"/>
            <a:endCxn id="24"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2"/>
          <a:stretch>
            <a:fillRect/>
          </a:stretch>
        </p:blipFill>
        <p:spPr>
          <a:xfrm>
            <a:off x="1403648" y="404664"/>
            <a:ext cx="6336704" cy="1991152"/>
          </a:xfrm>
          <a:prstGeom prst="rect">
            <a:avLst/>
          </a:prstGeom>
        </p:spPr>
      </p:pic>
    </p:spTree>
    <p:extLst>
      <p:ext uri="{BB962C8B-B14F-4D97-AF65-F5344CB8AC3E}">
        <p14:creationId xmlns:p14="http://schemas.microsoft.com/office/powerpoint/2010/main" val="2988986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14" y="3068960"/>
            <a:ext cx="8640972" cy="2130072"/>
          </a:xfrm>
          <a:prstGeom prst="rect">
            <a:avLst/>
          </a:prstGeom>
        </p:spPr>
      </p:pic>
      <p:pic>
        <p:nvPicPr>
          <p:cNvPr id="4" name="Picture 3"/>
          <p:cNvPicPr>
            <a:picLocks noChangeAspect="1"/>
          </p:cNvPicPr>
          <p:nvPr/>
        </p:nvPicPr>
        <p:blipFill>
          <a:blip r:embed="rId3"/>
          <a:stretch>
            <a:fillRect/>
          </a:stretch>
        </p:blipFill>
        <p:spPr>
          <a:xfrm>
            <a:off x="251515" y="1268760"/>
            <a:ext cx="8640970" cy="176111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268758"/>
            <a:ext cx="8640958" cy="814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p:cNvSpPr/>
          <p:nvPr/>
        </p:nvSpPr>
        <p:spPr>
          <a:xfrm>
            <a:off x="251514" y="3038353"/>
            <a:ext cx="8640962" cy="1141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5" name="Rectangle 14"/>
          <p:cNvSpPr/>
          <p:nvPr/>
        </p:nvSpPr>
        <p:spPr>
          <a:xfrm>
            <a:off x="251514" y="2082799"/>
            <a:ext cx="8640962" cy="947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0" name="Rectangle 19">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cxnSp>
        <p:nvCxnSpPr>
          <p:cNvPr id="25" name="Straight Arrow Connector 24"/>
          <p:cNvCxnSpPr>
            <a:stCxn id="21" idx="3"/>
            <a:endCxn id="24"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51514" y="4179688"/>
            <a:ext cx="8640962" cy="1019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 (ii)</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936117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9" grpId="0" animBg="1"/>
      <p:bldP spid="23" grpId="0" animBg="1"/>
      <p:bldP spid="15" grpId="0" animBg="1"/>
      <p:bldP spid="26" grpId="0" animBg="1"/>
    </p:bld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513" y="4313684"/>
            <a:ext cx="8784974" cy="1923628"/>
          </a:xfrm>
          <a:prstGeom prst="rect">
            <a:avLst/>
          </a:prstGeom>
        </p:spPr>
      </p:pic>
      <p:pic>
        <p:nvPicPr>
          <p:cNvPr id="5" name="Picture 4"/>
          <p:cNvPicPr>
            <a:picLocks noChangeAspect="1"/>
          </p:cNvPicPr>
          <p:nvPr/>
        </p:nvPicPr>
        <p:blipFill>
          <a:blip r:embed="rId3"/>
          <a:stretch>
            <a:fillRect/>
          </a:stretch>
        </p:blipFill>
        <p:spPr>
          <a:xfrm>
            <a:off x="179514" y="1555588"/>
            <a:ext cx="8784972" cy="345758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8"/>
          <a:stretch>
            <a:fillRect/>
          </a:stretch>
        </p:blipFill>
        <p:spPr>
          <a:xfrm>
            <a:off x="179513" y="1052736"/>
            <a:ext cx="8784974" cy="1253250"/>
          </a:xfrm>
          <a:prstGeom prst="rect">
            <a:avLst/>
          </a:prstGeom>
        </p:spPr>
      </p:pic>
      <p:sp>
        <p:nvSpPr>
          <p:cNvPr id="21" name="Rectangle 20">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2" name="Rectangle 21">
            <a:hlinkClick r:id="rId10"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3" name="Straight Arrow Connector 22"/>
          <p:cNvCxnSpPr>
            <a:stCxn id="21"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11"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4074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412776"/>
            <a:ext cx="8784974" cy="23992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2" y="1412776"/>
            <a:ext cx="8784976"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79512" y="3140968"/>
            <a:ext cx="8784976" cy="671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18" name="Straight Arrow Connector 17"/>
          <p:cNvCxnSpPr>
            <a:stCxn id="14"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a:t>
            </a:r>
            <a:endParaRPr lang="en-GB" sz="1400" b="1" dirty="0">
              <a:latin typeface="Comic Sans MS" panose="030F0702030302020204" pitchFamily="66" charset="0"/>
            </a:endParaRPr>
          </a:p>
        </p:txBody>
      </p:sp>
      <p:cxnSp>
        <p:nvCxnSpPr>
          <p:cNvPr id="21" name="Straight Arrow Connector 20"/>
          <p:cNvCxnSpPr>
            <a:stCxn id="15" idx="3"/>
            <a:endCxn id="19"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954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P spid="22" grpId="0" animBg="1"/>
    </p:bld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1522" y="3921366"/>
            <a:ext cx="8640956" cy="2315946"/>
          </a:xfrm>
          <a:prstGeom prst="rect">
            <a:avLst/>
          </a:prstGeom>
        </p:spPr>
      </p:pic>
      <p:pic>
        <p:nvPicPr>
          <p:cNvPr id="7" name="Picture 6"/>
          <p:cNvPicPr>
            <a:picLocks noChangeAspect="1"/>
          </p:cNvPicPr>
          <p:nvPr/>
        </p:nvPicPr>
        <p:blipFill>
          <a:blip r:embed="rId3"/>
          <a:stretch>
            <a:fillRect/>
          </a:stretch>
        </p:blipFill>
        <p:spPr>
          <a:xfrm>
            <a:off x="251522" y="1700808"/>
            <a:ext cx="8640956" cy="256274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1" name="Rectangle 2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2" name="Rectangle 21">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3" name="Straight Arrow Connector 22"/>
          <p:cNvCxnSpPr>
            <a:stCxn id="21"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6" name="Straight Connector 25"/>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11"/>
          <a:stretch>
            <a:fillRect/>
          </a:stretch>
        </p:blipFill>
        <p:spPr>
          <a:xfrm>
            <a:off x="251521" y="1124744"/>
            <a:ext cx="8640958" cy="801988"/>
          </a:xfrm>
          <a:prstGeom prst="rect">
            <a:avLst/>
          </a:prstGeom>
        </p:spPr>
      </p:pic>
    </p:spTree>
    <p:extLst>
      <p:ext uri="{BB962C8B-B14F-4D97-AF65-F5344CB8AC3E}">
        <p14:creationId xmlns:p14="http://schemas.microsoft.com/office/powerpoint/2010/main" val="2877696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512" y="1673707"/>
            <a:ext cx="8784976" cy="13604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2" y="1673706"/>
            <a:ext cx="8784976" cy="433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79512" y="2107584"/>
            <a:ext cx="8784976" cy="926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17" name="Straight Arrow Connector 16"/>
          <p:cNvCxnSpPr>
            <a:stCxn id="13"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a:t>
            </a:r>
            <a:endParaRPr lang="en-GB" sz="1400" b="1" dirty="0">
              <a:latin typeface="Comic Sans MS" panose="030F0702030302020204" pitchFamily="66" charset="0"/>
            </a:endParaRPr>
          </a:p>
        </p:txBody>
      </p:sp>
      <p:cxnSp>
        <p:nvCxnSpPr>
          <p:cNvPr id="24" name="Straight Arrow Connector 23"/>
          <p:cNvCxnSpPr>
            <a:stCxn id="16" idx="3"/>
            <a:endCxn id="2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221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P spid="22" grpId="0" animBg="1"/>
    </p:bld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2564904"/>
            <a:ext cx="8640960" cy="35703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1" name="Rectangle 2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2" name="Rectangle 21">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3" name="Straight Arrow Connector 22"/>
          <p:cNvCxnSpPr>
            <a:stCxn id="21"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251520" y="1124744"/>
            <a:ext cx="8640960" cy="1455626"/>
          </a:xfrm>
          <a:prstGeom prst="rect">
            <a:avLst/>
          </a:prstGeom>
        </p:spPr>
      </p:pic>
    </p:spTree>
    <p:extLst>
      <p:ext uri="{BB962C8B-B14F-4D97-AF65-F5344CB8AC3E}">
        <p14:creationId xmlns:p14="http://schemas.microsoft.com/office/powerpoint/2010/main" val="3329920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340768"/>
            <a:ext cx="8784974" cy="30369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2" y="1340767"/>
            <a:ext cx="8784976" cy="30369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18" name="Straight Arrow Connector 17"/>
          <p:cNvCxnSpPr>
            <a:stCxn id="14"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21" name="Straight Arrow Connector 20"/>
          <p:cNvCxnSpPr>
            <a:stCxn id="15" idx="3"/>
            <a:endCxn id="19"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8861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hlinkClick r:id="rId2" action="ppaction://hlinksldjump"/>
          </p:cNvPr>
          <p:cNvSpPr/>
          <p:nvPr/>
        </p:nvSpPr>
        <p:spPr>
          <a:xfrm>
            <a:off x="3059896"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Surds</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9" name="Rectangle 8">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0" name="Rectangle 9">
            <a:hlinkClick r:id="rId6"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1" name="Straight Arrow Connector 10"/>
          <p:cNvCxnSpPr>
            <a:stCxn id="9" idx="3"/>
            <a:endCxn id="1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37">
            <a:hlinkClick r:id="rId7" action="ppaction://hlinksldjump"/>
          </p:cNvPr>
          <p:cNvSpPr/>
          <p:nvPr/>
        </p:nvSpPr>
        <p:spPr>
          <a:xfrm>
            <a:off x="3059960"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Q12</a:t>
            </a:r>
            <a:endParaRPr lang="en-GB" sz="1400" b="1" dirty="0">
              <a:latin typeface="Comic Sans MS" panose="030F0702030302020204" pitchFamily="66" charset="0"/>
            </a:endParaRPr>
          </a:p>
        </p:txBody>
      </p:sp>
      <p:sp>
        <p:nvSpPr>
          <p:cNvPr id="12" name="Rectangle 11"/>
          <p:cNvSpPr/>
          <p:nvPr/>
        </p:nvSpPr>
        <p:spPr>
          <a:xfrm>
            <a:off x="35496" y="6525344"/>
            <a:ext cx="1349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13" name="Rectangle 12">
            <a:hlinkClick r:id="rId8" action="ppaction://hlinksldjump"/>
          </p:cNvPr>
          <p:cNvSpPr/>
          <p:nvPr/>
        </p:nvSpPr>
        <p:spPr>
          <a:xfrm>
            <a:off x="1475656" y="6525344"/>
            <a:ext cx="374441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Trig Exact Values &amp; Graphs</a:t>
            </a:r>
            <a:endParaRPr lang="en-GB" sz="2000" b="1" dirty="0">
              <a:latin typeface="Comic Sans MS" panose="030F0702030302020204" pitchFamily="66" charset="0"/>
            </a:endParaRPr>
          </a:p>
        </p:txBody>
      </p:sp>
      <p:sp>
        <p:nvSpPr>
          <p:cNvPr id="14" name="Rectangle 13">
            <a:hlinkClick r:id="rId9" action="ppaction://hlinksldjump"/>
          </p:cNvPr>
          <p:cNvSpPr/>
          <p:nvPr/>
        </p:nvSpPr>
        <p:spPr>
          <a:xfrm>
            <a:off x="3059896"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Q15</a:t>
            </a:r>
            <a:endParaRPr lang="en-GB" sz="1400" b="1" dirty="0">
              <a:latin typeface="Comic Sans MS" panose="030F0702030302020204" pitchFamily="66" charset="0"/>
            </a:endParaRPr>
          </a:p>
        </p:txBody>
      </p:sp>
      <p:sp>
        <p:nvSpPr>
          <p:cNvPr id="19" name="Rectangle 18">
            <a:hlinkClick r:id="rId10" action="ppaction://hlinksldjump"/>
          </p:cNvPr>
          <p:cNvSpPr/>
          <p:nvPr/>
        </p:nvSpPr>
        <p:spPr>
          <a:xfrm>
            <a:off x="5364216"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20" name="Rectangle 19">
            <a:hlinkClick r:id="rId11" action="ppaction://hlinksldjump"/>
          </p:cNvPr>
          <p:cNvSpPr/>
          <p:nvPr/>
        </p:nvSpPr>
        <p:spPr>
          <a:xfrm>
            <a:off x="5364088"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21" name="Rectangle 20">
            <a:hlinkClick r:id="rId12" action="ppaction://hlinksldjump"/>
          </p:cNvPr>
          <p:cNvSpPr/>
          <p:nvPr/>
        </p:nvSpPr>
        <p:spPr>
          <a:xfrm>
            <a:off x="5364088"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22" name="Rectangle 21">
            <a:hlinkClick r:id="rId13" action="ppaction://hlinksldjump"/>
          </p:cNvPr>
          <p:cNvSpPr/>
          <p:nvPr/>
        </p:nvSpPr>
        <p:spPr>
          <a:xfrm>
            <a:off x="5364088" y="41491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
        <p:nvSpPr>
          <p:cNvPr id="23" name="Rectangle 22">
            <a:hlinkClick r:id="rId14" action="ppaction://hlinksldjump"/>
          </p:cNvPr>
          <p:cNvSpPr/>
          <p:nvPr/>
        </p:nvSpPr>
        <p:spPr>
          <a:xfrm>
            <a:off x="5292080" y="651620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a:t>
            </a:r>
            <a:r>
              <a:rPr lang="en-GB" sz="1400" b="1" dirty="0" smtClean="0">
                <a:latin typeface="Comic Sans MS" panose="030F0702030302020204" pitchFamily="66" charset="0"/>
              </a:rPr>
              <a:t>Quadratics (non-</a:t>
            </a:r>
            <a:r>
              <a:rPr lang="en-GB" sz="1400" b="1" dirty="0" err="1" smtClean="0">
                <a:latin typeface="Comic Sans MS" panose="030F0702030302020204" pitchFamily="66" charset="0"/>
              </a:rPr>
              <a:t>calc</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108050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768170"/>
            <a:ext cx="7488832" cy="58291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1" name="Rectangle 20">
            <a:hlinkClick r:id="rId6"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Q12</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059817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1" y="1844824"/>
            <a:ext cx="8784978" cy="15278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844824"/>
            <a:ext cx="8784976" cy="1527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7" name="Straight Arrow Connector 16"/>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Q14</a:t>
            </a:r>
            <a:endParaRPr lang="en-GB" sz="1400" b="1" dirty="0">
              <a:latin typeface="Comic Sans MS" panose="030F0702030302020204" pitchFamily="66" charset="0"/>
            </a:endParaRPr>
          </a:p>
        </p:txBody>
      </p:sp>
      <p:cxnSp>
        <p:nvCxnSpPr>
          <p:cNvPr id="24" name="Straight Arrow Connector 23"/>
          <p:cNvCxnSpPr>
            <a:stCxn id="16"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126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628800"/>
            <a:ext cx="8640958" cy="17814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628800"/>
            <a:ext cx="8640957" cy="1781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1" name="Straight Arrow Connector 10"/>
          <p:cNvCxnSpPr>
            <a:stCxn id="16" idx="3"/>
            <a:endCxn id="1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Q12</a:t>
            </a:r>
            <a:endParaRPr lang="en-GB" sz="1400" b="1" dirty="0">
              <a:latin typeface="Comic Sans MS" panose="030F0702030302020204" pitchFamily="66" charset="0"/>
            </a:endParaRPr>
          </a:p>
        </p:txBody>
      </p:sp>
      <p:cxnSp>
        <p:nvCxnSpPr>
          <p:cNvPr id="14" name="Straight Arrow Connector 13"/>
          <p:cNvCxnSpPr>
            <a:stCxn id="10" idx="3"/>
            <a:endCxn id="13"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Tree>
    <p:extLst>
      <p:ext uri="{BB962C8B-B14F-4D97-AF65-F5344CB8AC3E}">
        <p14:creationId xmlns:p14="http://schemas.microsoft.com/office/powerpoint/2010/main" val="957809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4110138"/>
            <a:ext cx="8640958" cy="1911150"/>
          </a:xfrm>
          <a:prstGeom prst="rect">
            <a:avLst/>
          </a:prstGeom>
        </p:spPr>
      </p:pic>
      <p:pic>
        <p:nvPicPr>
          <p:cNvPr id="5" name="Picture 4"/>
          <p:cNvPicPr>
            <a:picLocks noChangeAspect="1"/>
          </p:cNvPicPr>
          <p:nvPr/>
        </p:nvPicPr>
        <p:blipFill>
          <a:blip r:embed="rId3"/>
          <a:stretch>
            <a:fillRect/>
          </a:stretch>
        </p:blipFill>
        <p:spPr>
          <a:xfrm>
            <a:off x="251521" y="2041028"/>
            <a:ext cx="8640958" cy="225206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1" name="Rectangle 20">
            <a:hlinkClick r:id="rId7"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Q15</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grpSp>
        <p:nvGrpSpPr>
          <p:cNvPr id="10" name="Group 9"/>
          <p:cNvGrpSpPr/>
          <p:nvPr/>
        </p:nvGrpSpPr>
        <p:grpSpPr>
          <a:xfrm>
            <a:off x="107504" y="368660"/>
            <a:ext cx="648072" cy="648072"/>
            <a:chOff x="107504" y="368660"/>
            <a:chExt cx="648072" cy="648072"/>
          </a:xfrm>
        </p:grpSpPr>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2" name="Straight Connector 1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11"/>
          <a:stretch>
            <a:fillRect/>
          </a:stretch>
        </p:blipFill>
        <p:spPr>
          <a:xfrm>
            <a:off x="251520" y="1124744"/>
            <a:ext cx="8640960" cy="981384"/>
          </a:xfrm>
          <a:prstGeom prst="rect">
            <a:avLst/>
          </a:prstGeom>
        </p:spPr>
      </p:pic>
    </p:spTree>
    <p:extLst>
      <p:ext uri="{BB962C8B-B14F-4D97-AF65-F5344CB8AC3E}">
        <p14:creationId xmlns:p14="http://schemas.microsoft.com/office/powerpoint/2010/main" val="2879211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735569"/>
            <a:ext cx="1197768" cy="1197768"/>
          </a:xfrm>
          <a:prstGeom prst="rect">
            <a:avLst/>
          </a:prstGeom>
          <a:noFill/>
        </p:spPr>
      </p:pic>
      <p:sp>
        <p:nvSpPr>
          <p:cNvPr id="15" name="Rectangle 14">
            <a:hlinkClick r:id="rId5"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7" name="Straight Arrow Connector 16"/>
          <p:cNvCxnSpPr>
            <a:stCxn id="20"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6"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Q15</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pic>
        <p:nvPicPr>
          <p:cNvPr id="21" name="Picture 20"/>
          <p:cNvPicPr>
            <a:picLocks noChangeAspect="1"/>
          </p:cNvPicPr>
          <p:nvPr/>
        </p:nvPicPr>
        <p:blipFill>
          <a:blip r:embed="rId8"/>
          <a:stretch>
            <a:fillRect/>
          </a:stretch>
        </p:blipFill>
        <p:spPr>
          <a:xfrm>
            <a:off x="251521" y="1628800"/>
            <a:ext cx="8640958" cy="1798946"/>
          </a:xfrm>
          <a:prstGeom prst="rect">
            <a:avLst/>
          </a:prstGeom>
        </p:spPr>
      </p:pic>
      <p:sp>
        <p:nvSpPr>
          <p:cNvPr id="22" name="Rectangle 21"/>
          <p:cNvSpPr/>
          <p:nvPr/>
        </p:nvSpPr>
        <p:spPr>
          <a:xfrm>
            <a:off x="251521" y="1628800"/>
            <a:ext cx="8640957"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p:cNvSpPr/>
          <p:nvPr/>
        </p:nvSpPr>
        <p:spPr>
          <a:xfrm>
            <a:off x="251521" y="2420888"/>
            <a:ext cx="8640957" cy="1006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887905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animBg="1"/>
      <p:bldP spid="23" grpId="0" animBg="1"/>
    </p:bld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0" y="1124744"/>
            <a:ext cx="8640960" cy="34746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1" name="Rectangle 20">
            <a:hlinkClick r:id="rId6"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Q17</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251520" y="1052736"/>
            <a:ext cx="8640960" cy="351456"/>
          </a:xfrm>
          <a:prstGeom prst="rect">
            <a:avLst/>
          </a:prstGeom>
        </p:spPr>
      </p:pic>
    </p:spTree>
    <p:extLst>
      <p:ext uri="{BB962C8B-B14F-4D97-AF65-F5344CB8AC3E}">
        <p14:creationId xmlns:p14="http://schemas.microsoft.com/office/powerpoint/2010/main" val="488060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2348880"/>
            <a:ext cx="8640958" cy="2782592"/>
          </a:xfrm>
          <a:prstGeom prst="rect">
            <a:avLst/>
          </a:prstGeom>
        </p:spPr>
      </p:pic>
      <p:pic>
        <p:nvPicPr>
          <p:cNvPr id="2" name="Picture 1"/>
          <p:cNvPicPr>
            <a:picLocks noChangeAspect="1"/>
          </p:cNvPicPr>
          <p:nvPr/>
        </p:nvPicPr>
        <p:blipFill>
          <a:blip r:embed="rId3"/>
          <a:stretch>
            <a:fillRect/>
          </a:stretch>
        </p:blipFill>
        <p:spPr>
          <a:xfrm>
            <a:off x="251521" y="1628800"/>
            <a:ext cx="8640958" cy="64258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2" name="Rectangle 21"/>
          <p:cNvSpPr/>
          <p:nvPr/>
        </p:nvSpPr>
        <p:spPr>
          <a:xfrm>
            <a:off x="251521" y="1628800"/>
            <a:ext cx="8640957" cy="642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p:cNvSpPr/>
          <p:nvPr/>
        </p:nvSpPr>
        <p:spPr>
          <a:xfrm>
            <a:off x="251521" y="2348880"/>
            <a:ext cx="8640957" cy="2782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4" name="Straight Arrow Connector 13"/>
          <p:cNvCxnSpPr>
            <a:stCxn id="25" idx="3"/>
            <a:endCxn id="1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Q17</a:t>
            </a:r>
            <a:endParaRPr lang="en-GB" sz="1400" b="1" dirty="0">
              <a:latin typeface="Comic Sans MS" panose="030F0702030302020204" pitchFamily="66" charset="0"/>
            </a:endParaRPr>
          </a:p>
        </p:txBody>
      </p:sp>
      <p:cxnSp>
        <p:nvCxnSpPr>
          <p:cNvPr id="24" name="Straight Arrow Connector 23"/>
          <p:cNvCxnSpPr>
            <a:stCxn id="13" idx="3"/>
            <a:endCxn id="16"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Tree>
    <p:extLst>
      <p:ext uri="{BB962C8B-B14F-4D97-AF65-F5344CB8AC3E}">
        <p14:creationId xmlns:p14="http://schemas.microsoft.com/office/powerpoint/2010/main" val="976771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animBg="1"/>
      <p:bldP spid="23" grpId="0" animBg="1"/>
    </p:bld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7663" y="404664"/>
            <a:ext cx="6048674" cy="31861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1" name="Rectangle 20">
            <a:hlinkClick r:id="rId6"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10"/>
          <a:stretch>
            <a:fillRect/>
          </a:stretch>
        </p:blipFill>
        <p:spPr>
          <a:xfrm>
            <a:off x="1547664" y="3573016"/>
            <a:ext cx="6048672" cy="3148172"/>
          </a:xfrm>
          <a:prstGeom prst="rect">
            <a:avLst/>
          </a:prstGeom>
        </p:spPr>
      </p:pic>
    </p:spTree>
    <p:extLst>
      <p:ext uri="{BB962C8B-B14F-4D97-AF65-F5344CB8AC3E}">
        <p14:creationId xmlns:p14="http://schemas.microsoft.com/office/powerpoint/2010/main" val="1340509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1052738"/>
            <a:ext cx="8640960" cy="8313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1" y="1052736"/>
            <a:ext cx="8640957" cy="360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3" name="Rectangle 22"/>
          <p:cNvSpPr/>
          <p:nvPr/>
        </p:nvSpPr>
        <p:spPr>
          <a:xfrm>
            <a:off x="251521" y="1412778"/>
            <a:ext cx="8640957" cy="471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7" name="Straight Arrow Connector 16"/>
          <p:cNvCxnSpPr>
            <a:stCxn id="20"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pic>
        <p:nvPicPr>
          <p:cNvPr id="6" name="Picture 5"/>
          <p:cNvPicPr>
            <a:picLocks noChangeAspect="1"/>
          </p:cNvPicPr>
          <p:nvPr/>
        </p:nvPicPr>
        <p:blipFill>
          <a:blip r:embed="rId9"/>
          <a:stretch>
            <a:fillRect/>
          </a:stretch>
        </p:blipFill>
        <p:spPr>
          <a:xfrm>
            <a:off x="251520" y="1988840"/>
            <a:ext cx="8640960" cy="1780866"/>
          </a:xfrm>
          <a:prstGeom prst="rect">
            <a:avLst/>
          </a:prstGeom>
        </p:spPr>
      </p:pic>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1115616" y="5903486"/>
            <a:ext cx="1296144" cy="861935"/>
          </a:xfrm>
          <a:prstGeom prst="rect">
            <a:avLst/>
          </a:prstGeom>
          <a:noFill/>
        </p:spPr>
      </p:pic>
      <p:sp>
        <p:nvSpPr>
          <p:cNvPr id="26" name="Rectangle 25"/>
          <p:cNvSpPr/>
          <p:nvPr/>
        </p:nvSpPr>
        <p:spPr>
          <a:xfrm>
            <a:off x="251519" y="1988840"/>
            <a:ext cx="8640959" cy="1780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024813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2" grpId="0" animBg="1"/>
      <p:bldP spid="23" grpId="0" animBg="1"/>
      <p:bldP spid="26" grpId="0" animBg="1"/>
    </p:bld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836712"/>
            <a:ext cx="8640962" cy="45799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7" name="Straight Arrow Connector 16"/>
          <p:cNvCxnSpPr>
            <a:stCxn id="20"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6" name="Rectangle 25"/>
          <p:cNvSpPr/>
          <p:nvPr/>
        </p:nvSpPr>
        <p:spPr>
          <a:xfrm>
            <a:off x="251519" y="836712"/>
            <a:ext cx="8640959" cy="4579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Exemplar responses</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00834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6" grpId="0" animBg="1"/>
    </p:bld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1" name="Rectangle 20">
            <a:hlinkClick r:id="rId5"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6"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Q15</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251521" y="1523436"/>
            <a:ext cx="8640958" cy="753436"/>
          </a:xfrm>
          <a:prstGeom prst="rect">
            <a:avLst/>
          </a:prstGeom>
        </p:spPr>
      </p:pic>
    </p:spTree>
    <p:extLst>
      <p:ext uri="{BB962C8B-B14F-4D97-AF65-F5344CB8AC3E}">
        <p14:creationId xmlns:p14="http://schemas.microsoft.com/office/powerpoint/2010/main" val="2517533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484784"/>
            <a:ext cx="8640958" cy="19286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1" y="1484784"/>
            <a:ext cx="8640957" cy="1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9" name="Rectangle 28">
            <a:hlinkClick r:id="rId6"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30" name="Straight Arrow Connector 29"/>
          <p:cNvCxnSpPr>
            <a:stCxn id="33" idx="3"/>
            <a:endCxn id="2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Rectangle 30">
            <a:hlinkClick r:id="rId7"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Q15</a:t>
            </a:r>
            <a:endParaRPr lang="en-GB" sz="1400" b="1" dirty="0">
              <a:latin typeface="Comic Sans MS" panose="030F0702030302020204" pitchFamily="66" charset="0"/>
            </a:endParaRPr>
          </a:p>
        </p:txBody>
      </p:sp>
      <p:cxnSp>
        <p:nvCxnSpPr>
          <p:cNvPr id="32" name="Straight Arrow Connector 31"/>
          <p:cNvCxnSpPr>
            <a:stCxn id="29" idx="3"/>
            <a:endCxn id="31"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ctangle 32">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Tree>
    <p:extLst>
      <p:ext uri="{BB962C8B-B14F-4D97-AF65-F5344CB8AC3E}">
        <p14:creationId xmlns:p14="http://schemas.microsoft.com/office/powerpoint/2010/main" val="348314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2442114"/>
            <a:ext cx="8496942" cy="3795198"/>
          </a:xfrm>
          <a:prstGeom prst="rect">
            <a:avLst/>
          </a:prstGeom>
        </p:spPr>
      </p:pic>
      <p:pic>
        <p:nvPicPr>
          <p:cNvPr id="4" name="Picture 3"/>
          <p:cNvPicPr>
            <a:picLocks noChangeAspect="1"/>
          </p:cNvPicPr>
          <p:nvPr/>
        </p:nvPicPr>
        <p:blipFill>
          <a:blip r:embed="rId3"/>
          <a:stretch>
            <a:fillRect/>
          </a:stretch>
        </p:blipFill>
        <p:spPr>
          <a:xfrm>
            <a:off x="323529" y="949016"/>
            <a:ext cx="8496942" cy="161588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Q14</a:t>
            </a:r>
            <a:endParaRPr lang="en-GB" sz="1400" b="1" dirty="0">
              <a:latin typeface="Comic Sans MS" panose="030F0702030302020204" pitchFamily="66" charset="0"/>
            </a:endParaRPr>
          </a:p>
        </p:txBody>
      </p:sp>
      <p:cxnSp>
        <p:nvCxnSpPr>
          <p:cNvPr id="23" name="Straight Arrow Connector 22"/>
          <p:cNvCxnSpPr>
            <a:stCxn id="14"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177901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908720"/>
            <a:ext cx="8352928" cy="54214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1" name="Rectangle 20">
            <a:hlinkClick r:id="rId6"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5648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2060848"/>
            <a:ext cx="8640956" cy="19042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1" y="2060846"/>
            <a:ext cx="8640957" cy="864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3" name="Straight Arrow Connector 12"/>
          <p:cNvCxnSpPr>
            <a:stCxn id="16" idx="3"/>
            <a:endCxn id="1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p:cNvSpPr/>
          <p:nvPr/>
        </p:nvSpPr>
        <p:spPr>
          <a:xfrm>
            <a:off x="251521" y="2924942"/>
            <a:ext cx="8640957" cy="1040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733090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2" grpId="0" animBg="1"/>
      <p:bldP spid="17" grpId="0" animBg="1"/>
    </p:bld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30" y="3717032"/>
            <a:ext cx="8496940" cy="2379144"/>
          </a:xfrm>
          <a:prstGeom prst="rect">
            <a:avLst/>
          </a:prstGeom>
        </p:spPr>
      </p:pic>
      <p:pic>
        <p:nvPicPr>
          <p:cNvPr id="5" name="Picture 4"/>
          <p:cNvPicPr>
            <a:picLocks noChangeAspect="1"/>
          </p:cNvPicPr>
          <p:nvPr/>
        </p:nvPicPr>
        <p:blipFill>
          <a:blip r:embed="rId3"/>
          <a:stretch>
            <a:fillRect/>
          </a:stretch>
        </p:blipFill>
        <p:spPr>
          <a:xfrm>
            <a:off x="323529" y="2060848"/>
            <a:ext cx="8496942" cy="185159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1" name="Group 10"/>
          <p:cNvGrpSpPr/>
          <p:nvPr/>
        </p:nvGrpSpPr>
        <p:grpSpPr>
          <a:xfrm>
            <a:off x="107504" y="368660"/>
            <a:ext cx="648072" cy="648072"/>
            <a:chOff x="107504" y="368660"/>
            <a:chExt cx="648072" cy="648072"/>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8"/>
          <a:stretch>
            <a:fillRect/>
          </a:stretch>
        </p:blipFill>
        <p:spPr>
          <a:xfrm>
            <a:off x="323529" y="1052736"/>
            <a:ext cx="8496942" cy="1241262"/>
          </a:xfrm>
          <a:prstGeom prst="rect">
            <a:avLst/>
          </a:prstGeom>
        </p:spPr>
      </p:pic>
      <p:sp>
        <p:nvSpPr>
          <p:cNvPr id="21" name="Rectangle 20">
            <a:hlinkClick r:id="rId9"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22" name="Straight Arrow Connector 21"/>
          <p:cNvCxnSpPr>
            <a:stCxn id="25"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1"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Tree>
    <p:extLst>
      <p:ext uri="{BB962C8B-B14F-4D97-AF65-F5344CB8AC3E}">
        <p14:creationId xmlns:p14="http://schemas.microsoft.com/office/powerpoint/2010/main" val="2910248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980728"/>
            <a:ext cx="8640958" cy="1132138"/>
          </a:xfrm>
          <a:prstGeom prst="rect">
            <a:avLst/>
          </a:prstGeom>
        </p:spPr>
      </p:pic>
      <p:pic>
        <p:nvPicPr>
          <p:cNvPr id="5" name="Picture 4"/>
          <p:cNvPicPr>
            <a:picLocks noChangeAspect="1"/>
          </p:cNvPicPr>
          <p:nvPr/>
        </p:nvPicPr>
        <p:blipFill>
          <a:blip r:embed="rId3"/>
          <a:stretch>
            <a:fillRect/>
          </a:stretch>
        </p:blipFill>
        <p:spPr>
          <a:xfrm>
            <a:off x="251521" y="2132856"/>
            <a:ext cx="8640958" cy="184725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2" name="Rectangle 21"/>
          <p:cNvSpPr/>
          <p:nvPr/>
        </p:nvSpPr>
        <p:spPr>
          <a:xfrm>
            <a:off x="251521" y="980729"/>
            <a:ext cx="8640957" cy="504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3" name="Rectangle 22"/>
          <p:cNvSpPr/>
          <p:nvPr/>
        </p:nvSpPr>
        <p:spPr>
          <a:xfrm>
            <a:off x="251521" y="1484784"/>
            <a:ext cx="8640957"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24" name="Rectangle 23"/>
          <p:cNvSpPr/>
          <p:nvPr/>
        </p:nvSpPr>
        <p:spPr>
          <a:xfrm>
            <a:off x="251521" y="2132856"/>
            <a:ext cx="8640957" cy="184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7" name="Rectangle 16">
            <a:hlinkClick r:id="rId7"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8" name="Straight Arrow Connector 17"/>
          <p:cNvCxnSpPr>
            <a:stCxn id="2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Tree>
    <p:extLst>
      <p:ext uri="{BB962C8B-B14F-4D97-AF65-F5344CB8AC3E}">
        <p14:creationId xmlns:p14="http://schemas.microsoft.com/office/powerpoint/2010/main" val="46066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2" grpId="0" animBg="1"/>
      <p:bldP spid="23" grpId="0" animBg="1"/>
      <p:bldP spid="24" grpId="0" animBg="1"/>
    </p:bld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Properties of Numbers</a:t>
            </a:r>
          </a:p>
        </p:txBody>
      </p:sp>
      <p:sp>
        <p:nvSpPr>
          <p:cNvPr id="9" name="Rectangle 8">
            <a:hlinkClick r:id="rId2"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0" name="Rectangle 9">
            <a:hlinkClick r:id="rId3"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11" name="Straight Arrow Connector 10"/>
          <p:cNvCxnSpPr>
            <a:stCxn id="9" idx="3"/>
            <a:endCxn id="1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635896"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12" name="Rectangle 11">
            <a:hlinkClick r:id="rId4" action="ppaction://hlinksldjump"/>
          </p:cNvPr>
          <p:cNvSpPr/>
          <p:nvPr/>
        </p:nvSpPr>
        <p:spPr>
          <a:xfrm>
            <a:off x="3131968"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pic>
        <p:nvPicPr>
          <p:cNvPr id="26"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5057304" y="6453336"/>
            <a:ext cx="86409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Sets</a:t>
            </a:r>
          </a:p>
        </p:txBody>
      </p:sp>
      <p:sp>
        <p:nvSpPr>
          <p:cNvPr id="16" name="Rectangle 15">
            <a:hlinkClick r:id="rId8" action="ppaction://hlinksldjump"/>
          </p:cNvPr>
          <p:cNvSpPr/>
          <p:nvPr/>
        </p:nvSpPr>
        <p:spPr>
          <a:xfrm>
            <a:off x="5993408" y="6453336"/>
            <a:ext cx="86409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Proof</a:t>
            </a:r>
            <a:endParaRPr lang="en-GB" sz="2000" b="1" dirty="0">
              <a:latin typeface="Comic Sans MS" panose="030F0702030302020204" pitchFamily="66" charset="0"/>
            </a:endParaRPr>
          </a:p>
        </p:txBody>
      </p:sp>
      <p:sp>
        <p:nvSpPr>
          <p:cNvPr id="17" name="Rectangle 16"/>
          <p:cNvSpPr/>
          <p:nvPr/>
        </p:nvSpPr>
        <p:spPr>
          <a:xfrm>
            <a:off x="107504" y="6453336"/>
            <a:ext cx="3456384"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Prime factors/ HCF/ LCM</a:t>
            </a:r>
            <a:endParaRPr lang="en-GB" sz="2000" b="1" dirty="0">
              <a:latin typeface="Comic Sans MS" panose="030F0702030302020204" pitchFamily="66" charset="0"/>
            </a:endParaRPr>
          </a:p>
        </p:txBody>
      </p:sp>
      <p:sp>
        <p:nvSpPr>
          <p:cNvPr id="18" name="Rectangle 17">
            <a:hlinkClick r:id="rId9" action="ppaction://hlinksldjump"/>
          </p:cNvPr>
          <p:cNvSpPr/>
          <p:nvPr/>
        </p:nvSpPr>
        <p:spPr>
          <a:xfrm>
            <a:off x="3131968"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19" name="Rectangle 18">
            <a:hlinkClick r:id="rId10" action="ppaction://hlinksldjump"/>
          </p:cNvPr>
          <p:cNvSpPr/>
          <p:nvPr/>
        </p:nvSpPr>
        <p:spPr>
          <a:xfrm>
            <a:off x="3131968"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20" name="Rectangle 19">
            <a:hlinkClick r:id="rId11" action="ppaction://hlinksldjump"/>
          </p:cNvPr>
          <p:cNvSpPr/>
          <p:nvPr/>
        </p:nvSpPr>
        <p:spPr>
          <a:xfrm>
            <a:off x="3131968" y="414913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21" name="Rectangle 20">
            <a:hlinkClick r:id="rId12" action="ppaction://hlinksldjump"/>
          </p:cNvPr>
          <p:cNvSpPr/>
          <p:nvPr/>
        </p:nvSpPr>
        <p:spPr>
          <a:xfrm>
            <a:off x="5364216" y="213285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22" name="Rectangle 21">
            <a:hlinkClick r:id="rId13" action="ppaction://hlinksldjump"/>
          </p:cNvPr>
          <p:cNvSpPr/>
          <p:nvPr/>
        </p:nvSpPr>
        <p:spPr>
          <a:xfrm>
            <a:off x="5364088"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27" name="Rectangle 26">
            <a:hlinkClick r:id="rId14" action="ppaction://hlinksldjump"/>
          </p:cNvPr>
          <p:cNvSpPr/>
          <p:nvPr/>
        </p:nvSpPr>
        <p:spPr>
          <a:xfrm>
            <a:off x="5364088" y="328504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Q2</a:t>
            </a:r>
            <a:endParaRPr lang="en-GB" sz="1400" b="1" dirty="0">
              <a:latin typeface="Comic Sans MS" panose="030F0702030302020204" pitchFamily="66" charset="0"/>
            </a:endParaRPr>
          </a:p>
        </p:txBody>
      </p:sp>
      <p:sp>
        <p:nvSpPr>
          <p:cNvPr id="28" name="Rectangle 27">
            <a:hlinkClick r:id="rId15" action="ppaction://hlinksldjump"/>
          </p:cNvPr>
          <p:cNvSpPr/>
          <p:nvPr/>
        </p:nvSpPr>
        <p:spPr>
          <a:xfrm>
            <a:off x="5364088" y="386104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29" name="Rectangle 28">
            <a:hlinkClick r:id="rId16" action="ppaction://hlinksldjump"/>
          </p:cNvPr>
          <p:cNvSpPr/>
          <p:nvPr/>
        </p:nvSpPr>
        <p:spPr>
          <a:xfrm>
            <a:off x="5364088" y="443716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837362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5"/>
          <a:stretch>
            <a:fillRect/>
          </a:stretch>
        </p:blipFill>
        <p:spPr>
          <a:xfrm>
            <a:off x="755576" y="620688"/>
            <a:ext cx="7632848" cy="511414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0" name="Rectangle 9">
            <a:hlinkClick r:id="rId7"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Q11</a:t>
            </a:r>
            <a:endParaRPr lang="en-GB" sz="1400" b="1" dirty="0">
              <a:latin typeface="Comic Sans MS" panose="030F0702030302020204" pitchFamily="66" charset="0"/>
            </a:endParaRPr>
          </a:p>
        </p:txBody>
      </p:sp>
      <p:cxnSp>
        <p:nvCxnSpPr>
          <p:cNvPr id="11" name="Straight Arrow Connector 10"/>
          <p:cNvCxnSpPr>
            <a:endCxn id="10"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18" name="Straight Arrow Connector 17"/>
          <p:cNvCxnSpPr>
            <a:stCxn id="12" idx="3"/>
            <a:endCxn id="1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485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908720"/>
            <a:ext cx="8784972" cy="36812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908719"/>
            <a:ext cx="8784974" cy="2880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7" name="Rectangle 16"/>
          <p:cNvSpPr/>
          <p:nvPr/>
        </p:nvSpPr>
        <p:spPr>
          <a:xfrm>
            <a:off x="179513" y="3789040"/>
            <a:ext cx="8784974" cy="800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Q11</a:t>
            </a:r>
            <a:endParaRPr lang="en-GB" sz="1400" b="1" dirty="0">
              <a:latin typeface="Comic Sans MS" panose="030F0702030302020204" pitchFamily="66" charset="0"/>
            </a:endParaRPr>
          </a:p>
        </p:txBody>
      </p:sp>
      <p:cxnSp>
        <p:nvCxnSpPr>
          <p:cNvPr id="14" name="Straight Arrow Connector 13"/>
          <p:cNvCxnSpPr>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18" name="Straight Arrow Connector 17"/>
          <p:cNvCxnSpPr>
            <a:stCxn id="15"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191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3" grpId="0" animBg="1"/>
      <p:bldP spid="17" grpId="0" animBg="1"/>
    </p:bld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0" name="Rectangle 9">
            <a:hlinkClick r:id="rId5"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Q7</a:t>
            </a:r>
            <a:endParaRPr lang="en-GB" sz="1400" b="1" dirty="0">
              <a:latin typeface="Comic Sans MS" panose="030F0702030302020204" pitchFamily="66" charset="0"/>
            </a:endParaRPr>
          </a:p>
        </p:txBody>
      </p:sp>
      <p:cxnSp>
        <p:nvCxnSpPr>
          <p:cNvPr id="11" name="Straight Arrow Connector 10"/>
          <p:cNvCxnSpPr>
            <a:endCxn id="10"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18" name="Straight Arrow Connector 17"/>
          <p:cNvCxnSpPr>
            <a:stCxn id="12" idx="3"/>
            <a:endCxn id="1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8"/>
          <a:stretch>
            <a:fillRect/>
          </a:stretch>
        </p:blipFill>
        <p:spPr>
          <a:xfrm>
            <a:off x="395536" y="1124744"/>
            <a:ext cx="8352928" cy="4531290"/>
          </a:xfrm>
          <a:prstGeom prst="rect">
            <a:avLst/>
          </a:prstGeom>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1438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1844824"/>
            <a:ext cx="8784976" cy="10046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844824"/>
            <a:ext cx="8784974" cy="1004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9" name="Rectangle 18">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Q7</a:t>
            </a:r>
            <a:endParaRPr lang="en-GB" sz="1400" b="1" dirty="0">
              <a:latin typeface="Comic Sans MS" panose="030F0702030302020204" pitchFamily="66" charset="0"/>
            </a:endParaRPr>
          </a:p>
        </p:txBody>
      </p:sp>
      <p:cxnSp>
        <p:nvCxnSpPr>
          <p:cNvPr id="20" name="Straight Arrow Connector 19"/>
          <p:cNvCxnSpPr>
            <a:endCxn id="19"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2" name="Rectangle 21">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3" name="Straight Arrow Connector 22"/>
          <p:cNvCxnSpPr>
            <a:stCxn id="21"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399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0" name="Rectangle 9">
            <a:hlinkClick r:id="rId5"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Q16</a:t>
            </a:r>
            <a:endParaRPr lang="en-GB" sz="1400" b="1" dirty="0">
              <a:latin typeface="Comic Sans MS" panose="030F0702030302020204" pitchFamily="66" charset="0"/>
            </a:endParaRPr>
          </a:p>
        </p:txBody>
      </p:sp>
      <p:cxnSp>
        <p:nvCxnSpPr>
          <p:cNvPr id="11" name="Straight Arrow Connector 10"/>
          <p:cNvCxnSpPr>
            <a:endCxn id="10"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18" name="Straight Arrow Connector 17"/>
          <p:cNvCxnSpPr>
            <a:stCxn id="12" idx="3"/>
            <a:endCxn id="1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251521" y="1916832"/>
            <a:ext cx="8640958" cy="1150514"/>
          </a:xfrm>
          <a:prstGeom prst="rect">
            <a:avLst/>
          </a:prstGeom>
        </p:spPr>
      </p:pic>
    </p:spTree>
    <p:extLst>
      <p:ext uri="{BB962C8B-B14F-4D97-AF65-F5344CB8AC3E}">
        <p14:creationId xmlns:p14="http://schemas.microsoft.com/office/powerpoint/2010/main" val="3845111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1556792"/>
            <a:ext cx="8784976" cy="20825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556791"/>
            <a:ext cx="8784976" cy="20825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5" name="Straight Arrow Connector 14"/>
          <p:cNvCxnSpPr>
            <a:stCxn id="11"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Q14</a:t>
            </a:r>
            <a:endParaRPr lang="en-GB" sz="1400" b="1" dirty="0">
              <a:latin typeface="Comic Sans MS" panose="030F0702030302020204" pitchFamily="66" charset="0"/>
            </a:endParaRPr>
          </a:p>
        </p:txBody>
      </p:sp>
      <p:cxnSp>
        <p:nvCxnSpPr>
          <p:cNvPr id="19" name="Straight Arrow Connector 18"/>
          <p:cNvCxnSpPr>
            <a:stCxn id="14" idx="3"/>
            <a:endCxn id="18"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595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764704"/>
            <a:ext cx="8784974" cy="47516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764703"/>
            <a:ext cx="8784974" cy="4751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Q16</a:t>
            </a:r>
            <a:endParaRPr lang="en-GB" sz="1400" b="1" dirty="0">
              <a:latin typeface="Comic Sans MS" panose="030F0702030302020204" pitchFamily="66" charset="0"/>
            </a:endParaRPr>
          </a:p>
        </p:txBody>
      </p:sp>
      <p:cxnSp>
        <p:nvCxnSpPr>
          <p:cNvPr id="15" name="Straight Arrow Connector 14"/>
          <p:cNvCxnSpPr>
            <a:endCxn id="14"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18" name="Straight Arrow Connector 17"/>
          <p:cNvCxnSpPr>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060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907702" y="5398614"/>
            <a:ext cx="5328596" cy="141476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7"/>
          <a:stretch>
            <a:fillRect/>
          </a:stretch>
        </p:blipFill>
        <p:spPr>
          <a:xfrm>
            <a:off x="1907703" y="404664"/>
            <a:ext cx="5328594" cy="3064130"/>
          </a:xfrm>
          <a:prstGeom prst="rect">
            <a:avLst/>
          </a:prstGeom>
        </p:spPr>
      </p:pic>
      <p:pic>
        <p:nvPicPr>
          <p:cNvPr id="7" name="Picture 6"/>
          <p:cNvPicPr>
            <a:picLocks noChangeAspect="1"/>
          </p:cNvPicPr>
          <p:nvPr/>
        </p:nvPicPr>
        <p:blipFill>
          <a:blip r:embed="rId8"/>
          <a:stretch>
            <a:fillRect/>
          </a:stretch>
        </p:blipFill>
        <p:spPr>
          <a:xfrm>
            <a:off x="1907704" y="3429000"/>
            <a:ext cx="5328592" cy="1973552"/>
          </a:xfrm>
          <a:prstGeom prst="rect">
            <a:avLst/>
          </a:prstGeom>
        </p:spPr>
      </p:pic>
      <p:pic>
        <p:nvPicPr>
          <p:cNvPr id="9" name="Picture 8"/>
          <p:cNvPicPr>
            <a:picLocks noChangeAspect="1"/>
          </p:cNvPicPr>
          <p:nvPr/>
        </p:nvPicPr>
        <p:blipFill>
          <a:blip r:embed="rId9"/>
          <a:stretch>
            <a:fillRect/>
          </a:stretch>
        </p:blipFill>
        <p:spPr>
          <a:xfrm>
            <a:off x="1907704" y="5373216"/>
            <a:ext cx="5328592" cy="1148634"/>
          </a:xfrm>
          <a:prstGeom prst="rect">
            <a:avLst/>
          </a:prstGeom>
        </p:spPr>
      </p:pic>
      <p:sp>
        <p:nvSpPr>
          <p:cNvPr id="16" name="Rectangle 15">
            <a:hlinkClick r:id="rId10"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19" name="Straight Arrow Connector 18"/>
          <p:cNvCxnSpPr>
            <a:endCxn id="16"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1"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12"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4850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2157" y="1651266"/>
            <a:ext cx="5660003" cy="337574"/>
          </a:xfrm>
          <a:prstGeom prst="rect">
            <a:avLst/>
          </a:prstGeom>
        </p:spPr>
      </p:pic>
      <p:pic>
        <p:nvPicPr>
          <p:cNvPr id="7" name="Picture 6"/>
          <p:cNvPicPr>
            <a:picLocks noChangeAspect="1"/>
          </p:cNvPicPr>
          <p:nvPr/>
        </p:nvPicPr>
        <p:blipFill>
          <a:blip r:embed="rId3"/>
          <a:stretch>
            <a:fillRect/>
          </a:stretch>
        </p:blipFill>
        <p:spPr>
          <a:xfrm>
            <a:off x="352158" y="1989093"/>
            <a:ext cx="8439684" cy="287981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651013"/>
            <a:ext cx="8439682" cy="337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4" name="Rectangle 13"/>
          <p:cNvSpPr/>
          <p:nvPr/>
        </p:nvSpPr>
        <p:spPr>
          <a:xfrm>
            <a:off x="352156" y="2492896"/>
            <a:ext cx="843968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4" name="Rectangle 23"/>
          <p:cNvSpPr/>
          <p:nvPr/>
        </p:nvSpPr>
        <p:spPr>
          <a:xfrm>
            <a:off x="352157" y="3212976"/>
            <a:ext cx="8439685" cy="1655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a:t>
            </a:r>
          </a:p>
        </p:txBody>
      </p:sp>
      <p:sp>
        <p:nvSpPr>
          <p:cNvPr id="26" name="Rectangle 25"/>
          <p:cNvSpPr/>
          <p:nvPr/>
        </p:nvSpPr>
        <p:spPr>
          <a:xfrm>
            <a:off x="352155" y="1988839"/>
            <a:ext cx="8439687" cy="5038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19" name="Rectangle 18">
            <a:hlinkClick r:id="rId7"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21" name="Straight Arrow Connector 20"/>
          <p:cNvCxnSpPr>
            <a:endCxn id="19"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3" name="Rectangle 22">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5" name="Straight Arrow Connector 24"/>
          <p:cNvCxnSpPr>
            <a:stCxn id="22"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454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3" grpId="0" animBg="1"/>
      <p:bldP spid="14" grpId="0" animBg="1"/>
      <p:bldP spid="24" grpId="0" animBg="1"/>
      <p:bldP spid="26" grpId="0" animBg="1"/>
    </p:bld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3140968"/>
            <a:ext cx="8640958" cy="3052578"/>
          </a:xfrm>
          <a:prstGeom prst="rect">
            <a:avLst/>
          </a:prstGeom>
        </p:spPr>
      </p:pic>
      <p:pic>
        <p:nvPicPr>
          <p:cNvPr id="3" name="Picture 2"/>
          <p:cNvPicPr>
            <a:picLocks noChangeAspect="1"/>
          </p:cNvPicPr>
          <p:nvPr/>
        </p:nvPicPr>
        <p:blipFill>
          <a:blip r:embed="rId3"/>
          <a:stretch>
            <a:fillRect/>
          </a:stretch>
        </p:blipFill>
        <p:spPr>
          <a:xfrm>
            <a:off x="251521" y="1268760"/>
            <a:ext cx="8640958" cy="353438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6" name="Rectangle 15">
            <a:hlinkClick r:id="rId8"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Q3</a:t>
            </a:r>
            <a:endParaRPr lang="en-GB" sz="1400" b="1" dirty="0">
              <a:latin typeface="Comic Sans MS" panose="030F0702030302020204" pitchFamily="66" charset="0"/>
            </a:endParaRPr>
          </a:p>
        </p:txBody>
      </p:sp>
      <p:cxnSp>
        <p:nvCxnSpPr>
          <p:cNvPr id="19" name="Straight Arrow Connector 18"/>
          <p:cNvCxnSpPr>
            <a:endCxn id="16"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10"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1"/>
          <a:stretch>
            <a:fillRect/>
          </a:stretch>
        </p:blipFill>
        <p:spPr>
          <a:xfrm>
            <a:off x="251521" y="1052736"/>
            <a:ext cx="8640958" cy="563936"/>
          </a:xfrm>
          <a:prstGeom prst="rect">
            <a:avLst/>
          </a:prstGeom>
        </p:spPr>
      </p:pic>
    </p:spTree>
    <p:extLst>
      <p:ext uri="{BB962C8B-B14F-4D97-AF65-F5344CB8AC3E}">
        <p14:creationId xmlns:p14="http://schemas.microsoft.com/office/powerpoint/2010/main" val="621658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55" y="1628800"/>
            <a:ext cx="8439690" cy="16973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606589"/>
            <a:ext cx="8439682" cy="886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4" name="Rectangle 13"/>
          <p:cNvSpPr/>
          <p:nvPr/>
        </p:nvSpPr>
        <p:spPr>
          <a:xfrm>
            <a:off x="352156" y="2492895"/>
            <a:ext cx="8439686" cy="855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5" name="Rectangle 14">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Q3</a:t>
            </a:r>
            <a:endParaRPr lang="en-GB" sz="1400" b="1" dirty="0">
              <a:latin typeface="Comic Sans MS" panose="030F0702030302020204" pitchFamily="66" charset="0"/>
            </a:endParaRPr>
          </a:p>
        </p:txBody>
      </p:sp>
      <p:cxnSp>
        <p:nvCxnSpPr>
          <p:cNvPr id="16" name="Straight Arrow Connector 15"/>
          <p:cNvCxnSpPr>
            <a:endCxn id="15"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0" name="Straight Arrow Connector 19"/>
          <p:cNvCxnSpPr>
            <a:stCxn id="17"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507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9" y="3212976"/>
            <a:ext cx="8496942" cy="271833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6" name="Rectangle 15">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Q3</a:t>
            </a:r>
            <a:endParaRPr lang="en-GB" sz="1400" b="1" dirty="0">
              <a:latin typeface="Comic Sans MS" panose="030F0702030302020204" pitchFamily="66" charset="0"/>
            </a:endParaRPr>
          </a:p>
        </p:txBody>
      </p:sp>
      <p:cxnSp>
        <p:nvCxnSpPr>
          <p:cNvPr id="19" name="Straight Arrow Connector 18"/>
          <p:cNvCxnSpPr>
            <a:endCxn id="16"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9"/>
          <a:stretch>
            <a:fillRect/>
          </a:stretch>
        </p:blipFill>
        <p:spPr>
          <a:xfrm>
            <a:off x="323528" y="1124744"/>
            <a:ext cx="8496944" cy="2175898"/>
          </a:xfrm>
          <a:prstGeom prst="rect">
            <a:avLst/>
          </a:prstGeom>
        </p:spPr>
      </p:pic>
      <p:grpSp>
        <p:nvGrpSpPr>
          <p:cNvPr id="15" name="Group 14"/>
          <p:cNvGrpSpPr/>
          <p:nvPr/>
        </p:nvGrpSpPr>
        <p:grpSpPr>
          <a:xfrm>
            <a:off x="107504" y="368660"/>
            <a:ext cx="648072" cy="648072"/>
            <a:chOff x="107504" y="368660"/>
            <a:chExt cx="648072" cy="648072"/>
          </a:xfrm>
        </p:grpSpPr>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5340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154" y="1628800"/>
            <a:ext cx="8439692" cy="191926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606588"/>
            <a:ext cx="8439682" cy="1941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Q3</a:t>
            </a:r>
            <a:endParaRPr lang="en-GB" sz="1400" b="1" dirty="0">
              <a:latin typeface="Comic Sans MS" panose="030F0702030302020204" pitchFamily="66" charset="0"/>
            </a:endParaRPr>
          </a:p>
        </p:txBody>
      </p:sp>
      <p:cxnSp>
        <p:nvCxnSpPr>
          <p:cNvPr id="19" name="Straight Arrow Connector 18"/>
          <p:cNvCxnSpPr>
            <a:endCxn id="12"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2" name="Rectangle 21">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3" name="Straight Arrow Connector 22"/>
          <p:cNvCxnSpPr>
            <a:stCxn id="21"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7463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1052736"/>
            <a:ext cx="8928992" cy="440845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6" name="Rectangle 15">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Q2</a:t>
            </a:r>
            <a:endParaRPr lang="en-GB" sz="1400" b="1" dirty="0">
              <a:latin typeface="Comic Sans MS" panose="030F0702030302020204" pitchFamily="66" charset="0"/>
            </a:endParaRPr>
          </a:p>
        </p:txBody>
      </p:sp>
      <p:cxnSp>
        <p:nvCxnSpPr>
          <p:cNvPr id="19" name="Straight Arrow Connector 18"/>
          <p:cNvCxnSpPr>
            <a:endCxn id="16"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951960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60" y="1556792"/>
            <a:ext cx="8439680" cy="205537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556793"/>
            <a:ext cx="8439682" cy="2055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Q2</a:t>
            </a:r>
            <a:endParaRPr lang="en-GB" sz="1400" b="1" dirty="0">
              <a:latin typeface="Comic Sans MS" panose="030F0702030302020204" pitchFamily="66" charset="0"/>
            </a:endParaRPr>
          </a:p>
        </p:txBody>
      </p:sp>
      <p:cxnSp>
        <p:nvCxnSpPr>
          <p:cNvPr id="14" name="Straight Arrow Connector 13"/>
          <p:cNvCxnSpPr>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17" name="Straight Arrow Connector 16"/>
          <p:cNvCxnSpPr>
            <a:stCxn id="15"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600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3742768"/>
            <a:ext cx="8640958" cy="2494544"/>
          </a:xfrm>
          <a:prstGeom prst="rect">
            <a:avLst/>
          </a:prstGeom>
        </p:spPr>
      </p:pic>
      <p:pic>
        <p:nvPicPr>
          <p:cNvPr id="5" name="Picture 4"/>
          <p:cNvPicPr>
            <a:picLocks noChangeAspect="1"/>
          </p:cNvPicPr>
          <p:nvPr/>
        </p:nvPicPr>
        <p:blipFill>
          <a:blip r:embed="rId3"/>
          <a:stretch>
            <a:fillRect/>
          </a:stretch>
        </p:blipFill>
        <p:spPr>
          <a:xfrm>
            <a:off x="251521" y="2060848"/>
            <a:ext cx="8640958" cy="3486704"/>
          </a:xfrm>
          <a:prstGeom prst="rect">
            <a:avLst/>
          </a:prstGeom>
        </p:spPr>
      </p:pic>
      <p:pic>
        <p:nvPicPr>
          <p:cNvPr id="4" name="Picture 3"/>
          <p:cNvPicPr>
            <a:picLocks noChangeAspect="1"/>
          </p:cNvPicPr>
          <p:nvPr/>
        </p:nvPicPr>
        <p:blipFill rotWithShape="1">
          <a:blip r:embed="rId4"/>
          <a:srcRect t="34300"/>
          <a:stretch/>
        </p:blipFill>
        <p:spPr>
          <a:xfrm>
            <a:off x="251521" y="1124744"/>
            <a:ext cx="8640958" cy="234482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6" name="Rectangle 15">
            <a:hlinkClick r:id="rId8"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Q3</a:t>
            </a:r>
            <a:endParaRPr lang="en-GB" sz="1400" b="1" dirty="0">
              <a:latin typeface="Comic Sans MS" panose="030F0702030302020204" pitchFamily="66" charset="0"/>
            </a:endParaRPr>
          </a:p>
        </p:txBody>
      </p:sp>
      <p:cxnSp>
        <p:nvCxnSpPr>
          <p:cNvPr id="19" name="Straight Arrow Connector 18"/>
          <p:cNvCxnSpPr>
            <a:endCxn id="16"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10"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12"/>
          <a:stretch>
            <a:fillRect/>
          </a:stretch>
        </p:blipFill>
        <p:spPr>
          <a:xfrm>
            <a:off x="251520" y="1052736"/>
            <a:ext cx="8640960" cy="320036"/>
          </a:xfrm>
          <a:prstGeom prst="rect">
            <a:avLst/>
          </a:prstGeom>
        </p:spPr>
      </p:pic>
    </p:spTree>
    <p:extLst>
      <p:ext uri="{BB962C8B-B14F-4D97-AF65-F5344CB8AC3E}">
        <p14:creationId xmlns:p14="http://schemas.microsoft.com/office/powerpoint/2010/main" val="152826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7" y="4575132"/>
            <a:ext cx="7632846" cy="2238244"/>
          </a:xfrm>
          <a:prstGeom prst="rect">
            <a:avLst/>
          </a:prstGeom>
        </p:spPr>
      </p:pic>
      <p:pic>
        <p:nvPicPr>
          <p:cNvPr id="5" name="Picture 4"/>
          <p:cNvPicPr>
            <a:picLocks noChangeAspect="1"/>
          </p:cNvPicPr>
          <p:nvPr/>
        </p:nvPicPr>
        <p:blipFill>
          <a:blip r:embed="rId3"/>
          <a:stretch>
            <a:fillRect/>
          </a:stretch>
        </p:blipFill>
        <p:spPr>
          <a:xfrm>
            <a:off x="755576" y="3284984"/>
            <a:ext cx="7632848" cy="259149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8"/>
          <a:stretch>
            <a:fillRect/>
          </a:stretch>
        </p:blipFill>
        <p:spPr>
          <a:xfrm>
            <a:off x="755575" y="400070"/>
            <a:ext cx="7632850" cy="4037042"/>
          </a:xfrm>
          <a:prstGeom prst="rect">
            <a:avLst/>
          </a:prstGeom>
        </p:spPr>
      </p:pic>
      <p:sp>
        <p:nvSpPr>
          <p:cNvPr id="18" name="Rectangle 17">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10"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4" name="Straight Arrow Connector 23"/>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1"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Q18</a:t>
            </a:r>
            <a:endParaRPr lang="en-GB" sz="1400" b="1" dirty="0">
              <a:latin typeface="Comic Sans MS" panose="030F0702030302020204" pitchFamily="66" charset="0"/>
            </a:endParaRPr>
          </a:p>
        </p:txBody>
      </p:sp>
      <p:cxnSp>
        <p:nvCxnSpPr>
          <p:cNvPr id="26" name="Straight Arrow Connector 25"/>
          <p:cNvCxnSpPr>
            <a:stCxn id="19" idx="3"/>
            <a:endCxn id="25"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27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160" y="1484784"/>
            <a:ext cx="8439680" cy="234208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484783"/>
            <a:ext cx="8439682" cy="1584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Q3</a:t>
            </a:r>
            <a:endParaRPr lang="en-GB" sz="1400" b="1" dirty="0">
              <a:latin typeface="Comic Sans MS" panose="030F0702030302020204" pitchFamily="66" charset="0"/>
            </a:endParaRPr>
          </a:p>
        </p:txBody>
      </p:sp>
      <p:cxnSp>
        <p:nvCxnSpPr>
          <p:cNvPr id="18" name="Straight Arrow Connector 17"/>
          <p:cNvCxnSpPr>
            <a:endCxn id="12"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1" name="Straight Arrow Connector 20"/>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52160" y="3068959"/>
            <a:ext cx="8439680" cy="38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23" name="Rectangle 22"/>
          <p:cNvSpPr/>
          <p:nvPr/>
        </p:nvSpPr>
        <p:spPr>
          <a:xfrm>
            <a:off x="352160" y="3454942"/>
            <a:ext cx="8439680" cy="371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105688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2" grpId="0" animBg="1"/>
      <p:bldP spid="23" grpId="0" animBg="1"/>
    </p:bld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51520" y="952168"/>
            <a:ext cx="8640960" cy="2764864"/>
          </a:xfrm>
          <a:prstGeom prst="rect">
            <a:avLst/>
          </a:prstGeom>
        </p:spPr>
      </p:pic>
      <p:pic>
        <p:nvPicPr>
          <p:cNvPr id="2" name="Picture 1"/>
          <p:cNvPicPr>
            <a:picLocks noChangeAspect="1"/>
          </p:cNvPicPr>
          <p:nvPr/>
        </p:nvPicPr>
        <p:blipFill>
          <a:blip r:embed="rId3"/>
          <a:stretch>
            <a:fillRect/>
          </a:stretch>
        </p:blipFill>
        <p:spPr>
          <a:xfrm>
            <a:off x="251520" y="4210786"/>
            <a:ext cx="8640960" cy="202652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6" name="Rectangle 15">
            <a:hlinkClick r:id="rId7"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Q8</a:t>
            </a:r>
            <a:endParaRPr lang="en-GB" sz="1400" b="1" dirty="0">
              <a:latin typeface="Comic Sans MS" panose="030F0702030302020204" pitchFamily="66" charset="0"/>
            </a:endParaRPr>
          </a:p>
        </p:txBody>
      </p:sp>
      <p:cxnSp>
        <p:nvCxnSpPr>
          <p:cNvPr id="19" name="Straight Arrow Connector 18"/>
          <p:cNvCxnSpPr>
            <a:endCxn id="16"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7" name="Picture 6"/>
          <p:cNvPicPr>
            <a:picLocks noChangeAspect="1"/>
          </p:cNvPicPr>
          <p:nvPr/>
        </p:nvPicPr>
        <p:blipFill>
          <a:blip r:embed="rId11"/>
          <a:stretch>
            <a:fillRect/>
          </a:stretch>
        </p:blipFill>
        <p:spPr>
          <a:xfrm>
            <a:off x="251520" y="3068960"/>
            <a:ext cx="8640960" cy="2757110"/>
          </a:xfrm>
          <a:prstGeom prst="rect">
            <a:avLst/>
          </a:prstGeom>
        </p:spPr>
      </p:pic>
      <p:pic>
        <p:nvPicPr>
          <p:cNvPr id="9" name="Picture 8"/>
          <p:cNvPicPr>
            <a:picLocks noChangeAspect="1"/>
          </p:cNvPicPr>
          <p:nvPr/>
        </p:nvPicPr>
        <p:blipFill>
          <a:blip r:embed="rId12"/>
          <a:stretch>
            <a:fillRect/>
          </a:stretch>
        </p:blipFill>
        <p:spPr>
          <a:xfrm>
            <a:off x="251520" y="2720922"/>
            <a:ext cx="8640960" cy="2148238"/>
          </a:xfrm>
          <a:prstGeom prst="rect">
            <a:avLst/>
          </a:prstGeom>
        </p:spPr>
      </p:pic>
      <p:pic>
        <p:nvPicPr>
          <p:cNvPr id="10" name="Picture 9"/>
          <p:cNvPicPr>
            <a:picLocks noChangeAspect="1"/>
          </p:cNvPicPr>
          <p:nvPr/>
        </p:nvPicPr>
        <p:blipFill rotWithShape="1">
          <a:blip r:embed="rId13"/>
          <a:srcRect t="49580"/>
          <a:stretch/>
        </p:blipFill>
        <p:spPr>
          <a:xfrm>
            <a:off x="251520" y="2348880"/>
            <a:ext cx="8640960" cy="1656184"/>
          </a:xfrm>
          <a:prstGeom prst="rect">
            <a:avLst/>
          </a:prstGeom>
        </p:spPr>
      </p:pic>
    </p:spTree>
    <p:extLst>
      <p:ext uri="{BB962C8B-B14F-4D97-AF65-F5344CB8AC3E}">
        <p14:creationId xmlns:p14="http://schemas.microsoft.com/office/powerpoint/2010/main" val="2188051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60" y="1412776"/>
            <a:ext cx="8439680" cy="245058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376288"/>
            <a:ext cx="8439682" cy="463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2" name="Rectangle 21"/>
          <p:cNvSpPr/>
          <p:nvPr/>
        </p:nvSpPr>
        <p:spPr>
          <a:xfrm>
            <a:off x="352160" y="1840254"/>
            <a:ext cx="8439680" cy="252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23" name="Rectangle 22"/>
          <p:cNvSpPr/>
          <p:nvPr/>
        </p:nvSpPr>
        <p:spPr>
          <a:xfrm>
            <a:off x="352160" y="2092768"/>
            <a:ext cx="8439680" cy="939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Q8</a:t>
            </a:r>
            <a:endParaRPr lang="en-GB" sz="1400" b="1" dirty="0">
              <a:latin typeface="Comic Sans MS" panose="030F0702030302020204" pitchFamily="66" charset="0"/>
            </a:endParaRPr>
          </a:p>
        </p:txBody>
      </p:sp>
      <p:cxnSp>
        <p:nvCxnSpPr>
          <p:cNvPr id="15" name="Straight Arrow Connector 14"/>
          <p:cNvCxnSpPr>
            <a:endCxn id="14"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4" name="Straight Arrow Connector 23"/>
          <p:cNvCxnSpPr>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2160" y="3032470"/>
            <a:ext cx="8439680" cy="867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478824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22" grpId="0" animBg="1"/>
      <p:bldP spid="23" grpId="0" animBg="1"/>
      <p:bldP spid="25" grpId="0" animBg="1"/>
    </p:bld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Combinations</a:t>
            </a:r>
          </a:p>
        </p:txBody>
      </p:sp>
      <p:sp>
        <p:nvSpPr>
          <p:cNvPr id="9" name="Rectangle 8">
            <a:hlinkClick r:id="rId2"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0" name="Rectangle 9">
            <a:hlinkClick r:id="rId3"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11" name="Straight Arrow Connector 10"/>
          <p:cNvCxnSpPr>
            <a:stCxn id="9" idx="3"/>
            <a:endCxn id="1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4" action="ppaction://hlinksldjump"/>
          </p:cNvPr>
          <p:cNvSpPr/>
          <p:nvPr/>
        </p:nvSpPr>
        <p:spPr>
          <a:xfrm>
            <a:off x="3275984"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pic>
        <p:nvPicPr>
          <p:cNvPr id="26"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2" name="Rectangle 11">
            <a:hlinkClick r:id="rId7" action="ppaction://hlinksldjump"/>
          </p:cNvPr>
          <p:cNvSpPr/>
          <p:nvPr/>
        </p:nvSpPr>
        <p:spPr>
          <a:xfrm>
            <a:off x="3275984"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5580240"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5580112"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15" name="Rectangle 14">
            <a:hlinkClick r:id="rId10" action="ppaction://hlinksldjump"/>
          </p:cNvPr>
          <p:cNvSpPr/>
          <p:nvPr/>
        </p:nvSpPr>
        <p:spPr>
          <a:xfrm>
            <a:off x="5580112"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974904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sp>
        <p:nvSpPr>
          <p:cNvPr id="13" name="Rectangle 12">
            <a:hlinkClick r:id="rId3"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Q17</a:t>
            </a:r>
            <a:endParaRPr lang="en-GB" sz="1400" b="1" dirty="0">
              <a:latin typeface="Comic Sans MS" panose="030F0702030302020204" pitchFamily="66" charset="0"/>
            </a:endParaRPr>
          </a:p>
        </p:txBody>
      </p:sp>
      <p:cxnSp>
        <p:nvCxnSpPr>
          <p:cNvPr id="14" name="Straight Arrow Connector 13"/>
          <p:cNvCxnSpPr>
            <a:stCxn id="17" idx="3"/>
            <a:endCxn id="13"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18" name="Straight Arrow Connector 17"/>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8"/>
          <a:stretch>
            <a:fillRect/>
          </a:stretch>
        </p:blipFill>
        <p:spPr>
          <a:xfrm>
            <a:off x="323528" y="1556792"/>
            <a:ext cx="8496944" cy="2005894"/>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224862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988840"/>
            <a:ext cx="8640958" cy="1022776"/>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988839"/>
            <a:ext cx="8640960" cy="1022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Q17</a:t>
            </a:r>
            <a:endParaRPr lang="en-GB" sz="1400" b="1" dirty="0">
              <a:latin typeface="Comic Sans MS" panose="030F0702030302020204" pitchFamily="66" charset="0"/>
            </a:endParaRPr>
          </a:p>
        </p:txBody>
      </p:sp>
      <p:cxnSp>
        <p:nvCxnSpPr>
          <p:cNvPr id="14" name="Straight Arrow Connector 13"/>
          <p:cNvCxnSpPr>
            <a:stCxn id="17" idx="3"/>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23" name="Straight Arrow Connector 22"/>
          <p:cNvCxnSpPr>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421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sp>
        <p:nvSpPr>
          <p:cNvPr id="13" name="Rectangle 12">
            <a:hlinkClick r:id="rId3"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Q15</a:t>
            </a:r>
            <a:endParaRPr lang="en-GB" sz="1400" b="1" dirty="0">
              <a:latin typeface="Comic Sans MS" panose="030F0702030302020204" pitchFamily="66" charset="0"/>
            </a:endParaRPr>
          </a:p>
        </p:txBody>
      </p:sp>
      <p:cxnSp>
        <p:nvCxnSpPr>
          <p:cNvPr id="14" name="Straight Arrow Connector 13"/>
          <p:cNvCxnSpPr>
            <a:stCxn id="17" idx="3"/>
            <a:endCxn id="13"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18" name="Straight Arrow Connector 17"/>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251521" y="1124744"/>
            <a:ext cx="8640958" cy="2962784"/>
          </a:xfrm>
          <a:prstGeom prst="rect">
            <a:avLst/>
          </a:prstGeom>
        </p:spPr>
      </p:pic>
      <p:grpSp>
        <p:nvGrpSpPr>
          <p:cNvPr id="12" name="Group 11"/>
          <p:cNvGrpSpPr/>
          <p:nvPr/>
        </p:nvGrpSpPr>
        <p:grpSpPr>
          <a:xfrm>
            <a:off x="107504" y="368660"/>
            <a:ext cx="648072" cy="648072"/>
            <a:chOff x="107504" y="368660"/>
            <a:chExt cx="648072" cy="648072"/>
          </a:xfrm>
        </p:grpSpPr>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10"/>
          <a:stretch>
            <a:fillRect/>
          </a:stretch>
        </p:blipFill>
        <p:spPr>
          <a:xfrm>
            <a:off x="251521" y="4077072"/>
            <a:ext cx="8640958" cy="833362"/>
          </a:xfrm>
          <a:prstGeom prst="rect">
            <a:avLst/>
          </a:prstGeom>
        </p:spPr>
      </p:pic>
    </p:spTree>
    <p:extLst>
      <p:ext uri="{BB962C8B-B14F-4D97-AF65-F5344CB8AC3E}">
        <p14:creationId xmlns:p14="http://schemas.microsoft.com/office/powerpoint/2010/main" val="1798770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916832"/>
            <a:ext cx="8640960" cy="1105240"/>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916831"/>
            <a:ext cx="8640960" cy="504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4" name="Rectangle 23"/>
          <p:cNvSpPr/>
          <p:nvPr/>
        </p:nvSpPr>
        <p:spPr>
          <a:xfrm>
            <a:off x="251520" y="2420888"/>
            <a:ext cx="8640960" cy="601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5" name="Rectangle 24">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Q15</a:t>
            </a:r>
            <a:endParaRPr lang="en-GB" sz="1400" b="1" dirty="0">
              <a:latin typeface="Comic Sans MS" panose="030F0702030302020204" pitchFamily="66" charset="0"/>
            </a:endParaRPr>
          </a:p>
        </p:txBody>
      </p:sp>
      <p:cxnSp>
        <p:nvCxnSpPr>
          <p:cNvPr id="26" name="Straight Arrow Connector 25"/>
          <p:cNvCxnSpPr>
            <a:stCxn id="28" idx="3"/>
            <a:endCxn id="25"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8" name="Rectangle 27">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29" name="Straight Arrow Connector 28"/>
          <p:cNvCxnSpPr>
            <a:stCxn id="27" idx="3"/>
            <a:endCxn id="2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972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5576" y="476672"/>
            <a:ext cx="7632848" cy="5485676"/>
          </a:xfrm>
          <a:prstGeom prst="rect">
            <a:avLst/>
          </a:prstGeom>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sp>
        <p:nvSpPr>
          <p:cNvPr id="13" name="Rectangle 12">
            <a:hlinkClick r:id="rId4"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Q14</a:t>
            </a:r>
            <a:endParaRPr lang="en-GB" sz="1400" b="1" dirty="0">
              <a:latin typeface="Comic Sans MS" panose="030F0702030302020204" pitchFamily="66" charset="0"/>
            </a:endParaRPr>
          </a:p>
        </p:txBody>
      </p:sp>
      <p:cxnSp>
        <p:nvCxnSpPr>
          <p:cNvPr id="14" name="Straight Arrow Connector 13"/>
          <p:cNvCxnSpPr>
            <a:stCxn id="17" idx="3"/>
            <a:endCxn id="13"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18" name="Straight Arrow Connector 17"/>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2720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931790"/>
            <a:ext cx="8640960" cy="705122"/>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916831"/>
            <a:ext cx="8640960"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4" name="Rectangle 23"/>
          <p:cNvSpPr/>
          <p:nvPr/>
        </p:nvSpPr>
        <p:spPr>
          <a:xfrm>
            <a:off x="251520" y="2204864"/>
            <a:ext cx="8640960" cy="447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Q14</a:t>
            </a:r>
            <a:endParaRPr lang="en-GB" sz="1400" b="1" dirty="0">
              <a:latin typeface="Comic Sans MS" panose="030F0702030302020204" pitchFamily="66" charset="0"/>
            </a:endParaRPr>
          </a:p>
        </p:txBody>
      </p:sp>
      <p:cxnSp>
        <p:nvCxnSpPr>
          <p:cNvPr id="15" name="Straight Arrow Connector 14"/>
          <p:cNvCxnSpPr>
            <a:stCxn id="17" idx="3"/>
            <a:endCxn id="14"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19" name="Straight Arrow Connector 18"/>
          <p:cNvCxnSpPr>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064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2924944"/>
            <a:ext cx="8640956" cy="1480884"/>
          </a:xfrm>
          <a:prstGeom prst="rect">
            <a:avLst/>
          </a:prstGeom>
        </p:spPr>
      </p:pic>
      <p:pic>
        <p:nvPicPr>
          <p:cNvPr id="4" name="Picture 3"/>
          <p:cNvPicPr>
            <a:picLocks noChangeAspect="1"/>
          </p:cNvPicPr>
          <p:nvPr/>
        </p:nvPicPr>
        <p:blipFill>
          <a:blip r:embed="rId3"/>
          <a:stretch>
            <a:fillRect/>
          </a:stretch>
        </p:blipFill>
        <p:spPr>
          <a:xfrm>
            <a:off x="251521" y="1700808"/>
            <a:ext cx="8640958" cy="114430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7" name="Rectangle 16"/>
          <p:cNvSpPr/>
          <p:nvPr/>
        </p:nvSpPr>
        <p:spPr>
          <a:xfrm>
            <a:off x="251521" y="1700807"/>
            <a:ext cx="8640958" cy="1144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9" name="Rectangle 28"/>
          <p:cNvSpPr/>
          <p:nvPr/>
        </p:nvSpPr>
        <p:spPr>
          <a:xfrm>
            <a:off x="251521" y="2924944"/>
            <a:ext cx="8640958" cy="1480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0" name="Straight Arrow Connector 19"/>
          <p:cNvCxnSpPr>
            <a:stCxn id="13"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Q18</a:t>
            </a:r>
            <a:endParaRPr lang="en-GB" sz="1400" b="1" dirty="0">
              <a:latin typeface="Comic Sans MS" panose="030F0702030302020204" pitchFamily="66" charset="0"/>
            </a:endParaRPr>
          </a:p>
        </p:txBody>
      </p:sp>
      <p:cxnSp>
        <p:nvCxnSpPr>
          <p:cNvPr id="22" name="Straight Arrow Connector 21"/>
          <p:cNvCxnSpPr>
            <a:stCxn id="18" idx="3"/>
            <a:endCxn id="21"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375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7" grpId="0" animBg="1"/>
      <p:bldP spid="29" grpId="0" animBg="1"/>
    </p:bld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3799100"/>
            <a:ext cx="8640960" cy="2438212"/>
          </a:xfrm>
          <a:prstGeom prst="rect">
            <a:avLst/>
          </a:prstGeom>
        </p:spPr>
      </p:pic>
      <p:pic>
        <p:nvPicPr>
          <p:cNvPr id="4" name="Picture 3"/>
          <p:cNvPicPr>
            <a:picLocks noChangeAspect="1"/>
          </p:cNvPicPr>
          <p:nvPr/>
        </p:nvPicPr>
        <p:blipFill>
          <a:blip r:embed="rId3"/>
          <a:stretch>
            <a:fillRect/>
          </a:stretch>
        </p:blipFill>
        <p:spPr>
          <a:xfrm>
            <a:off x="251520" y="3976022"/>
            <a:ext cx="8640960" cy="1973258"/>
          </a:xfrm>
          <a:prstGeom prst="rect">
            <a:avLst/>
          </a:prstGeom>
        </p:spPr>
      </p:pic>
      <p:pic>
        <p:nvPicPr>
          <p:cNvPr id="2" name="Picture 1"/>
          <p:cNvPicPr>
            <a:picLocks noChangeAspect="1"/>
          </p:cNvPicPr>
          <p:nvPr/>
        </p:nvPicPr>
        <p:blipFill>
          <a:blip r:embed="rId4"/>
          <a:stretch>
            <a:fillRect/>
          </a:stretch>
        </p:blipFill>
        <p:spPr>
          <a:xfrm>
            <a:off x="251520" y="980728"/>
            <a:ext cx="8640960" cy="3574216"/>
          </a:xfrm>
          <a:prstGeom prst="rect">
            <a:avLst/>
          </a:prstGeom>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Q8</a:t>
            </a:r>
            <a:endParaRPr lang="en-GB" sz="1400" b="1" dirty="0">
              <a:latin typeface="Comic Sans MS" panose="030F0702030302020204" pitchFamily="66" charset="0"/>
            </a:endParaRPr>
          </a:p>
        </p:txBody>
      </p:sp>
      <p:cxnSp>
        <p:nvCxnSpPr>
          <p:cNvPr id="14" name="Straight Arrow Connector 13"/>
          <p:cNvCxnSpPr>
            <a:stCxn id="17" idx="3"/>
            <a:endCxn id="13"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
        <p:nvSpPr>
          <p:cNvPr id="15" name="Rectangle 14">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10"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18" name="Straight Arrow Connector 17"/>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118664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916832"/>
            <a:ext cx="8640958" cy="1151026"/>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916831"/>
            <a:ext cx="864096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4" name="Rectangle 23"/>
          <p:cNvSpPr/>
          <p:nvPr/>
        </p:nvSpPr>
        <p:spPr>
          <a:xfrm>
            <a:off x="251520" y="2708920"/>
            <a:ext cx="8640960" cy="358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0" name="Rectangle 19">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Q8</a:t>
            </a:r>
            <a:endParaRPr lang="en-GB" sz="1400" b="1" dirty="0">
              <a:latin typeface="Comic Sans MS" panose="030F0702030302020204" pitchFamily="66" charset="0"/>
            </a:endParaRPr>
          </a:p>
        </p:txBody>
      </p:sp>
      <p:cxnSp>
        <p:nvCxnSpPr>
          <p:cNvPr id="21" name="Straight Arrow Connector 20"/>
          <p:cNvCxnSpPr>
            <a:stCxn id="23" idx="3"/>
            <a:endCxn id="20"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3" name="Rectangle 22">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25" name="Straight Arrow Connector 24"/>
          <p:cNvCxnSpPr>
            <a:stCxn id="22"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198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2996952"/>
            <a:ext cx="8640960" cy="2661562"/>
          </a:xfrm>
          <a:prstGeom prst="rect">
            <a:avLst/>
          </a:prstGeom>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sp>
        <p:nvSpPr>
          <p:cNvPr id="13" name="Rectangle 12">
            <a:hlinkClick r:id="rId4"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Q13</a:t>
            </a:r>
            <a:endParaRPr lang="en-GB" sz="1400" b="1" dirty="0">
              <a:latin typeface="Comic Sans MS" panose="030F0702030302020204" pitchFamily="66" charset="0"/>
            </a:endParaRPr>
          </a:p>
        </p:txBody>
      </p:sp>
      <p:cxnSp>
        <p:nvCxnSpPr>
          <p:cNvPr id="14" name="Straight Arrow Connector 13"/>
          <p:cNvCxnSpPr>
            <a:stCxn id="17" idx="3"/>
            <a:endCxn id="13"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18" name="Straight Arrow Connector 17"/>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10"/>
          <a:stretch>
            <a:fillRect/>
          </a:stretch>
        </p:blipFill>
        <p:spPr>
          <a:xfrm>
            <a:off x="251520" y="1052736"/>
            <a:ext cx="8640960" cy="2049608"/>
          </a:xfrm>
          <a:prstGeom prst="rect">
            <a:avLst/>
          </a:prstGeom>
        </p:spPr>
      </p:pic>
    </p:spTree>
    <p:extLst>
      <p:ext uri="{BB962C8B-B14F-4D97-AF65-F5344CB8AC3E}">
        <p14:creationId xmlns:p14="http://schemas.microsoft.com/office/powerpoint/2010/main" val="3247206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916832"/>
            <a:ext cx="8640960" cy="1089076"/>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916831"/>
            <a:ext cx="8640960" cy="362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4" name="Rectangle 23"/>
          <p:cNvSpPr/>
          <p:nvPr/>
        </p:nvSpPr>
        <p:spPr>
          <a:xfrm>
            <a:off x="251520" y="2279185"/>
            <a:ext cx="8640960" cy="7267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Q13</a:t>
            </a:r>
            <a:endParaRPr lang="en-GB" sz="1400" b="1" dirty="0">
              <a:latin typeface="Comic Sans MS" panose="030F0702030302020204" pitchFamily="66" charset="0"/>
            </a:endParaRPr>
          </a:p>
        </p:txBody>
      </p:sp>
      <p:cxnSp>
        <p:nvCxnSpPr>
          <p:cNvPr id="15" name="Straight Arrow Connector 14"/>
          <p:cNvCxnSpPr>
            <a:stCxn id="17" idx="3"/>
            <a:endCxn id="14"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19" name="Straight Arrow Connector 18"/>
          <p:cNvCxnSpPr>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569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Rounding &amp; Estimation</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5"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7" name="Straight Arrow Connector 6"/>
          <p:cNvCxnSpPr>
            <a:stCxn id="5" idx="3"/>
            <a:endCxn id="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6" action="ppaction://hlinksldjump"/>
          </p:cNvPr>
          <p:cNvSpPr/>
          <p:nvPr/>
        </p:nvSpPr>
        <p:spPr>
          <a:xfrm>
            <a:off x="3059960"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2H Q17</a:t>
            </a:r>
            <a:endParaRPr lang="en-GB" sz="1400" b="1" dirty="0">
              <a:latin typeface="Comic Sans MS" panose="030F0702030302020204" pitchFamily="66" charset="0"/>
            </a:endParaRPr>
          </a:p>
        </p:txBody>
      </p:sp>
      <p:sp>
        <p:nvSpPr>
          <p:cNvPr id="11" name="Rectangle 10">
            <a:hlinkClick r:id="rId7" action="ppaction://hlinksldjump"/>
          </p:cNvPr>
          <p:cNvSpPr/>
          <p:nvPr/>
        </p:nvSpPr>
        <p:spPr>
          <a:xfrm>
            <a:off x="5436224"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3H Q3</a:t>
            </a:r>
            <a:endParaRPr lang="en-GB" sz="1400" b="1" dirty="0">
              <a:latin typeface="Comic Sans MS" panose="030F0702030302020204" pitchFamily="66" charset="0"/>
            </a:endParaRPr>
          </a:p>
        </p:txBody>
      </p:sp>
      <p:sp>
        <p:nvSpPr>
          <p:cNvPr id="12" name="Rectangle 11">
            <a:hlinkClick r:id="rId8" action="ppaction://hlinksldjump"/>
          </p:cNvPr>
          <p:cNvSpPr/>
          <p:nvPr/>
        </p:nvSpPr>
        <p:spPr>
          <a:xfrm>
            <a:off x="5436096"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217455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5"/>
          <a:stretch>
            <a:fillRect/>
          </a:stretch>
        </p:blipFill>
        <p:spPr>
          <a:xfrm>
            <a:off x="323529" y="1412776"/>
            <a:ext cx="8496942" cy="2137304"/>
          </a:xfrm>
          <a:prstGeom prst="rect">
            <a:avLst/>
          </a:prstGeom>
        </p:spPr>
      </p:pic>
      <p:grpSp>
        <p:nvGrpSpPr>
          <p:cNvPr id="14" name="Group 13"/>
          <p:cNvGrpSpPr/>
          <p:nvPr/>
        </p:nvGrpSpPr>
        <p:grpSpPr>
          <a:xfrm>
            <a:off x="107504" y="368660"/>
            <a:ext cx="648072" cy="648072"/>
            <a:chOff x="107504" y="368660"/>
            <a:chExt cx="648072" cy="648072"/>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19" name="Straight Arrow Connector 18"/>
          <p:cNvCxnSpPr>
            <a:stCxn id="13"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Q17</a:t>
            </a:r>
            <a:endParaRPr lang="en-GB" sz="1400" b="1" dirty="0">
              <a:latin typeface="Comic Sans MS" panose="030F0702030302020204" pitchFamily="66" charset="0"/>
            </a:endParaRPr>
          </a:p>
        </p:txBody>
      </p:sp>
      <p:cxnSp>
        <p:nvCxnSpPr>
          <p:cNvPr id="26" name="Straight Arrow Connector 25"/>
          <p:cNvCxnSpPr>
            <a:stCxn id="15" idx="3"/>
            <a:endCxn id="25"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480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6914" y="1556792"/>
            <a:ext cx="8650172" cy="17277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6913" y="1556792"/>
            <a:ext cx="8661838" cy="1727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17" name="Straight Arrow Connector 16"/>
          <p:cNvCxnSpPr>
            <a:stCxn id="11"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Q17</a:t>
            </a:r>
            <a:endParaRPr lang="en-GB" sz="1400" b="1" dirty="0">
              <a:latin typeface="Comic Sans MS" panose="030F0702030302020204" pitchFamily="66" charset="0"/>
            </a:endParaRPr>
          </a:p>
        </p:txBody>
      </p:sp>
      <p:cxnSp>
        <p:nvCxnSpPr>
          <p:cNvPr id="19" name="Straight Arrow Connector 18"/>
          <p:cNvCxnSpPr>
            <a:stCxn id="16" idx="3"/>
            <a:endCxn id="18"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823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762600"/>
            <a:ext cx="8640960" cy="52586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19" name="Straight Arrow Connector 18"/>
          <p:cNvCxnSpPr>
            <a:stCxn id="13"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Q3</a:t>
            </a:r>
            <a:endParaRPr lang="en-GB" sz="1400" b="1" dirty="0">
              <a:latin typeface="Comic Sans MS" panose="030F0702030302020204" pitchFamily="66" charset="0"/>
            </a:endParaRPr>
          </a:p>
        </p:txBody>
      </p:sp>
      <p:cxnSp>
        <p:nvCxnSpPr>
          <p:cNvPr id="26" name="Straight Arrow Connector 25"/>
          <p:cNvCxnSpPr>
            <a:stCxn id="15" idx="3"/>
            <a:endCxn id="25"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627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6914" y="1556792"/>
            <a:ext cx="8650172" cy="18958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6913" y="1556792"/>
            <a:ext cx="8661838" cy="1895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Q3</a:t>
            </a:r>
            <a:endParaRPr lang="en-GB" sz="1400" b="1" dirty="0">
              <a:latin typeface="Comic Sans MS" panose="030F0702030302020204" pitchFamily="66" charset="0"/>
            </a:endParaRPr>
          </a:p>
        </p:txBody>
      </p:sp>
      <p:cxnSp>
        <p:nvCxnSpPr>
          <p:cNvPr id="21" name="Straight Arrow Connector 20"/>
          <p:cNvCxnSpPr>
            <a:stCxn id="14" idx="3"/>
            <a:endCxn id="20"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580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124744"/>
            <a:ext cx="8640960" cy="44715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19" name="Straight Arrow Connector 18"/>
          <p:cNvCxnSpPr>
            <a:stCxn id="13"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a:t>
            </a:r>
            <a:endParaRPr lang="en-GB" sz="1400" b="1" dirty="0">
              <a:latin typeface="Comic Sans MS" panose="030F0702030302020204" pitchFamily="66" charset="0"/>
            </a:endParaRPr>
          </a:p>
        </p:txBody>
      </p:sp>
      <p:cxnSp>
        <p:nvCxnSpPr>
          <p:cNvPr id="26" name="Straight Arrow Connector 25"/>
          <p:cNvCxnSpPr>
            <a:stCxn id="15" idx="3"/>
            <a:endCxn id="25"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3023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55577" y="5085316"/>
            <a:ext cx="7632846" cy="1728060"/>
          </a:xfrm>
          <a:prstGeom prst="rect">
            <a:avLst/>
          </a:prstGeom>
        </p:spPr>
      </p:pic>
      <p:pic>
        <p:nvPicPr>
          <p:cNvPr id="7" name="Picture 6"/>
          <p:cNvPicPr>
            <a:picLocks noChangeAspect="1"/>
          </p:cNvPicPr>
          <p:nvPr/>
        </p:nvPicPr>
        <p:blipFill>
          <a:blip r:embed="rId3"/>
          <a:stretch>
            <a:fillRect/>
          </a:stretch>
        </p:blipFill>
        <p:spPr>
          <a:xfrm>
            <a:off x="755577" y="3573016"/>
            <a:ext cx="7632846" cy="238832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9"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4" name="Straight Arrow Connector 23"/>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Q10</a:t>
            </a:r>
            <a:endParaRPr lang="en-GB" sz="1400" b="1" dirty="0">
              <a:latin typeface="Comic Sans MS" panose="030F0702030302020204" pitchFamily="66" charset="0"/>
            </a:endParaRPr>
          </a:p>
        </p:txBody>
      </p:sp>
      <p:cxnSp>
        <p:nvCxnSpPr>
          <p:cNvPr id="26" name="Straight Arrow Connector 25"/>
          <p:cNvCxnSpPr>
            <a:stCxn id="19" idx="3"/>
            <a:endCxn id="25"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1"/>
          <a:stretch>
            <a:fillRect/>
          </a:stretch>
        </p:blipFill>
        <p:spPr>
          <a:xfrm>
            <a:off x="755576" y="457330"/>
            <a:ext cx="7632848" cy="3691750"/>
          </a:xfrm>
          <a:prstGeom prst="rect">
            <a:avLst/>
          </a:prstGeom>
        </p:spPr>
      </p:pic>
    </p:spTree>
    <p:extLst>
      <p:ext uri="{BB962C8B-B14F-4D97-AF65-F5344CB8AC3E}">
        <p14:creationId xmlns:p14="http://schemas.microsoft.com/office/powerpoint/2010/main" val="1224348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6913" y="2276872"/>
            <a:ext cx="8650174" cy="63256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6913" y="2276872"/>
            <a:ext cx="8661838" cy="632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18" name="Straight Arrow Connector 17"/>
          <p:cNvCxnSpPr>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a:t>
            </a:r>
            <a:endParaRPr lang="en-GB" sz="1400" b="1" dirty="0">
              <a:latin typeface="Comic Sans MS" panose="030F0702030302020204" pitchFamily="66" charset="0"/>
            </a:endParaRPr>
          </a:p>
        </p:txBody>
      </p:sp>
      <p:cxnSp>
        <p:nvCxnSpPr>
          <p:cNvPr id="22" name="Straight Arrow Connector 21"/>
          <p:cNvCxnSpPr>
            <a:stCxn id="17" idx="3"/>
            <a:endCxn id="19"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805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Upper &amp; Lower Bounds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5"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7" name="Straight Arrow Connector 6"/>
          <p:cNvCxnSpPr>
            <a:stCxn id="5" idx="3"/>
            <a:endCxn id="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a:hlinkClick r:id="rId6" action="ppaction://hlinksldjump"/>
          </p:cNvPr>
          <p:cNvSpPr/>
          <p:nvPr/>
        </p:nvSpPr>
        <p:spPr>
          <a:xfrm>
            <a:off x="3275984"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Q8</a:t>
            </a:r>
            <a:endParaRPr lang="en-GB" sz="1400" b="1" dirty="0">
              <a:latin typeface="Comic Sans MS" panose="030F0702030302020204" pitchFamily="66" charset="0"/>
            </a:endParaRPr>
          </a:p>
        </p:txBody>
      </p:sp>
      <p:sp>
        <p:nvSpPr>
          <p:cNvPr id="11" name="Rectangle 10">
            <a:hlinkClick r:id="rId7" action="ppaction://hlinksldjump"/>
          </p:cNvPr>
          <p:cNvSpPr/>
          <p:nvPr/>
        </p:nvSpPr>
        <p:spPr>
          <a:xfrm>
            <a:off x="3275984" y="35730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12" name="Rectangle 11">
            <a:hlinkClick r:id="rId8" action="ppaction://hlinksldjump"/>
          </p:cNvPr>
          <p:cNvSpPr/>
          <p:nvPr/>
        </p:nvSpPr>
        <p:spPr>
          <a:xfrm>
            <a:off x="5364216"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sp>
        <p:nvSpPr>
          <p:cNvPr id="13" name="Rectangle 12">
            <a:hlinkClick r:id="rId9" action="ppaction://hlinksldjump"/>
          </p:cNvPr>
          <p:cNvSpPr/>
          <p:nvPr/>
        </p:nvSpPr>
        <p:spPr>
          <a:xfrm>
            <a:off x="5364088"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14" name="Rectangle 13">
            <a:hlinkClick r:id="rId10" action="ppaction://hlinksldjump"/>
          </p:cNvPr>
          <p:cNvSpPr/>
          <p:nvPr/>
        </p:nvSpPr>
        <p:spPr>
          <a:xfrm>
            <a:off x="5364088"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15" name="Rectangle 14">
            <a:hlinkClick r:id="rId11" action="ppaction://hlinksldjump"/>
          </p:cNvPr>
          <p:cNvSpPr/>
          <p:nvPr/>
        </p:nvSpPr>
        <p:spPr>
          <a:xfrm>
            <a:off x="6588352"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19" name="Rectangle 18">
            <a:hlinkClick r:id="rId12" action="ppaction://hlinksldjump"/>
          </p:cNvPr>
          <p:cNvSpPr/>
          <p:nvPr/>
        </p:nvSpPr>
        <p:spPr>
          <a:xfrm>
            <a:off x="6588352"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sp>
        <p:nvSpPr>
          <p:cNvPr id="20" name="Rectangle 19">
            <a:hlinkClick r:id="rId13" action="ppaction://hlinksldjump"/>
          </p:cNvPr>
          <p:cNvSpPr/>
          <p:nvPr/>
        </p:nvSpPr>
        <p:spPr>
          <a:xfrm>
            <a:off x="6588352" y="386104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482380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9" name="Rectangle 18">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6"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1" name="Straight Arrow Connector 20"/>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Q8</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251520" y="1124744"/>
            <a:ext cx="8640960" cy="4356838"/>
          </a:xfrm>
          <a:prstGeom prst="rect">
            <a:avLst/>
          </a:prstGeom>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27652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916832"/>
            <a:ext cx="8640958" cy="152803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916832"/>
            <a:ext cx="8640960" cy="1528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0" name="Straight Arrow Connector 19"/>
          <p:cNvCxnSpPr>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Q8</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001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0" y="4653136"/>
            <a:ext cx="8640959" cy="1571635"/>
          </a:xfrm>
          <a:prstGeom prst="rect">
            <a:avLst/>
          </a:prstGeom>
        </p:spPr>
      </p:pic>
      <p:pic>
        <p:nvPicPr>
          <p:cNvPr id="6" name="Picture 5"/>
          <p:cNvPicPr>
            <a:picLocks noChangeAspect="1"/>
          </p:cNvPicPr>
          <p:nvPr/>
        </p:nvPicPr>
        <p:blipFill>
          <a:blip r:embed="rId3"/>
          <a:stretch>
            <a:fillRect/>
          </a:stretch>
        </p:blipFill>
        <p:spPr>
          <a:xfrm>
            <a:off x="251520" y="2587930"/>
            <a:ext cx="8640960" cy="2569262"/>
          </a:xfrm>
          <a:prstGeom prst="rect">
            <a:avLst/>
          </a:prstGeom>
        </p:spPr>
      </p:pic>
      <p:pic>
        <p:nvPicPr>
          <p:cNvPr id="5" name="Picture 4"/>
          <p:cNvPicPr>
            <a:picLocks noChangeAspect="1"/>
          </p:cNvPicPr>
          <p:nvPr/>
        </p:nvPicPr>
        <p:blipFill>
          <a:blip r:embed="rId4"/>
          <a:stretch>
            <a:fillRect/>
          </a:stretch>
        </p:blipFill>
        <p:spPr>
          <a:xfrm>
            <a:off x="251520" y="1196752"/>
            <a:ext cx="8640959" cy="1994068"/>
          </a:xfrm>
          <a:prstGeom prst="rect">
            <a:avLst/>
          </a:prstGeom>
        </p:spPr>
      </p:pic>
      <p:pic>
        <p:nvPicPr>
          <p:cNvPr id="4" name="Picture 3"/>
          <p:cNvPicPr>
            <a:picLocks noChangeAspect="1"/>
          </p:cNvPicPr>
          <p:nvPr/>
        </p:nvPicPr>
        <p:blipFill>
          <a:blip r:embed="rId5"/>
          <a:stretch>
            <a:fillRect/>
          </a:stretch>
        </p:blipFill>
        <p:spPr>
          <a:xfrm>
            <a:off x="251521" y="1021166"/>
            <a:ext cx="8640958" cy="751650"/>
          </a:xfrm>
          <a:prstGeom prst="rect">
            <a:avLst/>
          </a:prstGeom>
        </p:spPr>
      </p:pic>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sp>
        <p:nvSpPr>
          <p:cNvPr id="19" name="Rectangle 18">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10"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1" name="Straight Arrow Connector 20"/>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1"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Q1</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183731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2900" y="1772816"/>
            <a:ext cx="8458200" cy="16192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42900" y="1772816"/>
            <a:ext cx="845820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5" name="Straight Arrow Connector 14"/>
          <p:cNvCxnSpPr>
            <a:stCxn id="11"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Q1</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42900" y="2348880"/>
            <a:ext cx="845820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24" name="Rectangle 23"/>
          <p:cNvSpPr/>
          <p:nvPr/>
        </p:nvSpPr>
        <p:spPr>
          <a:xfrm>
            <a:off x="342900" y="2852936"/>
            <a:ext cx="8458200" cy="539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Tree>
    <p:extLst>
      <p:ext uri="{BB962C8B-B14F-4D97-AF65-F5344CB8AC3E}">
        <p14:creationId xmlns:p14="http://schemas.microsoft.com/office/powerpoint/2010/main" val="2215948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3" grpId="0" animBg="1"/>
      <p:bldP spid="24" grpId="0" animBg="1"/>
    </p:bld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052736"/>
            <a:ext cx="8496942" cy="37379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1" name="Straight Arrow Connector 20"/>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317106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900" y="1772816"/>
            <a:ext cx="8458200" cy="4804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42900" y="1772816"/>
            <a:ext cx="8458200" cy="4804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0" name="Straight Arrow Connector 19"/>
          <p:cNvCxnSpPr>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1615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5577" y="620688"/>
            <a:ext cx="7632846" cy="54048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1" name="Straight Arrow Connector 20"/>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Q11</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427849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42900" y="1556792"/>
            <a:ext cx="8458200" cy="12127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42900" y="1556791"/>
            <a:ext cx="8458200" cy="1212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4" name="Rectangle 2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6" name="Straight Arrow Connector 25"/>
          <p:cNvCxnSpPr>
            <a:stCxn id="24" idx="3"/>
            <a:endCxn id="2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Q11</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768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628800"/>
            <a:ext cx="8640960" cy="171483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251521" y="1628798"/>
            <a:ext cx="8640958" cy="1095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9" name="Rectangle 28"/>
          <p:cNvSpPr/>
          <p:nvPr/>
        </p:nvSpPr>
        <p:spPr>
          <a:xfrm>
            <a:off x="251520" y="2724593"/>
            <a:ext cx="8640958" cy="619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Q10</a:t>
            </a:r>
            <a:endParaRPr lang="en-GB" sz="1400" b="1" dirty="0">
              <a:latin typeface="Comic Sans MS" panose="030F0702030302020204" pitchFamily="66" charset="0"/>
            </a:endParaRPr>
          </a:p>
        </p:txBody>
      </p:sp>
      <p:cxnSp>
        <p:nvCxnSpPr>
          <p:cNvPr id="23" name="Straight Arrow Connector 22"/>
          <p:cNvCxnSpPr>
            <a:stCxn id="15" idx="3"/>
            <a:endCxn id="19"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8002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7" grpId="0" animBg="1"/>
      <p:bldP spid="29" grpId="0" animBg="1"/>
    </p:bld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931088"/>
            <a:ext cx="8064896" cy="55597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1" name="Straight Arrow Connector 20"/>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Q12</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775402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901" y="1772816"/>
            <a:ext cx="8458198" cy="13127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42900" y="1772817"/>
            <a:ext cx="8458200" cy="131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6" name="Straight Arrow Connector 15"/>
          <p:cNvCxnSpPr>
            <a:stCxn id="14"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Q12</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232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2410208"/>
            <a:ext cx="8496942" cy="3827104"/>
          </a:xfrm>
          <a:prstGeom prst="rect">
            <a:avLst/>
          </a:prstGeom>
        </p:spPr>
      </p:pic>
      <p:pic>
        <p:nvPicPr>
          <p:cNvPr id="4" name="Picture 3"/>
          <p:cNvPicPr>
            <a:picLocks noChangeAspect="1"/>
          </p:cNvPicPr>
          <p:nvPr/>
        </p:nvPicPr>
        <p:blipFill>
          <a:blip r:embed="rId3"/>
          <a:stretch>
            <a:fillRect/>
          </a:stretch>
        </p:blipFill>
        <p:spPr>
          <a:xfrm>
            <a:off x="323528" y="1052736"/>
            <a:ext cx="8496944" cy="218185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9" name="Rectangle 18">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1" name="Straight Arrow Connector 20"/>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Q14</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11"/>
          <a:stretch>
            <a:fillRect/>
          </a:stretch>
        </p:blipFill>
        <p:spPr>
          <a:xfrm>
            <a:off x="323528" y="3284984"/>
            <a:ext cx="8496944" cy="1003272"/>
          </a:xfrm>
          <a:prstGeom prst="rect">
            <a:avLst/>
          </a:prstGeom>
        </p:spPr>
      </p:pic>
    </p:spTree>
    <p:extLst>
      <p:ext uri="{BB962C8B-B14F-4D97-AF65-F5344CB8AC3E}">
        <p14:creationId xmlns:p14="http://schemas.microsoft.com/office/powerpoint/2010/main" val="861679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9552" y="5456760"/>
            <a:ext cx="8064896" cy="924568"/>
          </a:xfrm>
          <a:prstGeom prst="rect">
            <a:avLst/>
          </a:prstGeom>
        </p:spPr>
      </p:pic>
      <p:pic>
        <p:nvPicPr>
          <p:cNvPr id="4" name="Picture 3"/>
          <p:cNvPicPr>
            <a:picLocks noChangeAspect="1"/>
          </p:cNvPicPr>
          <p:nvPr/>
        </p:nvPicPr>
        <p:blipFill>
          <a:blip r:embed="rId3"/>
          <a:stretch>
            <a:fillRect/>
          </a:stretch>
        </p:blipFill>
        <p:spPr>
          <a:xfrm>
            <a:off x="539552" y="523366"/>
            <a:ext cx="8064896" cy="4868102"/>
          </a:xfrm>
          <a:prstGeom prst="rect">
            <a:avLst/>
          </a:prstGeom>
        </p:spPr>
      </p:pic>
      <p:sp>
        <p:nvSpPr>
          <p:cNvPr id="13" name="Rectangle 12"/>
          <p:cNvSpPr/>
          <p:nvPr/>
        </p:nvSpPr>
        <p:spPr>
          <a:xfrm>
            <a:off x="539552" y="5456760"/>
            <a:ext cx="8064896" cy="924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
        <p:nvSpPr>
          <p:cNvPr id="11" name="Rectangle 10">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5"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0" name="Straight Arrow Connector 19"/>
          <p:cNvCxnSpPr>
            <a:stCxn id="11"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6"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Q14</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36512" y="5735569"/>
            <a:ext cx="1197768" cy="1197768"/>
          </a:xfrm>
          <a:prstGeom prst="rect">
            <a:avLst/>
          </a:prstGeom>
          <a:noFill/>
        </p:spPr>
      </p:pic>
      <p:sp>
        <p:nvSpPr>
          <p:cNvPr id="23" name="Rectangle 22"/>
          <p:cNvSpPr/>
          <p:nvPr/>
        </p:nvSpPr>
        <p:spPr>
          <a:xfrm>
            <a:off x="539552" y="4005064"/>
            <a:ext cx="8064896" cy="1386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4" name="Rectangle 23"/>
          <p:cNvSpPr/>
          <p:nvPr/>
        </p:nvSpPr>
        <p:spPr>
          <a:xfrm>
            <a:off x="539552" y="462879"/>
            <a:ext cx="8064896" cy="3542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558711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3" grpId="0" animBg="1"/>
      <p:bldP spid="24" grpId="0" animBg="1"/>
    </p:bld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9" name="Rectangle 18">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6"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1" name="Straight Arrow Connector 20"/>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Q4</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251520" y="1700808"/>
            <a:ext cx="8640960" cy="784444"/>
          </a:xfrm>
          <a:prstGeom prst="rect">
            <a:avLst/>
          </a:prstGeom>
        </p:spPr>
      </p:pic>
    </p:spTree>
    <p:extLst>
      <p:ext uri="{BB962C8B-B14F-4D97-AF65-F5344CB8AC3E}">
        <p14:creationId xmlns:p14="http://schemas.microsoft.com/office/powerpoint/2010/main" val="1205423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2204864"/>
            <a:ext cx="8064894" cy="4155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539552" y="2204864"/>
            <a:ext cx="8064896" cy="415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6" name="Straight Arrow Connector 15"/>
          <p:cNvCxnSpPr>
            <a:stCxn id="14"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Q4</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683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2226944"/>
            <a:ext cx="8640956" cy="4010368"/>
          </a:xfrm>
          <a:prstGeom prst="rect">
            <a:avLst/>
          </a:prstGeom>
        </p:spPr>
      </p:pic>
      <p:pic>
        <p:nvPicPr>
          <p:cNvPr id="4" name="Picture 3"/>
          <p:cNvPicPr>
            <a:picLocks noChangeAspect="1"/>
          </p:cNvPicPr>
          <p:nvPr/>
        </p:nvPicPr>
        <p:blipFill>
          <a:blip r:embed="rId3"/>
          <a:stretch>
            <a:fillRect/>
          </a:stretch>
        </p:blipFill>
        <p:spPr>
          <a:xfrm>
            <a:off x="251521" y="980728"/>
            <a:ext cx="8640958" cy="236476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9" name="Rectangle 18">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1" name="Straight Arrow Connector 20"/>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Q16</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286967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196752"/>
            <a:ext cx="8496944" cy="35809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1141919"/>
            <a:ext cx="8496944" cy="3635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9" name="Straight Arrow Connector 18"/>
          <p:cNvCxnSpPr>
            <a:stCxn id="11" idx="3"/>
            <a:endCxn id="1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Q16</a:t>
            </a:r>
            <a:endParaRPr lang="en-GB" sz="1400" b="1" dirty="0">
              <a:latin typeface="Comic Sans MS" panose="030F0702030302020204" pitchFamily="66" charset="0"/>
            </a:endParaRPr>
          </a:p>
        </p:txBody>
      </p:sp>
      <p:cxnSp>
        <p:nvCxnSpPr>
          <p:cNvPr id="21" name="Straight Arrow Connector 20"/>
          <p:cNvCxnSpPr>
            <a:stCxn id="13" idx="3"/>
            <a:endCxn id="20"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138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Fractions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5"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7" name="Straight Arrow Connector 6"/>
          <p:cNvCxnSpPr>
            <a:stCxn id="5" idx="3"/>
            <a:endCxn id="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Rectangle 34">
            <a:hlinkClick r:id="rId6" action="ppaction://hlinksldjump"/>
          </p:cNvPr>
          <p:cNvSpPr/>
          <p:nvPr/>
        </p:nvSpPr>
        <p:spPr>
          <a:xfrm>
            <a:off x="3275984" y="270897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Q15</a:t>
            </a:r>
            <a:endParaRPr lang="en-GB" sz="1400" b="1" dirty="0">
              <a:latin typeface="Comic Sans MS" panose="030F0702030302020204" pitchFamily="66" charset="0"/>
            </a:endParaRPr>
          </a:p>
        </p:txBody>
      </p:sp>
      <p:sp>
        <p:nvSpPr>
          <p:cNvPr id="15" name="Rectangle 14">
            <a:hlinkClick r:id="rId7" action="ppaction://hlinksldjump"/>
            <a:extLst>
              <a:ext uri="{FF2B5EF4-FFF2-40B4-BE49-F238E27FC236}">
                <a16:creationId xmlns:a16="http://schemas.microsoft.com/office/drawing/2014/main" id="{C3D3BD40-BB3E-43AF-822B-453581058622}"/>
              </a:ext>
            </a:extLst>
          </p:cNvPr>
          <p:cNvSpPr/>
          <p:nvPr/>
        </p:nvSpPr>
        <p:spPr>
          <a:xfrm>
            <a:off x="2123728" y="6525344"/>
            <a:ext cx="1944216"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sp>
        <p:nvSpPr>
          <p:cNvPr id="16" name="Rectangle 15">
            <a:extLst>
              <a:ext uri="{FF2B5EF4-FFF2-40B4-BE49-F238E27FC236}">
                <a16:creationId xmlns:a16="http://schemas.microsoft.com/office/drawing/2014/main" id="{97595F66-83FB-4DF4-AE54-B82BC7B0B101}"/>
              </a:ext>
            </a:extLst>
          </p:cNvPr>
          <p:cNvSpPr/>
          <p:nvPr/>
        </p:nvSpPr>
        <p:spPr>
          <a:xfrm>
            <a:off x="1043608" y="6516202"/>
            <a:ext cx="1008112" cy="29717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See also</a:t>
            </a:r>
          </a:p>
        </p:txBody>
      </p:sp>
      <p:sp>
        <p:nvSpPr>
          <p:cNvPr id="17" name="Rectangle 16">
            <a:extLst>
              <a:ext uri="{FF2B5EF4-FFF2-40B4-BE49-F238E27FC236}">
                <a16:creationId xmlns:a16="http://schemas.microsoft.com/office/drawing/2014/main" id="{C30C6F3F-85FE-4CCE-8DAC-5E377A08B396}"/>
              </a:ext>
            </a:extLst>
          </p:cNvPr>
          <p:cNvSpPr/>
          <p:nvPr/>
        </p:nvSpPr>
        <p:spPr>
          <a:xfrm>
            <a:off x="35496" y="6516202"/>
            <a:ext cx="936104" cy="29717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Context</a:t>
            </a:r>
          </a:p>
        </p:txBody>
      </p:sp>
      <p:sp>
        <p:nvSpPr>
          <p:cNvPr id="18" name="Rectangle 17">
            <a:hlinkClick r:id="rId8" action="ppaction://hlinksldjump"/>
            <a:extLst>
              <a:ext uri="{FF2B5EF4-FFF2-40B4-BE49-F238E27FC236}">
                <a16:creationId xmlns:a16="http://schemas.microsoft.com/office/drawing/2014/main" id="{C3D3BD40-BB3E-43AF-822B-453581058622}"/>
              </a:ext>
            </a:extLst>
          </p:cNvPr>
          <p:cNvSpPr/>
          <p:nvPr/>
        </p:nvSpPr>
        <p:spPr>
          <a:xfrm>
            <a:off x="4139952" y="6525344"/>
            <a:ext cx="1656184"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Basic Probability</a:t>
            </a:r>
            <a:endParaRPr lang="en-GB" sz="1400" b="1" dirty="0">
              <a:latin typeface="Comic Sans MS" panose="030F0702030302020204" pitchFamily="66" charset="0"/>
            </a:endParaRPr>
          </a:p>
        </p:txBody>
      </p:sp>
      <p:sp>
        <p:nvSpPr>
          <p:cNvPr id="22" name="Rectangle 21">
            <a:hlinkClick r:id="rId9" action="ppaction://hlinksldjump"/>
            <a:extLst>
              <a:ext uri="{FF2B5EF4-FFF2-40B4-BE49-F238E27FC236}">
                <a16:creationId xmlns:a16="http://schemas.microsoft.com/office/drawing/2014/main" id="{C3D3BD40-BB3E-43AF-822B-453581058622}"/>
              </a:ext>
            </a:extLst>
          </p:cNvPr>
          <p:cNvSpPr/>
          <p:nvPr/>
        </p:nvSpPr>
        <p:spPr>
          <a:xfrm>
            <a:off x="5868144" y="6525344"/>
            <a:ext cx="1512168"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Multiple Events</a:t>
            </a:r>
            <a:endParaRPr lang="en-GB" sz="1400" b="1" dirty="0">
              <a:latin typeface="Comic Sans MS" panose="030F0702030302020204" pitchFamily="66" charset="0"/>
            </a:endParaRPr>
          </a:p>
        </p:txBody>
      </p:sp>
      <p:sp>
        <p:nvSpPr>
          <p:cNvPr id="23" name="Rectangle 22">
            <a:hlinkClick r:id="rId10" action="ppaction://hlinksldjump"/>
            <a:extLst>
              <a:ext uri="{FF2B5EF4-FFF2-40B4-BE49-F238E27FC236}">
                <a16:creationId xmlns:a16="http://schemas.microsoft.com/office/drawing/2014/main" id="{C3D3BD40-BB3E-43AF-822B-453581058622}"/>
              </a:ext>
            </a:extLst>
          </p:cNvPr>
          <p:cNvSpPr/>
          <p:nvPr/>
        </p:nvSpPr>
        <p:spPr>
          <a:xfrm>
            <a:off x="5076056" y="6165304"/>
            <a:ext cx="1512168"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Tree Diagrams</a:t>
            </a:r>
            <a:endParaRPr lang="en-GB" sz="1400" b="1" dirty="0">
              <a:latin typeface="Comic Sans MS" panose="030F0702030302020204" pitchFamily="66" charset="0"/>
            </a:endParaRPr>
          </a:p>
        </p:txBody>
      </p:sp>
      <p:sp>
        <p:nvSpPr>
          <p:cNvPr id="24" name="Rectangle 23">
            <a:hlinkClick r:id="rId11" action="ppaction://hlinksldjump"/>
          </p:cNvPr>
          <p:cNvSpPr/>
          <p:nvPr/>
        </p:nvSpPr>
        <p:spPr>
          <a:xfrm>
            <a:off x="3275984"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25" name="Rectangle 24">
            <a:hlinkClick r:id="rId12" action="ppaction://hlinksldjump"/>
          </p:cNvPr>
          <p:cNvSpPr/>
          <p:nvPr/>
        </p:nvSpPr>
        <p:spPr>
          <a:xfrm>
            <a:off x="3275984"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3H Q8</a:t>
            </a:r>
            <a:endParaRPr lang="en-GB" sz="1400" b="1" dirty="0">
              <a:latin typeface="Comic Sans MS" panose="030F0702030302020204" pitchFamily="66" charset="0"/>
            </a:endParaRPr>
          </a:p>
        </p:txBody>
      </p:sp>
      <p:sp>
        <p:nvSpPr>
          <p:cNvPr id="26" name="Rectangle 25">
            <a:hlinkClick r:id="rId13" action="ppaction://hlinksldjump"/>
          </p:cNvPr>
          <p:cNvSpPr/>
          <p:nvPr/>
        </p:nvSpPr>
        <p:spPr>
          <a:xfrm>
            <a:off x="5796264"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2H Q1</a:t>
            </a:r>
            <a:endParaRPr lang="en-GB" sz="1400" b="1" dirty="0">
              <a:latin typeface="Comic Sans MS" panose="030F0702030302020204" pitchFamily="66" charset="0"/>
            </a:endParaRPr>
          </a:p>
        </p:txBody>
      </p:sp>
      <p:sp>
        <p:nvSpPr>
          <p:cNvPr id="27" name="Rectangle 26">
            <a:hlinkClick r:id="rId14" action="ppaction://hlinksldjump"/>
          </p:cNvPr>
          <p:cNvSpPr/>
          <p:nvPr/>
        </p:nvSpPr>
        <p:spPr>
          <a:xfrm>
            <a:off x="5796136"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2H Q1</a:t>
            </a:r>
            <a:endParaRPr lang="en-GB" sz="1400" b="1" dirty="0">
              <a:latin typeface="Comic Sans MS" panose="030F0702030302020204" pitchFamily="66" charset="0"/>
            </a:endParaRPr>
          </a:p>
        </p:txBody>
      </p:sp>
      <p:sp>
        <p:nvSpPr>
          <p:cNvPr id="28" name="Rectangle 27">
            <a:hlinkClick r:id="rId15" action="ppaction://hlinksldjump"/>
          </p:cNvPr>
          <p:cNvSpPr/>
          <p:nvPr/>
        </p:nvSpPr>
        <p:spPr>
          <a:xfrm>
            <a:off x="5796136" y="386110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2H Q6</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800443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655089"/>
            <a:ext cx="7632848" cy="52688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8" name="Straight Arrow Connector 17"/>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Q15</a:t>
            </a:r>
            <a:endParaRPr lang="en-GB" sz="1400" b="1" dirty="0">
              <a:latin typeface="Comic Sans MS" panose="030F0702030302020204" pitchFamily="66" charset="0"/>
            </a:endParaRPr>
          </a:p>
        </p:txBody>
      </p:sp>
      <p:cxnSp>
        <p:nvCxnSpPr>
          <p:cNvPr id="23" name="Straight Arrow Connector 22"/>
          <p:cNvCxnSpPr>
            <a:stCxn id="17" idx="3"/>
            <a:endCxn id="19"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630507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544616"/>
          </a:xfrm>
        </p:spPr>
        <p:txBody>
          <a:bodyPr>
            <a:normAutofit/>
          </a:bodyPr>
          <a:lstStyle/>
          <a:p>
            <a:pPr marL="0" indent="0">
              <a:buNone/>
            </a:pPr>
            <a:r>
              <a:rPr lang="en-GB" dirty="0"/>
              <a:t>There are generally around </a:t>
            </a:r>
            <a:r>
              <a:rPr lang="en-GB" dirty="0" smtClean="0"/>
              <a:t>20 </a:t>
            </a:r>
            <a:r>
              <a:rPr lang="en-GB" dirty="0"/>
              <a:t>Questions per paper, with more complex and problem solving questions towards the </a:t>
            </a:r>
            <a:r>
              <a:rPr lang="en-GB" dirty="0" smtClean="0"/>
              <a:t>end.</a:t>
            </a:r>
            <a:r>
              <a:rPr lang="en-GB" dirty="0"/>
              <a:t> There are </a:t>
            </a:r>
            <a:r>
              <a:rPr lang="en-GB" dirty="0" smtClean="0"/>
              <a:t>100 </a:t>
            </a:r>
            <a:r>
              <a:rPr lang="en-GB" dirty="0"/>
              <a:t>marks on </a:t>
            </a:r>
            <a:r>
              <a:rPr lang="en-GB" dirty="0" smtClean="0"/>
              <a:t>each 90 minute </a:t>
            </a:r>
            <a:r>
              <a:rPr lang="en-GB" dirty="0"/>
              <a:t>paper (meaning an average of </a:t>
            </a:r>
            <a:r>
              <a:rPr lang="en-GB" dirty="0" smtClean="0"/>
              <a:t>5 </a:t>
            </a:r>
            <a:r>
              <a:rPr lang="en-GB" dirty="0"/>
              <a:t>marks per </a:t>
            </a:r>
            <a:r>
              <a:rPr lang="en-GB" dirty="0" smtClean="0"/>
              <a:t>question, just under a minute per mark).</a:t>
            </a:r>
          </a:p>
          <a:p>
            <a:pPr marL="0" indent="0">
              <a:buNone/>
            </a:pPr>
            <a:endParaRPr lang="en-GB" dirty="0"/>
          </a:p>
          <a:p>
            <a:pPr marL="0" indent="0">
              <a:buNone/>
            </a:pPr>
            <a:r>
              <a:rPr lang="en-GB" dirty="0" smtClean="0"/>
              <a:t>Some Questions have exemplar responses which can be accessed by pressing the solutions (superman) button again.</a:t>
            </a:r>
            <a:endParaRPr lang="en-GB" dirty="0"/>
          </a:p>
          <a:p>
            <a:pPr marL="0" indent="0">
              <a:buNone/>
            </a:pPr>
            <a:endParaRPr lang="en-GB" dirty="0" smtClean="0"/>
          </a:p>
          <a:p>
            <a:pPr marL="0" indent="0">
              <a:buNone/>
            </a:pPr>
            <a:endParaRPr lang="en-GB" dirty="0" smtClean="0"/>
          </a:p>
        </p:txBody>
      </p:sp>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628650" y="-56803"/>
            <a:ext cx="7886700" cy="1325563"/>
          </a:xfrm>
        </p:spPr>
        <p:txBody>
          <a:bodyPr>
            <a:normAutofit/>
          </a:bodyPr>
          <a:lstStyle/>
          <a:p>
            <a:r>
              <a:rPr lang="en-GB" dirty="0"/>
              <a:t>Notes on </a:t>
            </a:r>
            <a:r>
              <a:rPr lang="en-GB" dirty="0" smtClean="0"/>
              <a:t>OCR Papers</a:t>
            </a:r>
            <a:endParaRPr lang="en-GB" dirty="0"/>
          </a:p>
        </p:txBody>
      </p:sp>
    </p:spTree>
    <p:extLst>
      <p:ext uri="{BB962C8B-B14F-4D97-AF65-F5344CB8AC3E}">
        <p14:creationId xmlns:p14="http://schemas.microsoft.com/office/powerpoint/2010/main" val="258492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4" name="Straight Arrow Connector 23"/>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Q5</a:t>
            </a:r>
            <a:endParaRPr lang="en-GB" sz="1400" b="1" dirty="0">
              <a:latin typeface="Comic Sans MS" panose="030F0702030302020204" pitchFamily="66" charset="0"/>
            </a:endParaRPr>
          </a:p>
        </p:txBody>
      </p:sp>
      <p:cxnSp>
        <p:nvCxnSpPr>
          <p:cNvPr id="26" name="Straight Arrow Connector 25"/>
          <p:cNvCxnSpPr>
            <a:stCxn id="19" idx="3"/>
            <a:endCxn id="25"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1547664" y="443128"/>
            <a:ext cx="6048672" cy="6298240"/>
          </a:xfrm>
          <a:prstGeom prst="rect">
            <a:avLst/>
          </a:prstGeom>
        </p:spPr>
      </p:pic>
    </p:spTree>
    <p:extLst>
      <p:ext uri="{BB962C8B-B14F-4D97-AF65-F5344CB8AC3E}">
        <p14:creationId xmlns:p14="http://schemas.microsoft.com/office/powerpoint/2010/main" val="347047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081" y="1700808"/>
            <a:ext cx="8661838" cy="17856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1081" y="1700808"/>
            <a:ext cx="8661838" cy="1785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1" name="Rectangle 10">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7" name="Straight Arrow Connector 16"/>
          <p:cNvCxnSpPr>
            <a:stCxn id="10" idx="3"/>
            <a:endCxn id="1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Q15</a:t>
            </a:r>
            <a:endParaRPr lang="en-GB" sz="1400" b="1" dirty="0">
              <a:latin typeface="Comic Sans MS" panose="030F0702030302020204" pitchFamily="66" charset="0"/>
            </a:endParaRPr>
          </a:p>
        </p:txBody>
      </p:sp>
      <p:cxnSp>
        <p:nvCxnSpPr>
          <p:cNvPr id="19" name="Straight Arrow Connector 18"/>
          <p:cNvCxnSpPr>
            <a:stCxn id="11" idx="3"/>
            <a:endCxn id="18"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5070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1" y="4480730"/>
            <a:ext cx="8640958" cy="1756582"/>
          </a:xfrm>
          <a:prstGeom prst="rect">
            <a:avLst/>
          </a:prstGeom>
        </p:spPr>
      </p:pic>
      <p:pic>
        <p:nvPicPr>
          <p:cNvPr id="6" name="Picture 5"/>
          <p:cNvPicPr>
            <a:picLocks noChangeAspect="1"/>
          </p:cNvPicPr>
          <p:nvPr/>
        </p:nvPicPr>
        <p:blipFill>
          <a:blip r:embed="rId3"/>
          <a:stretch>
            <a:fillRect/>
          </a:stretch>
        </p:blipFill>
        <p:spPr>
          <a:xfrm>
            <a:off x="251521" y="3356992"/>
            <a:ext cx="8640958" cy="2081874"/>
          </a:xfrm>
          <a:prstGeom prst="rect">
            <a:avLst/>
          </a:prstGeom>
        </p:spPr>
      </p:pic>
      <p:pic>
        <p:nvPicPr>
          <p:cNvPr id="5" name="Picture 4"/>
          <p:cNvPicPr>
            <a:picLocks noChangeAspect="1"/>
          </p:cNvPicPr>
          <p:nvPr/>
        </p:nvPicPr>
        <p:blipFill>
          <a:blip r:embed="rId4"/>
          <a:stretch>
            <a:fillRect/>
          </a:stretch>
        </p:blipFill>
        <p:spPr>
          <a:xfrm>
            <a:off x="251520" y="1340768"/>
            <a:ext cx="8640960" cy="264688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5" name="Rectangle 14">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9"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8" name="Straight Arrow Connector 17"/>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0"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Q9</a:t>
            </a:r>
            <a:endParaRPr lang="en-GB" sz="1400" b="1" dirty="0">
              <a:latin typeface="Comic Sans MS" panose="030F0702030302020204" pitchFamily="66" charset="0"/>
            </a:endParaRPr>
          </a:p>
        </p:txBody>
      </p:sp>
      <p:cxnSp>
        <p:nvCxnSpPr>
          <p:cNvPr id="23" name="Straight Arrow Connector 22"/>
          <p:cNvCxnSpPr>
            <a:stCxn id="17" idx="3"/>
            <a:endCxn id="19"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12"/>
          <a:stretch>
            <a:fillRect/>
          </a:stretch>
        </p:blipFill>
        <p:spPr>
          <a:xfrm>
            <a:off x="251520" y="1052736"/>
            <a:ext cx="8640960" cy="1343092"/>
          </a:xfrm>
          <a:prstGeom prst="rect">
            <a:avLst/>
          </a:prstGeom>
        </p:spPr>
      </p:pic>
    </p:spTree>
    <p:extLst>
      <p:ext uri="{BB962C8B-B14F-4D97-AF65-F5344CB8AC3E}">
        <p14:creationId xmlns:p14="http://schemas.microsoft.com/office/powerpoint/2010/main" val="2868697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1082" y="1412776"/>
            <a:ext cx="8661836" cy="28714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1081" y="1412776"/>
            <a:ext cx="8661838"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Q9</a:t>
            </a:r>
            <a:endParaRPr lang="en-GB" sz="1400" b="1" dirty="0">
              <a:latin typeface="Comic Sans MS" panose="030F0702030302020204" pitchFamily="66" charset="0"/>
            </a:endParaRPr>
          </a:p>
        </p:txBody>
      </p:sp>
      <p:cxnSp>
        <p:nvCxnSpPr>
          <p:cNvPr id="20" name="Straight Arrow Connector 19"/>
          <p:cNvCxnSpPr>
            <a:stCxn id="14" idx="3"/>
            <a:endCxn id="16"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41081" y="2708920"/>
            <a:ext cx="8661838"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2" name="Rectangle 21"/>
          <p:cNvSpPr/>
          <p:nvPr/>
        </p:nvSpPr>
        <p:spPr>
          <a:xfrm>
            <a:off x="241081" y="3501008"/>
            <a:ext cx="8661838" cy="783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49990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5" grpId="0" animBg="1"/>
      <p:bldP spid="21" grpId="0" animBg="1"/>
      <p:bldP spid="22" grpId="0" animBg="1"/>
    </p:bld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086369"/>
            <a:ext cx="8640960" cy="46852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4" name="Straight Arrow Connector 13"/>
          <p:cNvCxnSpPr>
            <a:stCxn id="11" idx="3"/>
            <a:endCxn id="1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Q8</a:t>
            </a:r>
            <a:endParaRPr lang="en-GB" sz="1400" b="1" dirty="0">
              <a:latin typeface="Comic Sans MS" panose="030F0702030302020204" pitchFamily="66" charset="0"/>
            </a:endParaRPr>
          </a:p>
        </p:txBody>
      </p:sp>
      <p:cxnSp>
        <p:nvCxnSpPr>
          <p:cNvPr id="17" name="Straight Arrow Connector 16"/>
          <p:cNvCxnSpPr>
            <a:stCxn id="12" idx="3"/>
            <a:endCxn id="15"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0707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988840"/>
            <a:ext cx="8784976" cy="140502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2" y="1988840"/>
            <a:ext cx="8784976" cy="536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79512" y="2525770"/>
            <a:ext cx="8784976" cy="868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7" name="Straight Arrow Connector 16"/>
          <p:cNvCxnSpPr>
            <a:stCxn id="13"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Q8</a:t>
            </a:r>
            <a:endParaRPr lang="en-GB" sz="1400" b="1" dirty="0">
              <a:latin typeface="Comic Sans MS" panose="030F0702030302020204" pitchFamily="66" charset="0"/>
            </a:endParaRPr>
          </a:p>
        </p:txBody>
      </p:sp>
      <p:cxnSp>
        <p:nvCxnSpPr>
          <p:cNvPr id="24" name="Straight Arrow Connector 23"/>
          <p:cNvCxnSpPr>
            <a:stCxn id="16" idx="3"/>
            <a:endCxn id="20"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835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P spid="22" grpId="0" animBg="1"/>
    </p:bld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1" name="Rectangle 10">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4" name="Straight Arrow Connector 13"/>
          <p:cNvCxnSpPr>
            <a:stCxn id="11" idx="3"/>
            <a:endCxn id="1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a:t>
            </a:r>
            <a:endParaRPr lang="en-GB" sz="1400" b="1" dirty="0">
              <a:latin typeface="Comic Sans MS" panose="030F0702030302020204" pitchFamily="66" charset="0"/>
            </a:endParaRPr>
          </a:p>
        </p:txBody>
      </p:sp>
      <p:cxnSp>
        <p:nvCxnSpPr>
          <p:cNvPr id="17" name="Straight Arrow Connector 16"/>
          <p:cNvCxnSpPr>
            <a:stCxn id="12" idx="3"/>
            <a:endCxn id="15"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251520" y="1340768"/>
            <a:ext cx="8640960" cy="2269466"/>
          </a:xfrm>
          <a:prstGeom prst="rect">
            <a:avLst/>
          </a:prstGeom>
        </p:spPr>
      </p:pic>
    </p:spTree>
    <p:extLst>
      <p:ext uri="{BB962C8B-B14F-4D97-AF65-F5344CB8AC3E}">
        <p14:creationId xmlns:p14="http://schemas.microsoft.com/office/powerpoint/2010/main" val="1331165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844824"/>
            <a:ext cx="8784974" cy="11923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2" y="1844824"/>
            <a:ext cx="8784976" cy="1186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8" name="Straight Arrow Connector 17"/>
          <p:cNvCxnSpPr>
            <a:stCxn id="14"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a:t>
            </a:r>
            <a:endParaRPr lang="en-GB" sz="1400" b="1" dirty="0">
              <a:latin typeface="Comic Sans MS" panose="030F0702030302020204" pitchFamily="66" charset="0"/>
            </a:endParaRPr>
          </a:p>
        </p:txBody>
      </p:sp>
      <p:cxnSp>
        <p:nvCxnSpPr>
          <p:cNvPr id="21" name="Straight Arrow Connector 20"/>
          <p:cNvCxnSpPr>
            <a:stCxn id="15" idx="3"/>
            <a:endCxn id="19"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150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513" y="4313684"/>
            <a:ext cx="8784974" cy="1923628"/>
          </a:xfrm>
          <a:prstGeom prst="rect">
            <a:avLst/>
          </a:prstGeom>
        </p:spPr>
      </p:pic>
      <p:pic>
        <p:nvPicPr>
          <p:cNvPr id="5" name="Picture 4"/>
          <p:cNvPicPr>
            <a:picLocks noChangeAspect="1"/>
          </p:cNvPicPr>
          <p:nvPr/>
        </p:nvPicPr>
        <p:blipFill>
          <a:blip r:embed="rId3"/>
          <a:stretch>
            <a:fillRect/>
          </a:stretch>
        </p:blipFill>
        <p:spPr>
          <a:xfrm>
            <a:off x="179514" y="1555588"/>
            <a:ext cx="8784972" cy="345758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1" name="Rectangle 1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4" name="Straight Arrow Connector 13"/>
          <p:cNvCxnSpPr>
            <a:stCxn id="11" idx="3"/>
            <a:endCxn id="1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a:t>
            </a:r>
            <a:endParaRPr lang="en-GB" sz="1400" b="1" dirty="0">
              <a:latin typeface="Comic Sans MS" panose="030F0702030302020204" pitchFamily="66" charset="0"/>
            </a:endParaRPr>
          </a:p>
        </p:txBody>
      </p:sp>
      <p:cxnSp>
        <p:nvCxnSpPr>
          <p:cNvPr id="17" name="Straight Arrow Connector 16"/>
          <p:cNvCxnSpPr>
            <a:stCxn id="12" idx="3"/>
            <a:endCxn id="15"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11"/>
          <a:stretch>
            <a:fillRect/>
          </a:stretch>
        </p:blipFill>
        <p:spPr>
          <a:xfrm>
            <a:off x="179513" y="1052736"/>
            <a:ext cx="8784974" cy="1253250"/>
          </a:xfrm>
          <a:prstGeom prst="rect">
            <a:avLst/>
          </a:prstGeom>
        </p:spPr>
      </p:pic>
    </p:spTree>
    <p:extLst>
      <p:ext uri="{BB962C8B-B14F-4D97-AF65-F5344CB8AC3E}">
        <p14:creationId xmlns:p14="http://schemas.microsoft.com/office/powerpoint/2010/main" val="3554455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412776"/>
            <a:ext cx="8784974" cy="23992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2" y="1412776"/>
            <a:ext cx="8784976"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6" name="Straight Arrow Connector 15"/>
          <p:cNvCxnSpPr>
            <a:stCxn id="11" idx="3"/>
            <a:endCxn id="1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a:t>
            </a:r>
            <a:endParaRPr lang="en-GB" sz="1400" b="1" dirty="0">
              <a:latin typeface="Comic Sans MS" panose="030F0702030302020204" pitchFamily="66" charset="0"/>
            </a:endParaRPr>
          </a:p>
        </p:txBody>
      </p:sp>
      <p:cxnSp>
        <p:nvCxnSpPr>
          <p:cNvPr id="20" name="Straight Arrow Connector 19"/>
          <p:cNvCxnSpPr>
            <a:stCxn id="13" idx="3"/>
            <a:endCxn id="17"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79512" y="3140968"/>
            <a:ext cx="8784976" cy="671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124594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P spid="22" grpId="0" animBg="1"/>
    </p:bld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9" y="3036962"/>
            <a:ext cx="8496942" cy="3128342"/>
          </a:xfrm>
          <a:prstGeom prst="rect">
            <a:avLst/>
          </a:prstGeom>
        </p:spPr>
      </p:pic>
      <p:pic>
        <p:nvPicPr>
          <p:cNvPr id="4" name="Picture 3"/>
          <p:cNvPicPr>
            <a:picLocks noChangeAspect="1"/>
          </p:cNvPicPr>
          <p:nvPr/>
        </p:nvPicPr>
        <p:blipFill>
          <a:blip r:embed="rId3"/>
          <a:stretch>
            <a:fillRect/>
          </a:stretch>
        </p:blipFill>
        <p:spPr>
          <a:xfrm>
            <a:off x="323528" y="1052736"/>
            <a:ext cx="8496944" cy="226623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1" name="Rectangle 1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4" name="Straight Arrow Connector 13"/>
          <p:cNvCxnSpPr>
            <a:stCxn id="11" idx="3"/>
            <a:endCxn id="1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Q6</a:t>
            </a:r>
            <a:endParaRPr lang="en-GB" sz="1400" b="1" dirty="0">
              <a:latin typeface="Comic Sans MS" panose="030F0702030302020204" pitchFamily="66" charset="0"/>
            </a:endParaRPr>
          </a:p>
        </p:txBody>
      </p:sp>
      <p:cxnSp>
        <p:nvCxnSpPr>
          <p:cNvPr id="17" name="Straight Arrow Connector 16"/>
          <p:cNvCxnSpPr>
            <a:stCxn id="12" idx="3"/>
            <a:endCxn id="15"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0905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628800"/>
            <a:ext cx="8640960" cy="22900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251521" y="1628799"/>
            <a:ext cx="8640958" cy="9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9" name="Rectangle 28"/>
          <p:cNvSpPr/>
          <p:nvPr/>
        </p:nvSpPr>
        <p:spPr>
          <a:xfrm>
            <a:off x="251520" y="2605049"/>
            <a:ext cx="8640958" cy="1313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0" name="Straight Arrow Connector 19"/>
          <p:cNvCxnSpPr>
            <a:stCxn id="13"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Q5</a:t>
            </a:r>
            <a:endParaRPr lang="en-GB" sz="1400" b="1" dirty="0">
              <a:latin typeface="Comic Sans MS" panose="030F0702030302020204" pitchFamily="66" charset="0"/>
            </a:endParaRPr>
          </a:p>
        </p:txBody>
      </p:sp>
      <p:cxnSp>
        <p:nvCxnSpPr>
          <p:cNvPr id="22" name="Straight Arrow Connector 21"/>
          <p:cNvCxnSpPr>
            <a:stCxn id="18" idx="3"/>
            <a:endCxn id="21"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9"/>
          <a:stretch>
            <a:fillRect/>
          </a:stretch>
        </p:blipFill>
        <p:spPr>
          <a:xfrm>
            <a:off x="251519" y="3981762"/>
            <a:ext cx="8640962" cy="959406"/>
          </a:xfrm>
          <a:prstGeom prst="rect">
            <a:avLst/>
          </a:prstGeom>
        </p:spPr>
      </p:pic>
      <p:sp>
        <p:nvSpPr>
          <p:cNvPr id="24" name="Rectangle 23"/>
          <p:cNvSpPr/>
          <p:nvPr/>
        </p:nvSpPr>
        <p:spPr>
          <a:xfrm>
            <a:off x="251519" y="3981761"/>
            <a:ext cx="8640959" cy="959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937398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7" grpId="0" animBg="1"/>
      <p:bldP spid="29" grpId="0" animBg="1"/>
      <p:bldP spid="24" grpId="0" animBg="1"/>
    </p:bld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340768"/>
            <a:ext cx="8784974" cy="21770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2" y="1340768"/>
            <a:ext cx="8784976" cy="2177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8" name="Straight Arrow Connector 17"/>
          <p:cNvCxnSpPr>
            <a:stCxn id="14"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Q6</a:t>
            </a:r>
            <a:endParaRPr lang="en-GB" sz="1400" b="1" dirty="0">
              <a:latin typeface="Comic Sans MS" panose="030F0702030302020204" pitchFamily="66" charset="0"/>
            </a:endParaRPr>
          </a:p>
        </p:txBody>
      </p:sp>
      <p:cxnSp>
        <p:nvCxnSpPr>
          <p:cNvPr id="21" name="Straight Arrow Connector 20"/>
          <p:cNvCxnSpPr>
            <a:stCxn id="15" idx="3"/>
            <a:endCxn id="19"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078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Ratio &amp; Basic Proportion</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6" action="ppaction://hlinksldjump"/>
          </p:cNvPr>
          <p:cNvSpPr/>
          <p:nvPr/>
        </p:nvSpPr>
        <p:spPr>
          <a:xfrm>
            <a:off x="1619672" y="35483"/>
            <a:ext cx="2376263"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7" name="Straight Arrow Connector 6"/>
          <p:cNvCxnSpPr>
            <a:stCxn id="5" idx="3"/>
            <a:endCxn id="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8" name="Rectangle 67">
            <a:hlinkClick r:id="rId7" action="ppaction://hlinksldjump"/>
          </p:cNvPr>
          <p:cNvSpPr/>
          <p:nvPr/>
        </p:nvSpPr>
        <p:spPr>
          <a:xfrm>
            <a:off x="2771800" y="2204864"/>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1H Q1</a:t>
            </a:r>
            <a:endParaRPr lang="en-GB" sz="1200" b="1" dirty="0">
              <a:latin typeface="Comic Sans MS" panose="030F0702030302020204" pitchFamily="66" charset="0"/>
            </a:endParaRPr>
          </a:p>
        </p:txBody>
      </p:sp>
      <p:sp>
        <p:nvSpPr>
          <p:cNvPr id="11" name="Rectangle 10">
            <a:hlinkClick r:id="rId8" action="ppaction://hlinksldjump"/>
            <a:extLst>
              <a:ext uri="{FF2B5EF4-FFF2-40B4-BE49-F238E27FC236}">
                <a16:creationId xmlns:a16="http://schemas.microsoft.com/office/drawing/2014/main" id="{44D39D13-7AB6-4571-B8D2-7F8F5877BB25}"/>
              </a:ext>
            </a:extLst>
          </p:cNvPr>
          <p:cNvSpPr/>
          <p:nvPr/>
        </p:nvSpPr>
        <p:spPr>
          <a:xfrm>
            <a:off x="1187624" y="6525344"/>
            <a:ext cx="2160240"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sp>
        <p:nvSpPr>
          <p:cNvPr id="12" name="Rectangle 11">
            <a:extLst>
              <a:ext uri="{FF2B5EF4-FFF2-40B4-BE49-F238E27FC236}">
                <a16:creationId xmlns:a16="http://schemas.microsoft.com/office/drawing/2014/main" id="{2368C050-C9A1-4BF4-B682-59E27C0E3B4F}"/>
              </a:ext>
            </a:extLst>
          </p:cNvPr>
          <p:cNvSpPr/>
          <p:nvPr/>
        </p:nvSpPr>
        <p:spPr>
          <a:xfrm>
            <a:off x="107504" y="6516202"/>
            <a:ext cx="1008112" cy="29717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See also</a:t>
            </a:r>
          </a:p>
        </p:txBody>
      </p:sp>
      <p:sp>
        <p:nvSpPr>
          <p:cNvPr id="13" name="Rectangle 12">
            <a:extLst>
              <a:ext uri="{FF2B5EF4-FFF2-40B4-BE49-F238E27FC236}">
                <a16:creationId xmlns:a16="http://schemas.microsoft.com/office/drawing/2014/main" id="{5109BAA6-B4B0-4BCB-80EB-8060BB472431}"/>
              </a:ext>
            </a:extLst>
          </p:cNvPr>
          <p:cNvSpPr/>
          <p:nvPr/>
        </p:nvSpPr>
        <p:spPr>
          <a:xfrm>
            <a:off x="107504" y="6165304"/>
            <a:ext cx="1800200" cy="29717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Proportion Graphs</a:t>
            </a:r>
            <a:endParaRPr lang="en-GB" sz="1400" b="1" dirty="0">
              <a:latin typeface="Comic Sans MS" panose="030F0702030302020204" pitchFamily="66" charset="0"/>
            </a:endParaRPr>
          </a:p>
        </p:txBody>
      </p:sp>
      <p:sp>
        <p:nvSpPr>
          <p:cNvPr id="14" name="Rectangle 13">
            <a:hlinkClick r:id="rId9" action="ppaction://hlinksldjump"/>
            <a:extLst>
              <a:ext uri="{FF2B5EF4-FFF2-40B4-BE49-F238E27FC236}">
                <a16:creationId xmlns:a16="http://schemas.microsoft.com/office/drawing/2014/main" id="{CC9AD19B-1EB2-4A10-8909-57CD36651AAE}"/>
              </a:ext>
            </a:extLst>
          </p:cNvPr>
          <p:cNvSpPr/>
          <p:nvPr/>
        </p:nvSpPr>
        <p:spPr>
          <a:xfrm>
            <a:off x="3419872" y="6525344"/>
            <a:ext cx="1224136"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Pie Charts</a:t>
            </a:r>
            <a:endParaRPr lang="en-GB" sz="1400" b="1" dirty="0">
              <a:latin typeface="Comic Sans MS" panose="030F0702030302020204" pitchFamily="66" charset="0"/>
            </a:endParaRPr>
          </a:p>
        </p:txBody>
      </p:sp>
      <p:sp>
        <p:nvSpPr>
          <p:cNvPr id="15" name="Rectangle 14">
            <a:hlinkClick r:id="rId10" action="ppaction://hlinksldjump"/>
          </p:cNvPr>
          <p:cNvSpPr/>
          <p:nvPr/>
        </p:nvSpPr>
        <p:spPr>
          <a:xfrm>
            <a:off x="2771800" y="274487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1H Q4</a:t>
            </a:r>
            <a:endParaRPr lang="en-GB" sz="1200" b="1" dirty="0">
              <a:latin typeface="Comic Sans MS" panose="030F0702030302020204" pitchFamily="66" charset="0"/>
            </a:endParaRPr>
          </a:p>
        </p:txBody>
      </p:sp>
      <p:sp>
        <p:nvSpPr>
          <p:cNvPr id="16" name="Rectangle 15">
            <a:hlinkClick r:id="rId11" action="ppaction://hlinksldjump"/>
          </p:cNvPr>
          <p:cNvSpPr/>
          <p:nvPr/>
        </p:nvSpPr>
        <p:spPr>
          <a:xfrm>
            <a:off x="2771800" y="328498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Q6</a:t>
            </a:r>
            <a:endParaRPr lang="en-GB" sz="1200" b="1" dirty="0">
              <a:latin typeface="Comic Sans MS" panose="030F0702030302020204" pitchFamily="66" charset="0"/>
            </a:endParaRPr>
          </a:p>
        </p:txBody>
      </p:sp>
      <p:sp>
        <p:nvSpPr>
          <p:cNvPr id="17" name="Rectangle 16">
            <a:hlinkClick r:id="rId12" action="ppaction://hlinksldjump"/>
          </p:cNvPr>
          <p:cNvSpPr/>
          <p:nvPr/>
        </p:nvSpPr>
        <p:spPr>
          <a:xfrm>
            <a:off x="2771800" y="3824992"/>
            <a:ext cx="972000" cy="46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Q2</a:t>
            </a:r>
            <a:endParaRPr lang="en-GB" sz="1200" b="1" dirty="0">
              <a:latin typeface="Comic Sans MS" panose="030F0702030302020204" pitchFamily="66" charset="0"/>
            </a:endParaRPr>
          </a:p>
        </p:txBody>
      </p:sp>
      <p:sp>
        <p:nvSpPr>
          <p:cNvPr id="18" name="Rectangle 17">
            <a:extLst>
              <a:ext uri="{FF2B5EF4-FFF2-40B4-BE49-F238E27FC236}">
                <a16:creationId xmlns:a16="http://schemas.microsoft.com/office/drawing/2014/main" id="{5109BAA6-B4B0-4BCB-80EB-8060BB472431}"/>
              </a:ext>
            </a:extLst>
          </p:cNvPr>
          <p:cNvSpPr/>
          <p:nvPr/>
        </p:nvSpPr>
        <p:spPr>
          <a:xfrm>
            <a:off x="107504" y="5589184"/>
            <a:ext cx="1800200" cy="51325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Inverse Proportion in context</a:t>
            </a:r>
            <a:endParaRPr lang="en-GB" sz="1400" b="1" dirty="0">
              <a:latin typeface="Comic Sans MS" panose="030F0702030302020204" pitchFamily="66" charset="0"/>
            </a:endParaRPr>
          </a:p>
        </p:txBody>
      </p:sp>
      <p:sp>
        <p:nvSpPr>
          <p:cNvPr id="19" name="Rectangle 18">
            <a:hlinkClick r:id="rId13" action="ppaction://hlinksldjump"/>
          </p:cNvPr>
          <p:cNvSpPr/>
          <p:nvPr/>
        </p:nvSpPr>
        <p:spPr>
          <a:xfrm>
            <a:off x="2771800" y="436510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Q4</a:t>
            </a:r>
            <a:endParaRPr lang="en-GB" sz="1200" b="1" dirty="0">
              <a:latin typeface="Comic Sans MS" panose="030F0702030302020204" pitchFamily="66" charset="0"/>
            </a:endParaRPr>
          </a:p>
        </p:txBody>
      </p:sp>
      <p:sp>
        <p:nvSpPr>
          <p:cNvPr id="20" name="Rectangle 19">
            <a:hlinkClick r:id="rId14" action="ppaction://hlinksldjump"/>
          </p:cNvPr>
          <p:cNvSpPr/>
          <p:nvPr/>
        </p:nvSpPr>
        <p:spPr>
          <a:xfrm>
            <a:off x="3816024" y="249289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Q19</a:t>
            </a:r>
            <a:endParaRPr lang="en-GB" sz="1200" b="1" dirty="0">
              <a:latin typeface="Comic Sans MS" panose="030F0702030302020204" pitchFamily="66" charset="0"/>
            </a:endParaRPr>
          </a:p>
        </p:txBody>
      </p:sp>
      <p:sp>
        <p:nvSpPr>
          <p:cNvPr id="21" name="Rectangle 20">
            <a:hlinkClick r:id="rId15" action="ppaction://hlinksldjump"/>
          </p:cNvPr>
          <p:cNvSpPr/>
          <p:nvPr/>
        </p:nvSpPr>
        <p:spPr>
          <a:xfrm>
            <a:off x="3816024" y="303300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Practice</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Q2</a:t>
            </a:r>
            <a:endParaRPr lang="en-GB" sz="1200" b="1" dirty="0">
              <a:latin typeface="Comic Sans MS" panose="030F0702030302020204" pitchFamily="66" charset="0"/>
            </a:endParaRPr>
          </a:p>
        </p:txBody>
      </p:sp>
      <p:sp>
        <p:nvSpPr>
          <p:cNvPr id="22" name="Rectangle 21">
            <a:hlinkClick r:id="rId16" action="ppaction://hlinksldjump"/>
          </p:cNvPr>
          <p:cNvSpPr/>
          <p:nvPr/>
        </p:nvSpPr>
        <p:spPr>
          <a:xfrm>
            <a:off x="3816024" y="357312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Practice</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Q4*</a:t>
            </a:r>
            <a:endParaRPr lang="en-GB" sz="1200" b="1" dirty="0">
              <a:latin typeface="Comic Sans MS" panose="030F0702030302020204" pitchFamily="66" charset="0"/>
            </a:endParaRPr>
          </a:p>
        </p:txBody>
      </p:sp>
      <p:sp>
        <p:nvSpPr>
          <p:cNvPr id="23" name="Rectangle 22">
            <a:extLst>
              <a:ext uri="{FF2B5EF4-FFF2-40B4-BE49-F238E27FC236}">
                <a16:creationId xmlns:a16="http://schemas.microsoft.com/office/drawing/2014/main" id="{5109BAA6-B4B0-4BCB-80EB-8060BB472431}"/>
              </a:ext>
            </a:extLst>
          </p:cNvPr>
          <p:cNvSpPr/>
          <p:nvPr/>
        </p:nvSpPr>
        <p:spPr>
          <a:xfrm>
            <a:off x="1979712" y="6165304"/>
            <a:ext cx="1872208" cy="29717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*Conversion Graphs</a:t>
            </a:r>
            <a:endParaRPr lang="en-GB" sz="1400" b="1" dirty="0">
              <a:latin typeface="Comic Sans MS" panose="030F0702030302020204" pitchFamily="66" charset="0"/>
            </a:endParaRPr>
          </a:p>
        </p:txBody>
      </p:sp>
      <p:sp>
        <p:nvSpPr>
          <p:cNvPr id="24" name="Rectangle 23">
            <a:hlinkClick r:id="rId17" action="ppaction://hlinksldjump"/>
          </p:cNvPr>
          <p:cNvSpPr/>
          <p:nvPr/>
        </p:nvSpPr>
        <p:spPr>
          <a:xfrm>
            <a:off x="3816024" y="411312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Practice</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a:t>
            </a:r>
            <a:endParaRPr lang="en-GB" sz="1200" b="1" dirty="0">
              <a:latin typeface="Comic Sans MS" panose="030F0702030302020204" pitchFamily="66" charset="0"/>
            </a:endParaRPr>
          </a:p>
        </p:txBody>
      </p:sp>
      <p:sp>
        <p:nvSpPr>
          <p:cNvPr id="25" name="Rectangle 24">
            <a:hlinkClick r:id="rId18" action="ppaction://hlinksldjump"/>
          </p:cNvPr>
          <p:cNvSpPr/>
          <p:nvPr/>
        </p:nvSpPr>
        <p:spPr>
          <a:xfrm>
            <a:off x="5580328" y="166485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smtClean="0">
                <a:latin typeface="Comic Sans MS" panose="030F0702030302020204" pitchFamily="66" charset="0"/>
              </a:rPr>
              <a:t>2H Q3</a:t>
            </a:r>
            <a:endParaRPr lang="en-GB" sz="1200" b="1" dirty="0">
              <a:latin typeface="Comic Sans MS" panose="030F0702030302020204" pitchFamily="66" charset="0"/>
            </a:endParaRPr>
          </a:p>
        </p:txBody>
      </p:sp>
      <p:sp>
        <p:nvSpPr>
          <p:cNvPr id="29" name="Rectangle 28">
            <a:hlinkClick r:id="rId19" action="ppaction://hlinksldjump"/>
          </p:cNvPr>
          <p:cNvSpPr/>
          <p:nvPr/>
        </p:nvSpPr>
        <p:spPr>
          <a:xfrm>
            <a:off x="5580328" y="220496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smtClean="0">
                <a:latin typeface="Comic Sans MS" panose="030F0702030302020204" pitchFamily="66" charset="0"/>
              </a:rPr>
              <a:t>2H Q7</a:t>
            </a:r>
            <a:endParaRPr lang="en-GB" sz="1200" b="1" dirty="0">
              <a:latin typeface="Comic Sans MS" panose="030F0702030302020204" pitchFamily="66" charset="0"/>
            </a:endParaRPr>
          </a:p>
        </p:txBody>
      </p:sp>
      <p:sp>
        <p:nvSpPr>
          <p:cNvPr id="30" name="Rectangle 29">
            <a:hlinkClick r:id="rId20" action="ppaction://hlinksldjump"/>
          </p:cNvPr>
          <p:cNvSpPr/>
          <p:nvPr/>
        </p:nvSpPr>
        <p:spPr>
          <a:xfrm>
            <a:off x="5580328" y="274497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Q2</a:t>
            </a:r>
            <a:endParaRPr lang="en-GB" sz="1200" b="1" dirty="0">
              <a:latin typeface="Comic Sans MS" panose="030F0702030302020204" pitchFamily="66" charset="0"/>
            </a:endParaRPr>
          </a:p>
        </p:txBody>
      </p:sp>
      <p:sp>
        <p:nvSpPr>
          <p:cNvPr id="31" name="Rectangle 30">
            <a:hlinkClick r:id="rId21" action="ppaction://hlinksldjump"/>
          </p:cNvPr>
          <p:cNvSpPr/>
          <p:nvPr/>
        </p:nvSpPr>
        <p:spPr>
          <a:xfrm>
            <a:off x="5580328" y="328508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smtClean="0">
                <a:latin typeface="Comic Sans MS" panose="030F0702030302020204" pitchFamily="66" charset="0"/>
              </a:rPr>
              <a:t>1H Q6</a:t>
            </a:r>
            <a:endParaRPr lang="en-GB" sz="1200" b="1" dirty="0">
              <a:latin typeface="Comic Sans MS" panose="030F0702030302020204" pitchFamily="66" charset="0"/>
            </a:endParaRPr>
          </a:p>
        </p:txBody>
      </p:sp>
      <p:sp>
        <p:nvSpPr>
          <p:cNvPr id="32" name="Rectangle 31">
            <a:hlinkClick r:id="rId22" action="ppaction://hlinksldjump"/>
          </p:cNvPr>
          <p:cNvSpPr/>
          <p:nvPr/>
        </p:nvSpPr>
        <p:spPr>
          <a:xfrm>
            <a:off x="5580328" y="382509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smtClean="0">
                <a:latin typeface="Comic Sans MS" panose="030F0702030302020204" pitchFamily="66" charset="0"/>
              </a:rPr>
              <a:t>2H Q8</a:t>
            </a:r>
            <a:endParaRPr lang="en-GB" sz="1200" b="1" dirty="0">
              <a:latin typeface="Comic Sans MS" panose="030F0702030302020204" pitchFamily="66" charset="0"/>
            </a:endParaRPr>
          </a:p>
        </p:txBody>
      </p:sp>
      <p:sp>
        <p:nvSpPr>
          <p:cNvPr id="33" name="Rectangle 32">
            <a:hlinkClick r:id="rId23" action="ppaction://hlinksldjump"/>
          </p:cNvPr>
          <p:cNvSpPr/>
          <p:nvPr/>
        </p:nvSpPr>
        <p:spPr>
          <a:xfrm>
            <a:off x="5580328" y="436520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smtClean="0">
                <a:latin typeface="Comic Sans MS" panose="030F0702030302020204" pitchFamily="66" charset="0"/>
              </a:rPr>
              <a:t>2H Q9</a:t>
            </a:r>
            <a:endParaRPr lang="en-GB" sz="1200" b="1" dirty="0">
              <a:latin typeface="Comic Sans MS" panose="030F0702030302020204" pitchFamily="66" charset="0"/>
            </a:endParaRPr>
          </a:p>
        </p:txBody>
      </p:sp>
      <p:sp>
        <p:nvSpPr>
          <p:cNvPr id="34" name="Rectangle 33">
            <a:hlinkClick r:id="rId24" action="ppaction://hlinksldjump"/>
          </p:cNvPr>
          <p:cNvSpPr/>
          <p:nvPr/>
        </p:nvSpPr>
        <p:spPr>
          <a:xfrm>
            <a:off x="5580328" y="490521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Q13</a:t>
            </a:r>
            <a:endParaRPr lang="en-GB" sz="1200" b="1" dirty="0">
              <a:latin typeface="Comic Sans MS" panose="030F0702030302020204" pitchFamily="66" charset="0"/>
            </a:endParaRPr>
          </a:p>
        </p:txBody>
      </p:sp>
      <p:sp>
        <p:nvSpPr>
          <p:cNvPr id="35" name="Rectangle 34">
            <a:hlinkClick r:id="rId25" action="ppaction://hlinksldjump"/>
          </p:cNvPr>
          <p:cNvSpPr/>
          <p:nvPr/>
        </p:nvSpPr>
        <p:spPr>
          <a:xfrm>
            <a:off x="6624336" y="195288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2017</a:t>
            </a:r>
          </a:p>
          <a:p>
            <a:pPr algn="ctr"/>
            <a:r>
              <a:rPr lang="en-GB" sz="1200" b="1" dirty="0" smtClean="0">
                <a:latin typeface="Comic Sans MS" panose="030F0702030302020204" pitchFamily="66" charset="0"/>
              </a:rPr>
              <a:t>1H Q1</a:t>
            </a:r>
            <a:endParaRPr lang="en-GB" sz="1200" b="1" dirty="0">
              <a:latin typeface="Comic Sans MS" panose="030F0702030302020204" pitchFamily="66" charset="0"/>
            </a:endParaRPr>
          </a:p>
        </p:txBody>
      </p:sp>
      <p:sp>
        <p:nvSpPr>
          <p:cNvPr id="36" name="Rectangle 35">
            <a:hlinkClick r:id="rId26" action="ppaction://hlinksldjump"/>
          </p:cNvPr>
          <p:cNvSpPr/>
          <p:nvPr/>
        </p:nvSpPr>
        <p:spPr>
          <a:xfrm>
            <a:off x="6624336" y="249300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Q10</a:t>
            </a:r>
            <a:endParaRPr lang="en-GB" sz="1200" b="1" dirty="0">
              <a:latin typeface="Comic Sans MS" panose="030F0702030302020204" pitchFamily="66" charset="0"/>
            </a:endParaRPr>
          </a:p>
        </p:txBody>
      </p:sp>
      <p:sp>
        <p:nvSpPr>
          <p:cNvPr id="37" name="Rectangle 36">
            <a:hlinkClick r:id="rId27" action="ppaction://hlinksldjump"/>
          </p:cNvPr>
          <p:cNvSpPr/>
          <p:nvPr/>
        </p:nvSpPr>
        <p:spPr>
          <a:xfrm>
            <a:off x="4716016" y="651620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sp>
        <p:nvSpPr>
          <p:cNvPr id="38" name="Rectangle 37">
            <a:hlinkClick r:id="rId28" action="ppaction://hlinksldjump"/>
          </p:cNvPr>
          <p:cNvSpPr/>
          <p:nvPr/>
        </p:nvSpPr>
        <p:spPr>
          <a:xfrm>
            <a:off x="6624336" y="303300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Q5</a:t>
            </a:r>
            <a:endParaRPr lang="en-GB" sz="1200" b="1" dirty="0">
              <a:latin typeface="Comic Sans MS" panose="030F0702030302020204" pitchFamily="66" charset="0"/>
            </a:endParaRPr>
          </a:p>
        </p:txBody>
      </p:sp>
      <p:sp>
        <p:nvSpPr>
          <p:cNvPr id="39" name="Rectangle 38">
            <a:hlinkClick r:id="rId29" action="ppaction://hlinksldjump"/>
          </p:cNvPr>
          <p:cNvSpPr/>
          <p:nvPr/>
        </p:nvSpPr>
        <p:spPr>
          <a:xfrm>
            <a:off x="6624336" y="357312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Q6</a:t>
            </a:r>
            <a:endParaRPr lang="en-GB" sz="1200" b="1" dirty="0">
              <a:latin typeface="Comic Sans MS" panose="030F0702030302020204" pitchFamily="66" charset="0"/>
            </a:endParaRPr>
          </a:p>
        </p:txBody>
      </p:sp>
      <p:sp>
        <p:nvSpPr>
          <p:cNvPr id="40" name="Rectangle 39">
            <a:hlinkClick r:id="rId30" action="ppaction://hlinksldjump"/>
          </p:cNvPr>
          <p:cNvSpPr/>
          <p:nvPr/>
        </p:nvSpPr>
        <p:spPr>
          <a:xfrm>
            <a:off x="6624336" y="4113128"/>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Q9</a:t>
            </a:r>
            <a:endParaRPr lang="en-GB" sz="1200" b="1" dirty="0">
              <a:latin typeface="Comic Sans MS" panose="030F0702030302020204" pitchFamily="66" charset="0"/>
            </a:endParaRPr>
          </a:p>
        </p:txBody>
      </p:sp>
      <p:sp>
        <p:nvSpPr>
          <p:cNvPr id="41" name="Rectangle 40">
            <a:hlinkClick r:id="rId31" action="ppaction://hlinksldjump"/>
          </p:cNvPr>
          <p:cNvSpPr/>
          <p:nvPr/>
        </p:nvSpPr>
        <p:spPr>
          <a:xfrm>
            <a:off x="6624336" y="465324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Q10</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1916409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5" name="Rectangle 14">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6"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a:t>
            </a:r>
            <a:endParaRPr lang="en-GB" sz="1400" b="1" dirty="0">
              <a:latin typeface="Comic Sans MS" panose="030F0702030302020204" pitchFamily="66" charset="0"/>
            </a:endParaRPr>
          </a:p>
        </p:txBody>
      </p:sp>
      <p:cxnSp>
        <p:nvCxnSpPr>
          <p:cNvPr id="25" name="Straight Arrow Connector 24"/>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251520" y="1196752"/>
            <a:ext cx="8640960" cy="4150574"/>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164433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081" y="1916832"/>
            <a:ext cx="8661838" cy="143556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1081" y="1916831"/>
            <a:ext cx="8661838" cy="1435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4" name="Straight Arrow Connector 13"/>
          <p:cNvCxnSpPr>
            <a:stCxn id="10"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a:t>
            </a:r>
            <a:endParaRPr lang="en-GB" sz="1400" b="1" dirty="0">
              <a:latin typeface="Comic Sans MS" panose="030F0702030302020204" pitchFamily="66" charset="0"/>
            </a:endParaRPr>
          </a:p>
        </p:txBody>
      </p:sp>
      <p:cxnSp>
        <p:nvCxnSpPr>
          <p:cNvPr id="16" name="Straight Arrow Connector 15"/>
          <p:cNvCxnSpPr>
            <a:stCxn id="13" idx="3"/>
            <a:endCxn id="15"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64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572001" y="378097"/>
            <a:ext cx="4464496" cy="1849863"/>
          </a:xfrm>
          <a:prstGeom prst="rect">
            <a:avLst/>
          </a:prstGeom>
        </p:spPr>
      </p:pic>
      <p:pic>
        <p:nvPicPr>
          <p:cNvPr id="7" name="Picture 6"/>
          <p:cNvPicPr>
            <a:picLocks noChangeAspect="1"/>
          </p:cNvPicPr>
          <p:nvPr/>
        </p:nvPicPr>
        <p:blipFill>
          <a:blip r:embed="rId3"/>
          <a:stretch>
            <a:fillRect/>
          </a:stretch>
        </p:blipFill>
        <p:spPr>
          <a:xfrm>
            <a:off x="4571999" y="2218332"/>
            <a:ext cx="4486275" cy="4090988"/>
          </a:xfrm>
          <a:prstGeom prst="rect">
            <a:avLst/>
          </a:prstGeom>
        </p:spPr>
      </p:pic>
      <p:pic>
        <p:nvPicPr>
          <p:cNvPr id="4" name="Picture 3"/>
          <p:cNvPicPr>
            <a:picLocks noChangeAspect="1"/>
          </p:cNvPicPr>
          <p:nvPr/>
        </p:nvPicPr>
        <p:blipFill>
          <a:blip r:embed="rId4"/>
          <a:stretch>
            <a:fillRect/>
          </a:stretch>
        </p:blipFill>
        <p:spPr>
          <a:xfrm>
            <a:off x="35496" y="979566"/>
            <a:ext cx="4536504" cy="2941479"/>
          </a:xfrm>
          <a:prstGeom prst="rect">
            <a:avLst/>
          </a:prstGeom>
        </p:spPr>
      </p:pic>
      <p:pic>
        <p:nvPicPr>
          <p:cNvPr id="5" name="Picture 4"/>
          <p:cNvPicPr>
            <a:picLocks noChangeAspect="1"/>
          </p:cNvPicPr>
          <p:nvPr/>
        </p:nvPicPr>
        <p:blipFill>
          <a:blip r:embed="rId5"/>
          <a:stretch>
            <a:fillRect/>
          </a:stretch>
        </p:blipFill>
        <p:spPr>
          <a:xfrm>
            <a:off x="35496" y="3936862"/>
            <a:ext cx="4536504" cy="2948522"/>
          </a:xfrm>
          <a:prstGeom prst="rect">
            <a:avLst/>
          </a:prstGeom>
        </p:spPr>
      </p:pic>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sp>
        <p:nvSpPr>
          <p:cNvPr id="15" name="Rectangle 14">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10"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1"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Q4</a:t>
            </a:r>
            <a:endParaRPr lang="en-GB" sz="1400" b="1" dirty="0">
              <a:latin typeface="Comic Sans MS" panose="030F0702030302020204" pitchFamily="66" charset="0"/>
            </a:endParaRPr>
          </a:p>
        </p:txBody>
      </p:sp>
      <p:cxnSp>
        <p:nvCxnSpPr>
          <p:cNvPr id="25" name="Straight Arrow Connector 24"/>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247350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3608" y="404664"/>
            <a:ext cx="7056784" cy="3711844"/>
          </a:xfrm>
          <a:prstGeom prst="rect">
            <a:avLst/>
          </a:prstGeom>
        </p:spPr>
      </p:pic>
      <p:pic>
        <p:nvPicPr>
          <p:cNvPr id="5" name="Picture 4"/>
          <p:cNvPicPr>
            <a:picLocks noChangeAspect="1"/>
          </p:cNvPicPr>
          <p:nvPr/>
        </p:nvPicPr>
        <p:blipFill>
          <a:blip r:embed="rId3"/>
          <a:stretch>
            <a:fillRect/>
          </a:stretch>
        </p:blipFill>
        <p:spPr>
          <a:xfrm>
            <a:off x="1043608" y="4077072"/>
            <a:ext cx="6840760" cy="2700943"/>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5" name="Rectangle 24"/>
          <p:cNvSpPr/>
          <p:nvPr/>
        </p:nvSpPr>
        <p:spPr>
          <a:xfrm>
            <a:off x="1043607" y="2060848"/>
            <a:ext cx="7056785"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17" name="Rectangle 16"/>
          <p:cNvSpPr/>
          <p:nvPr/>
        </p:nvSpPr>
        <p:spPr>
          <a:xfrm>
            <a:off x="1043607" y="404663"/>
            <a:ext cx="7056785" cy="1656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8" name="Rectangle 17"/>
          <p:cNvSpPr/>
          <p:nvPr/>
        </p:nvSpPr>
        <p:spPr>
          <a:xfrm>
            <a:off x="1043607" y="3717032"/>
            <a:ext cx="7056785"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9" name="Rectangle 18"/>
          <p:cNvSpPr/>
          <p:nvPr/>
        </p:nvSpPr>
        <p:spPr>
          <a:xfrm>
            <a:off x="1043607" y="4077071"/>
            <a:ext cx="7056785" cy="2700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
        <p:nvSpPr>
          <p:cNvPr id="20" name="Rectangle 19">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2" name="Straight Arrow Connector 21"/>
          <p:cNvCxnSpPr>
            <a:stCxn id="20" idx="3"/>
            <a:endCxn id="2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Q4</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104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5" grpId="0" animBg="1"/>
      <p:bldP spid="17" grpId="0" animBg="1"/>
      <p:bldP spid="18" grpId="0" animBg="1"/>
      <p:bldP spid="19" grpId="0" animBg="1"/>
    </p:bld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1521" y="1823748"/>
            <a:ext cx="8640958" cy="43415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Q6</a:t>
            </a:r>
            <a:endParaRPr lang="en-GB" sz="1400" b="1" dirty="0">
              <a:latin typeface="Comic Sans MS" panose="030F0702030302020204" pitchFamily="66" charset="0"/>
            </a:endParaRPr>
          </a:p>
        </p:txBody>
      </p:sp>
      <p:cxnSp>
        <p:nvCxnSpPr>
          <p:cNvPr id="25" name="Straight Arrow Connector 24"/>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251521" y="1052736"/>
            <a:ext cx="8640958" cy="1951366"/>
          </a:xfrm>
          <a:prstGeom prst="rect">
            <a:avLst/>
          </a:prstGeom>
        </p:spPr>
      </p:pic>
    </p:spTree>
    <p:extLst>
      <p:ext uri="{BB962C8B-B14F-4D97-AF65-F5344CB8AC3E}">
        <p14:creationId xmlns:p14="http://schemas.microsoft.com/office/powerpoint/2010/main" val="1534870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556792"/>
            <a:ext cx="8496942" cy="21620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556791"/>
            <a:ext cx="8496942" cy="2162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6" name="Straight Arrow Connector 25"/>
          <p:cNvCxnSpPr>
            <a:stCxn id="15" idx="3"/>
            <a:endCxn id="1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Q6</a:t>
            </a:r>
            <a:endParaRPr lang="en-GB" sz="1400" b="1" dirty="0">
              <a:latin typeface="Comic Sans MS" panose="030F0702030302020204" pitchFamily="66" charset="0"/>
            </a:endParaRPr>
          </a:p>
        </p:txBody>
      </p:sp>
      <p:cxnSp>
        <p:nvCxnSpPr>
          <p:cNvPr id="28" name="Straight Arrow Connector 27"/>
          <p:cNvCxnSpPr>
            <a:stCxn id="16"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112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03648" y="2069542"/>
            <a:ext cx="6336704" cy="4743834"/>
          </a:xfrm>
          <a:prstGeom prst="rect">
            <a:avLst/>
          </a:prstGeom>
        </p:spPr>
      </p:pic>
      <p:pic>
        <p:nvPicPr>
          <p:cNvPr id="5" name="Picture 4"/>
          <p:cNvPicPr>
            <a:picLocks noChangeAspect="1"/>
          </p:cNvPicPr>
          <p:nvPr/>
        </p:nvPicPr>
        <p:blipFill>
          <a:blip r:embed="rId3"/>
          <a:stretch>
            <a:fillRect/>
          </a:stretch>
        </p:blipFill>
        <p:spPr>
          <a:xfrm>
            <a:off x="1403647" y="1052736"/>
            <a:ext cx="6336706" cy="198108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a:t>
            </a:r>
            <a:endParaRPr lang="en-GB" sz="1400" b="1" dirty="0">
              <a:latin typeface="Comic Sans MS" panose="030F0702030302020204" pitchFamily="66" charset="0"/>
            </a:endParaRPr>
          </a:p>
        </p:txBody>
      </p:sp>
      <p:cxnSp>
        <p:nvCxnSpPr>
          <p:cNvPr id="25" name="Straight Arrow Connector 24"/>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10"/>
          <a:stretch>
            <a:fillRect/>
          </a:stretch>
        </p:blipFill>
        <p:spPr>
          <a:xfrm>
            <a:off x="1403647" y="387618"/>
            <a:ext cx="6336706" cy="1396578"/>
          </a:xfrm>
          <a:prstGeom prst="rect">
            <a:avLst/>
          </a:prstGeom>
        </p:spPr>
      </p:pic>
      <p:grpSp>
        <p:nvGrpSpPr>
          <p:cNvPr id="20" name="Group 19"/>
          <p:cNvGrpSpPr/>
          <p:nvPr/>
        </p:nvGrpSpPr>
        <p:grpSpPr>
          <a:xfrm>
            <a:off x="107504" y="368660"/>
            <a:ext cx="648072" cy="648072"/>
            <a:chOff x="107504" y="368660"/>
            <a:chExt cx="648072" cy="648072"/>
          </a:xfrm>
        </p:grpSpPr>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2906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30" y="764704"/>
            <a:ext cx="8496940" cy="45810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764703"/>
            <a:ext cx="8496942" cy="643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4" name="Straight Arrow Connector 13"/>
          <p:cNvCxnSpPr>
            <a:stCxn id="11"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a:t>
            </a:r>
            <a:endParaRPr lang="en-GB" sz="1400" b="1" dirty="0">
              <a:latin typeface="Comic Sans MS" panose="030F0702030302020204" pitchFamily="66" charset="0"/>
            </a:endParaRPr>
          </a:p>
        </p:txBody>
      </p:sp>
      <p:cxnSp>
        <p:nvCxnSpPr>
          <p:cNvPr id="19" name="Straight Arrow Connector 18"/>
          <p:cNvCxnSpPr>
            <a:stCxn id="13" idx="3"/>
            <a:endCxn id="18"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23529" y="1408206"/>
            <a:ext cx="8496942" cy="2020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1" name="Rectangle 20"/>
          <p:cNvSpPr/>
          <p:nvPr/>
        </p:nvSpPr>
        <p:spPr>
          <a:xfrm>
            <a:off x="323529" y="3429000"/>
            <a:ext cx="8496942" cy="1916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487537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7" grpId="0" animBg="1"/>
      <p:bldP spid="20" grpId="0" animBg="1"/>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55577" y="4598518"/>
            <a:ext cx="7632846" cy="2214858"/>
          </a:xfrm>
          <a:prstGeom prst="rect">
            <a:avLst/>
          </a:prstGeom>
        </p:spPr>
      </p:pic>
      <p:pic>
        <p:nvPicPr>
          <p:cNvPr id="5" name="Picture 4"/>
          <p:cNvPicPr>
            <a:picLocks noChangeAspect="1"/>
          </p:cNvPicPr>
          <p:nvPr/>
        </p:nvPicPr>
        <p:blipFill>
          <a:blip r:embed="rId3"/>
          <a:stretch>
            <a:fillRect/>
          </a:stretch>
        </p:blipFill>
        <p:spPr>
          <a:xfrm>
            <a:off x="755577" y="5087168"/>
            <a:ext cx="7632846" cy="862112"/>
          </a:xfrm>
          <a:prstGeom prst="rect">
            <a:avLst/>
          </a:prstGeom>
        </p:spPr>
      </p:pic>
      <p:pic>
        <p:nvPicPr>
          <p:cNvPr id="4" name="Picture 3"/>
          <p:cNvPicPr>
            <a:picLocks noChangeAspect="1"/>
          </p:cNvPicPr>
          <p:nvPr/>
        </p:nvPicPr>
        <p:blipFill>
          <a:blip r:embed="rId4"/>
          <a:stretch>
            <a:fillRect/>
          </a:stretch>
        </p:blipFill>
        <p:spPr>
          <a:xfrm>
            <a:off x="755576" y="404664"/>
            <a:ext cx="7632848" cy="5042264"/>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10"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2" name="Straight Arrow Connector 21"/>
          <p:cNvCxnSpPr>
            <a:stCxn id="14"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1"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Q17</a:t>
            </a:r>
            <a:endParaRPr lang="en-GB" sz="1400" b="1" dirty="0">
              <a:latin typeface="Comic Sans MS" panose="030F0702030302020204" pitchFamily="66" charset="0"/>
            </a:endParaRPr>
          </a:p>
        </p:txBody>
      </p:sp>
      <p:cxnSp>
        <p:nvCxnSpPr>
          <p:cNvPr id="24" name="Straight Arrow Connector 23"/>
          <p:cNvCxnSpPr>
            <a:stCxn id="18" idx="3"/>
            <a:endCxn id="2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180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43608" y="4322160"/>
            <a:ext cx="7056784" cy="2419208"/>
          </a:xfrm>
          <a:prstGeom prst="rect">
            <a:avLst/>
          </a:prstGeom>
        </p:spPr>
      </p:pic>
      <p:pic>
        <p:nvPicPr>
          <p:cNvPr id="8" name="Picture 7"/>
          <p:cNvPicPr>
            <a:picLocks noChangeAspect="1"/>
          </p:cNvPicPr>
          <p:nvPr/>
        </p:nvPicPr>
        <p:blipFill>
          <a:blip r:embed="rId3"/>
          <a:stretch>
            <a:fillRect/>
          </a:stretch>
        </p:blipFill>
        <p:spPr>
          <a:xfrm>
            <a:off x="1043608" y="1628800"/>
            <a:ext cx="7056784" cy="362509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Q4</a:t>
            </a:r>
            <a:endParaRPr lang="en-GB" sz="1400" b="1" dirty="0">
              <a:latin typeface="Comic Sans MS" panose="030F0702030302020204" pitchFamily="66" charset="0"/>
            </a:endParaRPr>
          </a:p>
        </p:txBody>
      </p:sp>
      <p:cxnSp>
        <p:nvCxnSpPr>
          <p:cNvPr id="25" name="Straight Arrow Connector 24"/>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10"/>
          <a:stretch>
            <a:fillRect/>
          </a:stretch>
        </p:blipFill>
        <p:spPr>
          <a:xfrm>
            <a:off x="1043608" y="404664"/>
            <a:ext cx="7056784" cy="1281274"/>
          </a:xfrm>
          <a:prstGeom prst="rect">
            <a:avLst/>
          </a:prstGeom>
        </p:spPr>
      </p:pic>
      <p:grpSp>
        <p:nvGrpSpPr>
          <p:cNvPr id="20" name="Group 19"/>
          <p:cNvGrpSpPr/>
          <p:nvPr/>
        </p:nvGrpSpPr>
        <p:grpSpPr>
          <a:xfrm>
            <a:off x="107504" y="368660"/>
            <a:ext cx="648072" cy="648072"/>
            <a:chOff x="107504" y="368660"/>
            <a:chExt cx="648072" cy="648072"/>
          </a:xfrm>
        </p:grpSpPr>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459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844824"/>
            <a:ext cx="8496942" cy="18672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844823"/>
            <a:ext cx="8496942" cy="8184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0" name="Rectangle 19"/>
          <p:cNvSpPr/>
          <p:nvPr/>
        </p:nvSpPr>
        <p:spPr>
          <a:xfrm>
            <a:off x="323529" y="2663282"/>
            <a:ext cx="8496942" cy="1048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2" name="Straight Arrow Connector 21"/>
          <p:cNvCxnSpPr>
            <a:stCxn id="15" idx="3"/>
            <a:endCxn id="1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Q4</a:t>
            </a:r>
            <a:endParaRPr lang="en-GB" sz="1400" b="1" dirty="0">
              <a:latin typeface="Comic Sans MS" panose="030F0702030302020204" pitchFamily="66" charset="0"/>
            </a:endParaRPr>
          </a:p>
        </p:txBody>
      </p:sp>
      <p:cxnSp>
        <p:nvCxnSpPr>
          <p:cNvPr id="24" name="Straight Arrow Connector 23"/>
          <p:cNvCxnSpPr>
            <a:stCxn id="16" idx="3"/>
            <a:endCxn id="23"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178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7" grpId="0" animBg="1"/>
      <p:bldP spid="20" grpId="0" animBg="1"/>
    </p:bld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30" y="1412776"/>
            <a:ext cx="8496940" cy="48793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Q19</a:t>
            </a:r>
            <a:endParaRPr lang="en-GB" sz="1400" b="1" dirty="0">
              <a:latin typeface="Comic Sans MS" panose="030F0702030302020204" pitchFamily="66" charset="0"/>
            </a:endParaRPr>
          </a:p>
        </p:txBody>
      </p:sp>
      <p:cxnSp>
        <p:nvCxnSpPr>
          <p:cNvPr id="25" name="Straight Arrow Connector 24"/>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107504" y="368660"/>
            <a:ext cx="648072" cy="648072"/>
            <a:chOff x="107504" y="368660"/>
            <a:chExt cx="648072" cy="648072"/>
          </a:xfrm>
        </p:grpSpPr>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10"/>
          <a:stretch>
            <a:fillRect/>
          </a:stretch>
        </p:blipFill>
        <p:spPr>
          <a:xfrm>
            <a:off x="323529" y="1052736"/>
            <a:ext cx="8496942" cy="1563438"/>
          </a:xfrm>
          <a:prstGeom prst="rect">
            <a:avLst/>
          </a:prstGeom>
        </p:spPr>
      </p:pic>
    </p:spTree>
    <p:extLst>
      <p:ext uri="{BB962C8B-B14F-4D97-AF65-F5344CB8AC3E}">
        <p14:creationId xmlns:p14="http://schemas.microsoft.com/office/powerpoint/2010/main" val="2214303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844824"/>
            <a:ext cx="8496942" cy="17645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844823"/>
            <a:ext cx="8496942" cy="1764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Q19</a:t>
            </a:r>
            <a:endParaRPr lang="en-GB" sz="1400" b="1" dirty="0">
              <a:latin typeface="Comic Sans MS" panose="030F0702030302020204" pitchFamily="66" charset="0"/>
            </a:endParaRPr>
          </a:p>
        </p:txBody>
      </p:sp>
      <p:cxnSp>
        <p:nvCxnSpPr>
          <p:cNvPr id="21" name="Straight Arrow Connector 20"/>
          <p:cNvCxnSpPr>
            <a:stCxn id="14"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999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1075691"/>
            <a:ext cx="8640960" cy="47066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Q2</a:t>
            </a:r>
            <a:endParaRPr lang="en-GB" sz="1400" b="1" dirty="0">
              <a:latin typeface="Comic Sans MS" panose="030F0702030302020204" pitchFamily="66" charset="0"/>
            </a:endParaRPr>
          </a:p>
        </p:txBody>
      </p:sp>
      <p:cxnSp>
        <p:nvCxnSpPr>
          <p:cNvPr id="25" name="Straight Arrow Connector 24"/>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107504" y="368660"/>
            <a:ext cx="648072" cy="648072"/>
            <a:chOff x="107504" y="368660"/>
            <a:chExt cx="648072" cy="648072"/>
          </a:xfrm>
        </p:grpSpPr>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7741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916832"/>
            <a:ext cx="8496942" cy="9692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916831"/>
            <a:ext cx="8496942" cy="969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6" name="Straight Arrow Connector 15"/>
          <p:cNvCxnSpPr>
            <a:stCxn id="11"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Q2</a:t>
            </a:r>
            <a:endParaRPr lang="en-GB" sz="1400" b="1" dirty="0">
              <a:latin typeface="Comic Sans MS" panose="030F0702030302020204" pitchFamily="66" charset="0"/>
            </a:endParaRPr>
          </a:p>
        </p:txBody>
      </p:sp>
      <p:cxnSp>
        <p:nvCxnSpPr>
          <p:cNvPr id="22" name="Straight Arrow Connector 21"/>
          <p:cNvCxnSpPr>
            <a:stCxn id="15" idx="3"/>
            <a:endCxn id="20"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829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330110" y="1894447"/>
            <a:ext cx="4701172" cy="1534553"/>
          </a:xfrm>
          <a:prstGeom prst="rect">
            <a:avLst/>
          </a:prstGeom>
        </p:spPr>
      </p:pic>
      <p:pic>
        <p:nvPicPr>
          <p:cNvPr id="2" name="Picture 1"/>
          <p:cNvPicPr>
            <a:picLocks noChangeAspect="1"/>
          </p:cNvPicPr>
          <p:nvPr/>
        </p:nvPicPr>
        <p:blipFill>
          <a:blip r:embed="rId3"/>
          <a:stretch>
            <a:fillRect/>
          </a:stretch>
        </p:blipFill>
        <p:spPr>
          <a:xfrm>
            <a:off x="107504" y="1051095"/>
            <a:ext cx="4176464" cy="5042201"/>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Q4</a:t>
            </a:r>
            <a:endParaRPr lang="en-GB" sz="1400" b="1" dirty="0">
              <a:latin typeface="Comic Sans MS" panose="030F0702030302020204" pitchFamily="66" charset="0"/>
            </a:endParaRPr>
          </a:p>
        </p:txBody>
      </p:sp>
      <p:cxnSp>
        <p:nvCxnSpPr>
          <p:cNvPr id="25" name="Straight Arrow Connector 24"/>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107504" y="368660"/>
            <a:ext cx="648072" cy="648072"/>
            <a:chOff x="107504" y="368660"/>
            <a:chExt cx="648072" cy="648072"/>
          </a:xfrm>
        </p:grpSpPr>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11"/>
          <a:stretch>
            <a:fillRect/>
          </a:stretch>
        </p:blipFill>
        <p:spPr>
          <a:xfrm>
            <a:off x="4330110" y="1313200"/>
            <a:ext cx="4701172" cy="603632"/>
          </a:xfrm>
          <a:prstGeom prst="rect">
            <a:avLst/>
          </a:prstGeom>
        </p:spPr>
      </p:pic>
      <p:pic>
        <p:nvPicPr>
          <p:cNvPr id="6" name="Picture 5"/>
          <p:cNvPicPr>
            <a:picLocks noChangeAspect="1"/>
          </p:cNvPicPr>
          <p:nvPr/>
        </p:nvPicPr>
        <p:blipFill>
          <a:blip r:embed="rId12"/>
          <a:stretch>
            <a:fillRect/>
          </a:stretch>
        </p:blipFill>
        <p:spPr>
          <a:xfrm>
            <a:off x="4330110" y="3273492"/>
            <a:ext cx="4701172" cy="2189095"/>
          </a:xfrm>
          <a:prstGeom prst="rect">
            <a:avLst/>
          </a:prstGeom>
        </p:spPr>
      </p:pic>
    </p:spTree>
    <p:extLst>
      <p:ext uri="{BB962C8B-B14F-4D97-AF65-F5344CB8AC3E}">
        <p14:creationId xmlns:p14="http://schemas.microsoft.com/office/powerpoint/2010/main" val="825514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30" y="1916832"/>
            <a:ext cx="8496940" cy="20220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916831"/>
            <a:ext cx="8496942" cy="3600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Q4</a:t>
            </a:r>
            <a:endParaRPr lang="en-GB" sz="1400" b="1" dirty="0">
              <a:latin typeface="Comic Sans MS" panose="030F0702030302020204" pitchFamily="66" charset="0"/>
            </a:endParaRPr>
          </a:p>
        </p:txBody>
      </p:sp>
      <p:cxnSp>
        <p:nvCxnSpPr>
          <p:cNvPr id="21" name="Straight Arrow Connector 20"/>
          <p:cNvCxnSpPr>
            <a:stCxn id="14"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3529" y="2276872"/>
            <a:ext cx="849694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4" name="Rectangle 23"/>
          <p:cNvSpPr/>
          <p:nvPr/>
        </p:nvSpPr>
        <p:spPr>
          <a:xfrm>
            <a:off x="323529" y="2996952"/>
            <a:ext cx="8496941"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
        <p:nvSpPr>
          <p:cNvPr id="25" name="Rectangle 24"/>
          <p:cNvSpPr/>
          <p:nvPr/>
        </p:nvSpPr>
        <p:spPr>
          <a:xfrm>
            <a:off x="323529" y="3429000"/>
            <a:ext cx="8496942" cy="509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407436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7" grpId="0" animBg="1"/>
      <p:bldP spid="23" grpId="0" animBg="1"/>
      <p:bldP spid="24" grpId="0" animBg="1"/>
      <p:bldP spid="25" grpId="0" animBg="1"/>
    </p:bld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980728"/>
            <a:ext cx="8640960" cy="51859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a:t>
            </a:r>
            <a:endParaRPr lang="en-GB" sz="1400" b="1" dirty="0">
              <a:latin typeface="Comic Sans MS" panose="030F0702030302020204" pitchFamily="66" charset="0"/>
            </a:endParaRPr>
          </a:p>
        </p:txBody>
      </p:sp>
      <p:cxnSp>
        <p:nvCxnSpPr>
          <p:cNvPr id="25" name="Straight Arrow Connector 24"/>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623127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1916832"/>
            <a:ext cx="8496940" cy="87089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916831"/>
            <a:ext cx="849694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3" name="Rectangle 22"/>
          <p:cNvSpPr/>
          <p:nvPr/>
        </p:nvSpPr>
        <p:spPr>
          <a:xfrm>
            <a:off x="323529" y="2420888"/>
            <a:ext cx="8496942" cy="366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0" name="Straight Arrow Connector 19"/>
          <p:cNvCxnSpPr>
            <a:stCxn id="15" idx="3"/>
            <a:endCxn id="1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a:t>
            </a:r>
            <a:endParaRPr lang="en-GB" sz="1400" b="1" dirty="0">
              <a:latin typeface="Comic Sans MS" panose="030F0702030302020204" pitchFamily="66" charset="0"/>
            </a:endParaRPr>
          </a:p>
        </p:txBody>
      </p:sp>
      <p:cxnSp>
        <p:nvCxnSpPr>
          <p:cNvPr id="26" name="Straight Arrow Connector 25"/>
          <p:cNvCxnSpPr>
            <a:stCxn id="16" idx="3"/>
            <a:endCxn id="22"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784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7" grpId="0" animBg="1"/>
      <p:bldP spid="2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511" y="2473158"/>
            <a:ext cx="8784978" cy="2251986"/>
          </a:xfrm>
          <a:prstGeom prst="rect">
            <a:avLst/>
          </a:prstGeom>
        </p:spPr>
      </p:pic>
      <p:pic>
        <p:nvPicPr>
          <p:cNvPr id="2" name="Picture 1"/>
          <p:cNvPicPr>
            <a:picLocks noChangeAspect="1"/>
          </p:cNvPicPr>
          <p:nvPr/>
        </p:nvPicPr>
        <p:blipFill>
          <a:blip r:embed="rId3"/>
          <a:stretch>
            <a:fillRect/>
          </a:stretch>
        </p:blipFill>
        <p:spPr>
          <a:xfrm>
            <a:off x="179512" y="1196752"/>
            <a:ext cx="8784976" cy="120828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196752"/>
            <a:ext cx="8784974" cy="288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179513" y="1484784"/>
            <a:ext cx="8784974" cy="920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30" name="Rectangle 29"/>
          <p:cNvSpPr/>
          <p:nvPr/>
        </p:nvSpPr>
        <p:spPr>
          <a:xfrm>
            <a:off x="179511" y="2446830"/>
            <a:ext cx="8784976" cy="2278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9" name="Straight Arrow Connector 18"/>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Q17</a:t>
            </a:r>
            <a:endParaRPr lang="en-GB" sz="1400" b="1" dirty="0">
              <a:latin typeface="Comic Sans MS" panose="030F0702030302020204" pitchFamily="66" charset="0"/>
            </a:endParaRPr>
          </a:p>
        </p:txBody>
      </p:sp>
      <p:cxnSp>
        <p:nvCxnSpPr>
          <p:cNvPr id="21" name="Straight Arrow Connector 20"/>
          <p:cNvCxnSpPr>
            <a:stCxn id="15"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7576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3" grpId="0" animBg="1"/>
      <p:bldP spid="18" grpId="0" animBg="1"/>
      <p:bldP spid="30" grpId="0" animBg="1"/>
    </p:bld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1043370"/>
            <a:ext cx="8208910" cy="50499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Q3</a:t>
            </a:r>
            <a:endParaRPr lang="en-GB" sz="1400" b="1" dirty="0">
              <a:latin typeface="Comic Sans MS" panose="030F0702030302020204" pitchFamily="66" charset="0"/>
            </a:endParaRPr>
          </a:p>
        </p:txBody>
      </p:sp>
      <p:cxnSp>
        <p:nvCxnSpPr>
          <p:cNvPr id="25" name="Straight Arrow Connector 24"/>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3514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476672"/>
            <a:ext cx="8496942" cy="52634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476670"/>
            <a:ext cx="8496942" cy="52588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Q3</a:t>
            </a:r>
            <a:endParaRPr lang="en-GB" sz="1400" b="1" dirty="0">
              <a:latin typeface="Comic Sans MS" panose="030F0702030302020204" pitchFamily="66" charset="0"/>
            </a:endParaRPr>
          </a:p>
        </p:txBody>
      </p:sp>
      <p:cxnSp>
        <p:nvCxnSpPr>
          <p:cNvPr id="21" name="Straight Arrow Connector 20"/>
          <p:cNvCxnSpPr>
            <a:stCxn id="14"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2048196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620688"/>
            <a:ext cx="8496942" cy="49693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620687"/>
            <a:ext cx="8496942" cy="4966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Exemplar responses</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Q3</a:t>
            </a:r>
            <a:endParaRPr lang="en-GB" sz="1400" b="1" dirty="0">
              <a:latin typeface="Comic Sans MS" panose="030F0702030302020204" pitchFamily="66" charset="0"/>
            </a:endParaRPr>
          </a:p>
        </p:txBody>
      </p:sp>
      <p:cxnSp>
        <p:nvCxnSpPr>
          <p:cNvPr id="21" name="Straight Arrow Connector 20"/>
          <p:cNvCxnSpPr>
            <a:stCxn id="14"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922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3834818"/>
            <a:ext cx="8640958" cy="2330486"/>
          </a:xfrm>
          <a:prstGeom prst="rect">
            <a:avLst/>
          </a:prstGeom>
        </p:spPr>
      </p:pic>
      <p:pic>
        <p:nvPicPr>
          <p:cNvPr id="5" name="Picture 4"/>
          <p:cNvPicPr>
            <a:picLocks noChangeAspect="1"/>
          </p:cNvPicPr>
          <p:nvPr/>
        </p:nvPicPr>
        <p:blipFill>
          <a:blip r:embed="rId3"/>
          <a:stretch>
            <a:fillRect/>
          </a:stretch>
        </p:blipFill>
        <p:spPr>
          <a:xfrm>
            <a:off x="251521" y="1599289"/>
            <a:ext cx="8640958" cy="365942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9"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1" name="Straight Arrow Connector 20"/>
          <p:cNvCxnSpPr>
            <a:stCxn id="14" idx="3"/>
            <a:endCxn id="20"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Q7</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11"/>
          <a:stretch>
            <a:fillRect/>
          </a:stretch>
        </p:blipFill>
        <p:spPr>
          <a:xfrm>
            <a:off x="251521" y="1052736"/>
            <a:ext cx="8640958" cy="1704732"/>
          </a:xfrm>
          <a:prstGeom prst="rect">
            <a:avLst/>
          </a:prstGeom>
        </p:spPr>
      </p:pic>
    </p:spTree>
    <p:extLst>
      <p:ext uri="{BB962C8B-B14F-4D97-AF65-F5344CB8AC3E}">
        <p14:creationId xmlns:p14="http://schemas.microsoft.com/office/powerpoint/2010/main" val="1910060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1412776"/>
            <a:ext cx="8496940" cy="26177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412775"/>
            <a:ext cx="8496942" cy="1080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Q7</a:t>
            </a:r>
            <a:endParaRPr lang="en-GB" sz="1400" b="1" dirty="0">
              <a:latin typeface="Comic Sans MS" panose="030F0702030302020204" pitchFamily="66" charset="0"/>
            </a:endParaRPr>
          </a:p>
        </p:txBody>
      </p:sp>
      <p:cxnSp>
        <p:nvCxnSpPr>
          <p:cNvPr id="21" name="Straight Arrow Connector 20"/>
          <p:cNvCxnSpPr>
            <a:stCxn id="14"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23529" y="2493413"/>
            <a:ext cx="8496942" cy="1537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251907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7" grpId="0" animBg="1"/>
      <p:bldP spid="15" grpId="0" animBg="1"/>
    </p:bld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83768" y="2989889"/>
            <a:ext cx="4176464" cy="37668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7"/>
          <a:stretch>
            <a:fillRect/>
          </a:stretch>
        </p:blipFill>
        <p:spPr>
          <a:xfrm>
            <a:off x="2483768" y="429359"/>
            <a:ext cx="4176464" cy="2524074"/>
          </a:xfrm>
          <a:prstGeom prst="rect">
            <a:avLst/>
          </a:prstGeom>
        </p:spPr>
      </p:pic>
      <p:sp>
        <p:nvSpPr>
          <p:cNvPr id="17" name="Rectangle 16"/>
          <p:cNvSpPr/>
          <p:nvPr/>
        </p:nvSpPr>
        <p:spPr>
          <a:xfrm>
            <a:off x="4355976" y="263691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note: AD = 12cm</a:t>
            </a:r>
            <a:endParaRPr lang="en-GB" sz="1400" b="1" dirty="0">
              <a:latin typeface="Comic Sans MS" panose="030F0702030302020204" pitchFamily="66" charset="0"/>
            </a:endParaRPr>
          </a:p>
        </p:txBody>
      </p:sp>
      <p:sp>
        <p:nvSpPr>
          <p:cNvPr id="27" name="Arc 26"/>
          <p:cNvSpPr/>
          <p:nvPr/>
        </p:nvSpPr>
        <p:spPr>
          <a:xfrm rot="14417747">
            <a:off x="4716016" y="4734082"/>
            <a:ext cx="1863270" cy="1863270"/>
          </a:xfrm>
          <a:prstGeom prst="arc">
            <a:avLst>
              <a:gd name="adj1" fmla="val 16200000"/>
              <a:gd name="adj2" fmla="val 38249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8" name="Straight Connector 27"/>
          <p:cNvCxnSpPr/>
          <p:nvPr/>
        </p:nvCxnSpPr>
        <p:spPr>
          <a:xfrm>
            <a:off x="3707904" y="3394030"/>
            <a:ext cx="1939747" cy="2271687"/>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732240" y="1412776"/>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1</a:t>
            </a:r>
            <a:endParaRPr lang="en-GB" sz="1400" b="1" dirty="0">
              <a:latin typeface="Comic Sans MS" panose="030F0702030302020204" pitchFamily="66" charset="0"/>
            </a:endParaRPr>
          </a:p>
        </p:txBody>
      </p:sp>
      <p:sp>
        <p:nvSpPr>
          <p:cNvPr id="30" name="Rectangle 29"/>
          <p:cNvSpPr/>
          <p:nvPr/>
        </p:nvSpPr>
        <p:spPr>
          <a:xfrm>
            <a:off x="6732240" y="1844824"/>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2</a:t>
            </a:r>
            <a:endParaRPr lang="en-GB" sz="1400" b="1" dirty="0">
              <a:latin typeface="Comic Sans MS" panose="030F0702030302020204" pitchFamily="66" charset="0"/>
            </a:endParaRPr>
          </a:p>
        </p:txBody>
      </p:sp>
      <p:sp>
        <p:nvSpPr>
          <p:cNvPr id="31" name="Rectangle 30"/>
          <p:cNvSpPr/>
          <p:nvPr/>
        </p:nvSpPr>
        <p:spPr>
          <a:xfrm>
            <a:off x="6732240" y="227687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3</a:t>
            </a:r>
            <a:endParaRPr lang="en-GB" sz="1400" b="1" dirty="0">
              <a:latin typeface="Comic Sans MS" panose="030F0702030302020204" pitchFamily="66" charset="0"/>
            </a:endParaRPr>
          </a:p>
        </p:txBody>
      </p:sp>
      <p:sp>
        <p:nvSpPr>
          <p:cNvPr id="34" name="Arc 33"/>
          <p:cNvSpPr/>
          <p:nvPr/>
        </p:nvSpPr>
        <p:spPr>
          <a:xfrm rot="3020748">
            <a:off x="1763688" y="2441545"/>
            <a:ext cx="2283599" cy="2283599"/>
          </a:xfrm>
          <a:prstGeom prst="arc">
            <a:avLst>
              <a:gd name="adj1" fmla="val 16857525"/>
              <a:gd name="adj2" fmla="val 331857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Arc 34"/>
          <p:cNvSpPr/>
          <p:nvPr/>
        </p:nvSpPr>
        <p:spPr>
          <a:xfrm rot="11878653">
            <a:off x="4868970" y="3797978"/>
            <a:ext cx="1863270" cy="1863270"/>
          </a:xfrm>
          <a:prstGeom prst="arc">
            <a:avLst>
              <a:gd name="adj1" fmla="val 16200000"/>
              <a:gd name="adj2" fmla="val 38249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Arc 35"/>
          <p:cNvSpPr/>
          <p:nvPr/>
        </p:nvSpPr>
        <p:spPr>
          <a:xfrm rot="17896721">
            <a:off x="3779912" y="4725144"/>
            <a:ext cx="1863270" cy="1863270"/>
          </a:xfrm>
          <a:prstGeom prst="arc">
            <a:avLst>
              <a:gd name="adj1" fmla="val 16200000"/>
              <a:gd name="adj2" fmla="val 38249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Freeform 7"/>
          <p:cNvSpPr/>
          <p:nvPr/>
        </p:nvSpPr>
        <p:spPr>
          <a:xfrm>
            <a:off x="2908300" y="3451225"/>
            <a:ext cx="1120775" cy="1241439"/>
          </a:xfrm>
          <a:custGeom>
            <a:avLst/>
            <a:gdLst>
              <a:gd name="connsiteX0" fmla="*/ 1120775 w 1120775"/>
              <a:gd name="connsiteY0" fmla="*/ 314325 h 1241439"/>
              <a:gd name="connsiteX1" fmla="*/ 1120775 w 1120775"/>
              <a:gd name="connsiteY1" fmla="*/ 314325 h 1241439"/>
              <a:gd name="connsiteX2" fmla="*/ 1108075 w 1120775"/>
              <a:gd name="connsiteY2" fmla="*/ 339725 h 1241439"/>
              <a:gd name="connsiteX3" fmla="*/ 1104900 w 1120775"/>
              <a:gd name="connsiteY3" fmla="*/ 358775 h 1241439"/>
              <a:gd name="connsiteX4" fmla="*/ 1098550 w 1120775"/>
              <a:gd name="connsiteY4" fmla="*/ 384175 h 1241439"/>
              <a:gd name="connsiteX5" fmla="*/ 1095375 w 1120775"/>
              <a:gd name="connsiteY5" fmla="*/ 428625 h 1241439"/>
              <a:gd name="connsiteX6" fmla="*/ 1092200 w 1120775"/>
              <a:gd name="connsiteY6" fmla="*/ 438150 h 1241439"/>
              <a:gd name="connsiteX7" fmla="*/ 1089025 w 1120775"/>
              <a:gd name="connsiteY7" fmla="*/ 466725 h 1241439"/>
              <a:gd name="connsiteX8" fmla="*/ 1085850 w 1120775"/>
              <a:gd name="connsiteY8" fmla="*/ 479425 h 1241439"/>
              <a:gd name="connsiteX9" fmla="*/ 1082675 w 1120775"/>
              <a:gd name="connsiteY9" fmla="*/ 495300 h 1241439"/>
              <a:gd name="connsiteX10" fmla="*/ 1069975 w 1120775"/>
              <a:gd name="connsiteY10" fmla="*/ 523875 h 1241439"/>
              <a:gd name="connsiteX11" fmla="*/ 1060450 w 1120775"/>
              <a:gd name="connsiteY11" fmla="*/ 552450 h 1241439"/>
              <a:gd name="connsiteX12" fmla="*/ 1057275 w 1120775"/>
              <a:gd name="connsiteY12" fmla="*/ 561975 h 1241439"/>
              <a:gd name="connsiteX13" fmla="*/ 1047750 w 1120775"/>
              <a:gd name="connsiteY13" fmla="*/ 581025 h 1241439"/>
              <a:gd name="connsiteX14" fmla="*/ 1041400 w 1120775"/>
              <a:gd name="connsiteY14" fmla="*/ 590550 h 1241439"/>
              <a:gd name="connsiteX15" fmla="*/ 1038225 w 1120775"/>
              <a:gd name="connsiteY15" fmla="*/ 600075 h 1241439"/>
              <a:gd name="connsiteX16" fmla="*/ 1031875 w 1120775"/>
              <a:gd name="connsiteY16" fmla="*/ 612775 h 1241439"/>
              <a:gd name="connsiteX17" fmla="*/ 1028700 w 1120775"/>
              <a:gd name="connsiteY17" fmla="*/ 622300 h 1241439"/>
              <a:gd name="connsiteX18" fmla="*/ 1016000 w 1120775"/>
              <a:gd name="connsiteY18" fmla="*/ 641350 h 1241439"/>
              <a:gd name="connsiteX19" fmla="*/ 984250 w 1120775"/>
              <a:gd name="connsiteY19" fmla="*/ 688975 h 1241439"/>
              <a:gd name="connsiteX20" fmla="*/ 971550 w 1120775"/>
              <a:gd name="connsiteY20" fmla="*/ 717550 h 1241439"/>
              <a:gd name="connsiteX21" fmla="*/ 952500 w 1120775"/>
              <a:gd name="connsiteY21" fmla="*/ 749300 h 1241439"/>
              <a:gd name="connsiteX22" fmla="*/ 942975 w 1120775"/>
              <a:gd name="connsiteY22" fmla="*/ 758825 h 1241439"/>
              <a:gd name="connsiteX23" fmla="*/ 939800 w 1120775"/>
              <a:gd name="connsiteY23" fmla="*/ 768350 h 1241439"/>
              <a:gd name="connsiteX24" fmla="*/ 927100 w 1120775"/>
              <a:gd name="connsiteY24" fmla="*/ 787400 h 1241439"/>
              <a:gd name="connsiteX25" fmla="*/ 923925 w 1120775"/>
              <a:gd name="connsiteY25" fmla="*/ 796925 h 1241439"/>
              <a:gd name="connsiteX26" fmla="*/ 911225 w 1120775"/>
              <a:gd name="connsiteY26" fmla="*/ 815975 h 1241439"/>
              <a:gd name="connsiteX27" fmla="*/ 904875 w 1120775"/>
              <a:gd name="connsiteY27" fmla="*/ 825500 h 1241439"/>
              <a:gd name="connsiteX28" fmla="*/ 889000 w 1120775"/>
              <a:gd name="connsiteY28" fmla="*/ 847725 h 1241439"/>
              <a:gd name="connsiteX29" fmla="*/ 882650 w 1120775"/>
              <a:gd name="connsiteY29" fmla="*/ 866775 h 1241439"/>
              <a:gd name="connsiteX30" fmla="*/ 879475 w 1120775"/>
              <a:gd name="connsiteY30" fmla="*/ 876300 h 1241439"/>
              <a:gd name="connsiteX31" fmla="*/ 869950 w 1120775"/>
              <a:gd name="connsiteY31" fmla="*/ 882650 h 1241439"/>
              <a:gd name="connsiteX32" fmla="*/ 857250 w 1120775"/>
              <a:gd name="connsiteY32" fmla="*/ 898525 h 1241439"/>
              <a:gd name="connsiteX33" fmla="*/ 850900 w 1120775"/>
              <a:gd name="connsiteY33" fmla="*/ 908050 h 1241439"/>
              <a:gd name="connsiteX34" fmla="*/ 822325 w 1120775"/>
              <a:gd name="connsiteY34" fmla="*/ 923925 h 1241439"/>
              <a:gd name="connsiteX35" fmla="*/ 803275 w 1120775"/>
              <a:gd name="connsiteY35" fmla="*/ 939800 h 1241439"/>
              <a:gd name="connsiteX36" fmla="*/ 793750 w 1120775"/>
              <a:gd name="connsiteY36" fmla="*/ 942975 h 1241439"/>
              <a:gd name="connsiteX37" fmla="*/ 784225 w 1120775"/>
              <a:gd name="connsiteY37" fmla="*/ 952500 h 1241439"/>
              <a:gd name="connsiteX38" fmla="*/ 774700 w 1120775"/>
              <a:gd name="connsiteY38" fmla="*/ 958850 h 1241439"/>
              <a:gd name="connsiteX39" fmla="*/ 758825 w 1120775"/>
              <a:gd name="connsiteY39" fmla="*/ 974725 h 1241439"/>
              <a:gd name="connsiteX40" fmla="*/ 755650 w 1120775"/>
              <a:gd name="connsiteY40" fmla="*/ 984250 h 1241439"/>
              <a:gd name="connsiteX41" fmla="*/ 736600 w 1120775"/>
              <a:gd name="connsiteY41" fmla="*/ 993775 h 1241439"/>
              <a:gd name="connsiteX42" fmla="*/ 714375 w 1120775"/>
              <a:gd name="connsiteY42" fmla="*/ 1009650 h 1241439"/>
              <a:gd name="connsiteX43" fmla="*/ 682625 w 1120775"/>
              <a:gd name="connsiteY43" fmla="*/ 1028700 h 1241439"/>
              <a:gd name="connsiteX44" fmla="*/ 676275 w 1120775"/>
              <a:gd name="connsiteY44" fmla="*/ 1038225 h 1241439"/>
              <a:gd name="connsiteX45" fmla="*/ 654050 w 1120775"/>
              <a:gd name="connsiteY45" fmla="*/ 1057275 h 1241439"/>
              <a:gd name="connsiteX46" fmla="*/ 644525 w 1120775"/>
              <a:gd name="connsiteY46" fmla="*/ 1060450 h 1241439"/>
              <a:gd name="connsiteX47" fmla="*/ 625475 w 1120775"/>
              <a:gd name="connsiteY47" fmla="*/ 1073150 h 1241439"/>
              <a:gd name="connsiteX48" fmla="*/ 606425 w 1120775"/>
              <a:gd name="connsiteY48" fmla="*/ 1079500 h 1241439"/>
              <a:gd name="connsiteX49" fmla="*/ 596900 w 1120775"/>
              <a:gd name="connsiteY49" fmla="*/ 1085850 h 1241439"/>
              <a:gd name="connsiteX50" fmla="*/ 577850 w 1120775"/>
              <a:gd name="connsiteY50" fmla="*/ 1092200 h 1241439"/>
              <a:gd name="connsiteX51" fmla="*/ 555625 w 1120775"/>
              <a:gd name="connsiteY51" fmla="*/ 1104900 h 1241439"/>
              <a:gd name="connsiteX52" fmla="*/ 533400 w 1120775"/>
              <a:gd name="connsiteY52" fmla="*/ 1108075 h 1241439"/>
              <a:gd name="connsiteX53" fmla="*/ 523875 w 1120775"/>
              <a:gd name="connsiteY53" fmla="*/ 1114425 h 1241439"/>
              <a:gd name="connsiteX54" fmla="*/ 511175 w 1120775"/>
              <a:gd name="connsiteY54" fmla="*/ 1120775 h 1241439"/>
              <a:gd name="connsiteX55" fmla="*/ 495300 w 1120775"/>
              <a:gd name="connsiteY55" fmla="*/ 1139825 h 1241439"/>
              <a:gd name="connsiteX56" fmla="*/ 492125 w 1120775"/>
              <a:gd name="connsiteY56" fmla="*/ 1149350 h 1241439"/>
              <a:gd name="connsiteX57" fmla="*/ 504825 w 1120775"/>
              <a:gd name="connsiteY57" fmla="*/ 1143000 h 1241439"/>
              <a:gd name="connsiteX58" fmla="*/ 523875 w 1120775"/>
              <a:gd name="connsiteY58" fmla="*/ 1133475 h 1241439"/>
              <a:gd name="connsiteX59" fmla="*/ 530225 w 1120775"/>
              <a:gd name="connsiteY59" fmla="*/ 1123950 h 1241439"/>
              <a:gd name="connsiteX60" fmla="*/ 539750 w 1120775"/>
              <a:gd name="connsiteY60" fmla="*/ 1117600 h 1241439"/>
              <a:gd name="connsiteX61" fmla="*/ 552450 w 1120775"/>
              <a:gd name="connsiteY61" fmla="*/ 1111250 h 1241439"/>
              <a:gd name="connsiteX62" fmla="*/ 568325 w 1120775"/>
              <a:gd name="connsiteY62" fmla="*/ 1108075 h 1241439"/>
              <a:gd name="connsiteX63" fmla="*/ 577850 w 1120775"/>
              <a:gd name="connsiteY63" fmla="*/ 1104900 h 1241439"/>
              <a:gd name="connsiteX64" fmla="*/ 587375 w 1120775"/>
              <a:gd name="connsiteY64" fmla="*/ 1095375 h 1241439"/>
              <a:gd name="connsiteX65" fmla="*/ 600075 w 1120775"/>
              <a:gd name="connsiteY65" fmla="*/ 1092200 h 1241439"/>
              <a:gd name="connsiteX66" fmla="*/ 606425 w 1120775"/>
              <a:gd name="connsiteY66" fmla="*/ 1082675 h 1241439"/>
              <a:gd name="connsiteX67" fmla="*/ 619125 w 1120775"/>
              <a:gd name="connsiteY67" fmla="*/ 1076325 h 1241439"/>
              <a:gd name="connsiteX68" fmla="*/ 609600 w 1120775"/>
              <a:gd name="connsiteY68" fmla="*/ 1079500 h 1241439"/>
              <a:gd name="connsiteX69" fmla="*/ 590550 w 1120775"/>
              <a:gd name="connsiteY69" fmla="*/ 1092200 h 1241439"/>
              <a:gd name="connsiteX70" fmla="*/ 581025 w 1120775"/>
              <a:gd name="connsiteY70" fmla="*/ 1098550 h 1241439"/>
              <a:gd name="connsiteX71" fmla="*/ 568325 w 1120775"/>
              <a:gd name="connsiteY71" fmla="*/ 1104900 h 1241439"/>
              <a:gd name="connsiteX72" fmla="*/ 558800 w 1120775"/>
              <a:gd name="connsiteY72" fmla="*/ 1108075 h 1241439"/>
              <a:gd name="connsiteX73" fmla="*/ 539750 w 1120775"/>
              <a:gd name="connsiteY73" fmla="*/ 1120775 h 1241439"/>
              <a:gd name="connsiteX74" fmla="*/ 530225 w 1120775"/>
              <a:gd name="connsiteY74" fmla="*/ 1127125 h 1241439"/>
              <a:gd name="connsiteX75" fmla="*/ 511175 w 1120775"/>
              <a:gd name="connsiteY75" fmla="*/ 1133475 h 1241439"/>
              <a:gd name="connsiteX76" fmla="*/ 501650 w 1120775"/>
              <a:gd name="connsiteY76" fmla="*/ 1143000 h 1241439"/>
              <a:gd name="connsiteX77" fmla="*/ 492125 w 1120775"/>
              <a:gd name="connsiteY77" fmla="*/ 1146175 h 1241439"/>
              <a:gd name="connsiteX78" fmla="*/ 473075 w 1120775"/>
              <a:gd name="connsiteY78" fmla="*/ 1158875 h 1241439"/>
              <a:gd name="connsiteX79" fmla="*/ 463550 w 1120775"/>
              <a:gd name="connsiteY79" fmla="*/ 1165225 h 1241439"/>
              <a:gd name="connsiteX80" fmla="*/ 428625 w 1120775"/>
              <a:gd name="connsiteY80" fmla="*/ 1174750 h 1241439"/>
              <a:gd name="connsiteX81" fmla="*/ 406400 w 1120775"/>
              <a:gd name="connsiteY81" fmla="*/ 1187450 h 1241439"/>
              <a:gd name="connsiteX82" fmla="*/ 396875 w 1120775"/>
              <a:gd name="connsiteY82" fmla="*/ 1193800 h 1241439"/>
              <a:gd name="connsiteX83" fmla="*/ 371475 w 1120775"/>
              <a:gd name="connsiteY83" fmla="*/ 1200150 h 1241439"/>
              <a:gd name="connsiteX84" fmla="*/ 352425 w 1120775"/>
              <a:gd name="connsiteY84" fmla="*/ 1206500 h 1241439"/>
              <a:gd name="connsiteX85" fmla="*/ 342900 w 1120775"/>
              <a:gd name="connsiteY85" fmla="*/ 1209675 h 1241439"/>
              <a:gd name="connsiteX86" fmla="*/ 330200 w 1120775"/>
              <a:gd name="connsiteY86" fmla="*/ 1216025 h 1241439"/>
              <a:gd name="connsiteX87" fmla="*/ 301625 w 1120775"/>
              <a:gd name="connsiteY87" fmla="*/ 1222375 h 1241439"/>
              <a:gd name="connsiteX88" fmla="*/ 254000 w 1120775"/>
              <a:gd name="connsiteY88" fmla="*/ 1228725 h 1241439"/>
              <a:gd name="connsiteX89" fmla="*/ 244475 w 1120775"/>
              <a:gd name="connsiteY89" fmla="*/ 1241425 h 1241439"/>
              <a:gd name="connsiteX90" fmla="*/ 0 w 1120775"/>
              <a:gd name="connsiteY90" fmla="*/ 133350 h 1241439"/>
              <a:gd name="connsiteX91" fmla="*/ 844550 w 1120775"/>
              <a:gd name="connsiteY91" fmla="*/ 0 h 1241439"/>
              <a:gd name="connsiteX92" fmla="*/ 1120775 w 1120775"/>
              <a:gd name="connsiteY92" fmla="*/ 314325 h 124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120775" h="1241439">
                <a:moveTo>
                  <a:pt x="1120775" y="314325"/>
                </a:moveTo>
                <a:lnTo>
                  <a:pt x="1120775" y="314325"/>
                </a:lnTo>
                <a:cubicBezTo>
                  <a:pt x="1116542" y="322792"/>
                  <a:pt x="1111259" y="330810"/>
                  <a:pt x="1108075" y="339725"/>
                </a:cubicBezTo>
                <a:cubicBezTo>
                  <a:pt x="1105910" y="345788"/>
                  <a:pt x="1106052" y="352441"/>
                  <a:pt x="1104900" y="358775"/>
                </a:cubicBezTo>
                <a:cubicBezTo>
                  <a:pt x="1101835" y="375633"/>
                  <a:pt x="1102956" y="370956"/>
                  <a:pt x="1098550" y="384175"/>
                </a:cubicBezTo>
                <a:cubicBezTo>
                  <a:pt x="1097492" y="398992"/>
                  <a:pt x="1097111" y="413872"/>
                  <a:pt x="1095375" y="428625"/>
                </a:cubicBezTo>
                <a:cubicBezTo>
                  <a:pt x="1094984" y="431949"/>
                  <a:pt x="1092750" y="434849"/>
                  <a:pt x="1092200" y="438150"/>
                </a:cubicBezTo>
                <a:cubicBezTo>
                  <a:pt x="1090624" y="447603"/>
                  <a:pt x="1090482" y="457253"/>
                  <a:pt x="1089025" y="466725"/>
                </a:cubicBezTo>
                <a:cubicBezTo>
                  <a:pt x="1088361" y="471038"/>
                  <a:pt x="1086797" y="475165"/>
                  <a:pt x="1085850" y="479425"/>
                </a:cubicBezTo>
                <a:cubicBezTo>
                  <a:pt x="1084679" y="484693"/>
                  <a:pt x="1084095" y="490094"/>
                  <a:pt x="1082675" y="495300"/>
                </a:cubicBezTo>
                <a:cubicBezTo>
                  <a:pt x="1069330" y="544233"/>
                  <a:pt x="1083338" y="493808"/>
                  <a:pt x="1069975" y="523875"/>
                </a:cubicBezTo>
                <a:lnTo>
                  <a:pt x="1060450" y="552450"/>
                </a:lnTo>
                <a:cubicBezTo>
                  <a:pt x="1059392" y="555625"/>
                  <a:pt x="1059131" y="559190"/>
                  <a:pt x="1057275" y="561975"/>
                </a:cubicBezTo>
                <a:cubicBezTo>
                  <a:pt x="1039077" y="589272"/>
                  <a:pt x="1060895" y="554735"/>
                  <a:pt x="1047750" y="581025"/>
                </a:cubicBezTo>
                <a:cubicBezTo>
                  <a:pt x="1046043" y="584438"/>
                  <a:pt x="1043107" y="587137"/>
                  <a:pt x="1041400" y="590550"/>
                </a:cubicBezTo>
                <a:cubicBezTo>
                  <a:pt x="1039903" y="593543"/>
                  <a:pt x="1039543" y="596999"/>
                  <a:pt x="1038225" y="600075"/>
                </a:cubicBezTo>
                <a:cubicBezTo>
                  <a:pt x="1036361" y="604425"/>
                  <a:pt x="1033739" y="608425"/>
                  <a:pt x="1031875" y="612775"/>
                </a:cubicBezTo>
                <a:cubicBezTo>
                  <a:pt x="1030557" y="615851"/>
                  <a:pt x="1030325" y="619374"/>
                  <a:pt x="1028700" y="622300"/>
                </a:cubicBezTo>
                <a:cubicBezTo>
                  <a:pt x="1024994" y="628971"/>
                  <a:pt x="1020233" y="635000"/>
                  <a:pt x="1016000" y="641350"/>
                </a:cubicBezTo>
                <a:lnTo>
                  <a:pt x="984250" y="688975"/>
                </a:lnTo>
                <a:cubicBezTo>
                  <a:pt x="965571" y="716993"/>
                  <a:pt x="994220" y="672210"/>
                  <a:pt x="971550" y="717550"/>
                </a:cubicBezTo>
                <a:cubicBezTo>
                  <a:pt x="966539" y="727572"/>
                  <a:pt x="960163" y="741637"/>
                  <a:pt x="952500" y="749300"/>
                </a:cubicBezTo>
                <a:lnTo>
                  <a:pt x="942975" y="758825"/>
                </a:lnTo>
                <a:cubicBezTo>
                  <a:pt x="941917" y="762000"/>
                  <a:pt x="941425" y="765424"/>
                  <a:pt x="939800" y="768350"/>
                </a:cubicBezTo>
                <a:cubicBezTo>
                  <a:pt x="936094" y="775021"/>
                  <a:pt x="929513" y="780160"/>
                  <a:pt x="927100" y="787400"/>
                </a:cubicBezTo>
                <a:cubicBezTo>
                  <a:pt x="926042" y="790575"/>
                  <a:pt x="925550" y="793999"/>
                  <a:pt x="923925" y="796925"/>
                </a:cubicBezTo>
                <a:cubicBezTo>
                  <a:pt x="920219" y="803596"/>
                  <a:pt x="915458" y="809625"/>
                  <a:pt x="911225" y="815975"/>
                </a:cubicBezTo>
                <a:cubicBezTo>
                  <a:pt x="909108" y="819150"/>
                  <a:pt x="906582" y="822087"/>
                  <a:pt x="904875" y="825500"/>
                </a:cubicBezTo>
                <a:cubicBezTo>
                  <a:pt x="896517" y="842216"/>
                  <a:pt x="901872" y="834853"/>
                  <a:pt x="889000" y="847725"/>
                </a:cubicBezTo>
                <a:lnTo>
                  <a:pt x="882650" y="866775"/>
                </a:lnTo>
                <a:cubicBezTo>
                  <a:pt x="881592" y="869950"/>
                  <a:pt x="882260" y="874444"/>
                  <a:pt x="879475" y="876300"/>
                </a:cubicBezTo>
                <a:lnTo>
                  <a:pt x="869950" y="882650"/>
                </a:lnTo>
                <a:cubicBezTo>
                  <a:pt x="863769" y="901193"/>
                  <a:pt x="871611" y="884164"/>
                  <a:pt x="857250" y="898525"/>
                </a:cubicBezTo>
                <a:cubicBezTo>
                  <a:pt x="854552" y="901223"/>
                  <a:pt x="853772" y="905537"/>
                  <a:pt x="850900" y="908050"/>
                </a:cubicBezTo>
                <a:cubicBezTo>
                  <a:pt x="824204" y="931409"/>
                  <a:pt x="841222" y="914477"/>
                  <a:pt x="822325" y="923925"/>
                </a:cubicBezTo>
                <a:cubicBezTo>
                  <a:pt x="801550" y="934313"/>
                  <a:pt x="824341" y="925756"/>
                  <a:pt x="803275" y="939800"/>
                </a:cubicBezTo>
                <a:cubicBezTo>
                  <a:pt x="800490" y="941656"/>
                  <a:pt x="796925" y="941917"/>
                  <a:pt x="793750" y="942975"/>
                </a:cubicBezTo>
                <a:cubicBezTo>
                  <a:pt x="790575" y="946150"/>
                  <a:pt x="787674" y="949625"/>
                  <a:pt x="784225" y="952500"/>
                </a:cubicBezTo>
                <a:cubicBezTo>
                  <a:pt x="781294" y="954943"/>
                  <a:pt x="777398" y="956152"/>
                  <a:pt x="774700" y="958850"/>
                </a:cubicBezTo>
                <a:cubicBezTo>
                  <a:pt x="753533" y="980017"/>
                  <a:pt x="784225" y="957792"/>
                  <a:pt x="758825" y="974725"/>
                </a:cubicBezTo>
                <a:cubicBezTo>
                  <a:pt x="757767" y="977900"/>
                  <a:pt x="757741" y="981637"/>
                  <a:pt x="755650" y="984250"/>
                </a:cubicBezTo>
                <a:cubicBezTo>
                  <a:pt x="751174" y="989845"/>
                  <a:pt x="742875" y="991683"/>
                  <a:pt x="736600" y="993775"/>
                </a:cubicBezTo>
                <a:cubicBezTo>
                  <a:pt x="719764" y="1010611"/>
                  <a:pt x="735270" y="997113"/>
                  <a:pt x="714375" y="1009650"/>
                </a:cubicBezTo>
                <a:cubicBezTo>
                  <a:pt x="676061" y="1032638"/>
                  <a:pt x="711655" y="1014185"/>
                  <a:pt x="682625" y="1028700"/>
                </a:cubicBezTo>
                <a:cubicBezTo>
                  <a:pt x="680508" y="1031875"/>
                  <a:pt x="678718" y="1035294"/>
                  <a:pt x="676275" y="1038225"/>
                </a:cubicBezTo>
                <a:cubicBezTo>
                  <a:pt x="671157" y="1044367"/>
                  <a:pt x="660739" y="1053453"/>
                  <a:pt x="654050" y="1057275"/>
                </a:cubicBezTo>
                <a:cubicBezTo>
                  <a:pt x="651144" y="1058935"/>
                  <a:pt x="647451" y="1058825"/>
                  <a:pt x="644525" y="1060450"/>
                </a:cubicBezTo>
                <a:cubicBezTo>
                  <a:pt x="637854" y="1064156"/>
                  <a:pt x="632715" y="1070737"/>
                  <a:pt x="625475" y="1073150"/>
                </a:cubicBezTo>
                <a:cubicBezTo>
                  <a:pt x="619125" y="1075267"/>
                  <a:pt x="611994" y="1075787"/>
                  <a:pt x="606425" y="1079500"/>
                </a:cubicBezTo>
                <a:cubicBezTo>
                  <a:pt x="603250" y="1081617"/>
                  <a:pt x="600387" y="1084300"/>
                  <a:pt x="596900" y="1085850"/>
                </a:cubicBezTo>
                <a:cubicBezTo>
                  <a:pt x="590783" y="1088568"/>
                  <a:pt x="583419" y="1088487"/>
                  <a:pt x="577850" y="1092200"/>
                </a:cubicBezTo>
                <a:cubicBezTo>
                  <a:pt x="571882" y="1096179"/>
                  <a:pt x="562442" y="1103041"/>
                  <a:pt x="555625" y="1104900"/>
                </a:cubicBezTo>
                <a:cubicBezTo>
                  <a:pt x="548405" y="1106869"/>
                  <a:pt x="540808" y="1107017"/>
                  <a:pt x="533400" y="1108075"/>
                </a:cubicBezTo>
                <a:cubicBezTo>
                  <a:pt x="530225" y="1110192"/>
                  <a:pt x="527188" y="1112532"/>
                  <a:pt x="523875" y="1114425"/>
                </a:cubicBezTo>
                <a:cubicBezTo>
                  <a:pt x="519766" y="1116773"/>
                  <a:pt x="515026" y="1118024"/>
                  <a:pt x="511175" y="1120775"/>
                </a:cubicBezTo>
                <a:cubicBezTo>
                  <a:pt x="505714" y="1124676"/>
                  <a:pt x="498394" y="1133637"/>
                  <a:pt x="495300" y="1139825"/>
                </a:cubicBezTo>
                <a:cubicBezTo>
                  <a:pt x="493803" y="1142818"/>
                  <a:pt x="488950" y="1148292"/>
                  <a:pt x="492125" y="1149350"/>
                </a:cubicBezTo>
                <a:cubicBezTo>
                  <a:pt x="496615" y="1150847"/>
                  <a:pt x="500716" y="1145348"/>
                  <a:pt x="504825" y="1143000"/>
                </a:cubicBezTo>
                <a:cubicBezTo>
                  <a:pt x="522059" y="1133152"/>
                  <a:pt x="506411" y="1139296"/>
                  <a:pt x="523875" y="1133475"/>
                </a:cubicBezTo>
                <a:cubicBezTo>
                  <a:pt x="525992" y="1130300"/>
                  <a:pt x="527527" y="1126648"/>
                  <a:pt x="530225" y="1123950"/>
                </a:cubicBezTo>
                <a:cubicBezTo>
                  <a:pt x="532923" y="1121252"/>
                  <a:pt x="536437" y="1119493"/>
                  <a:pt x="539750" y="1117600"/>
                </a:cubicBezTo>
                <a:cubicBezTo>
                  <a:pt x="543859" y="1115252"/>
                  <a:pt x="547960" y="1112747"/>
                  <a:pt x="552450" y="1111250"/>
                </a:cubicBezTo>
                <a:cubicBezTo>
                  <a:pt x="557570" y="1109543"/>
                  <a:pt x="563090" y="1109384"/>
                  <a:pt x="568325" y="1108075"/>
                </a:cubicBezTo>
                <a:cubicBezTo>
                  <a:pt x="571572" y="1107263"/>
                  <a:pt x="574675" y="1105958"/>
                  <a:pt x="577850" y="1104900"/>
                </a:cubicBezTo>
                <a:cubicBezTo>
                  <a:pt x="581025" y="1101725"/>
                  <a:pt x="583476" y="1097603"/>
                  <a:pt x="587375" y="1095375"/>
                </a:cubicBezTo>
                <a:cubicBezTo>
                  <a:pt x="591164" y="1093210"/>
                  <a:pt x="596444" y="1094621"/>
                  <a:pt x="600075" y="1092200"/>
                </a:cubicBezTo>
                <a:cubicBezTo>
                  <a:pt x="603250" y="1090083"/>
                  <a:pt x="603494" y="1085118"/>
                  <a:pt x="606425" y="1082675"/>
                </a:cubicBezTo>
                <a:cubicBezTo>
                  <a:pt x="610061" y="1079645"/>
                  <a:pt x="623615" y="1074828"/>
                  <a:pt x="619125" y="1076325"/>
                </a:cubicBezTo>
                <a:cubicBezTo>
                  <a:pt x="615950" y="1077383"/>
                  <a:pt x="612526" y="1077875"/>
                  <a:pt x="609600" y="1079500"/>
                </a:cubicBezTo>
                <a:cubicBezTo>
                  <a:pt x="602929" y="1083206"/>
                  <a:pt x="596900" y="1087967"/>
                  <a:pt x="590550" y="1092200"/>
                </a:cubicBezTo>
                <a:cubicBezTo>
                  <a:pt x="587375" y="1094317"/>
                  <a:pt x="584438" y="1096843"/>
                  <a:pt x="581025" y="1098550"/>
                </a:cubicBezTo>
                <a:cubicBezTo>
                  <a:pt x="576792" y="1100667"/>
                  <a:pt x="572675" y="1103036"/>
                  <a:pt x="568325" y="1104900"/>
                </a:cubicBezTo>
                <a:cubicBezTo>
                  <a:pt x="565249" y="1106218"/>
                  <a:pt x="561726" y="1106450"/>
                  <a:pt x="558800" y="1108075"/>
                </a:cubicBezTo>
                <a:cubicBezTo>
                  <a:pt x="552129" y="1111781"/>
                  <a:pt x="546100" y="1116542"/>
                  <a:pt x="539750" y="1120775"/>
                </a:cubicBezTo>
                <a:cubicBezTo>
                  <a:pt x="536575" y="1122892"/>
                  <a:pt x="533845" y="1125918"/>
                  <a:pt x="530225" y="1127125"/>
                </a:cubicBezTo>
                <a:lnTo>
                  <a:pt x="511175" y="1133475"/>
                </a:lnTo>
                <a:cubicBezTo>
                  <a:pt x="508000" y="1136650"/>
                  <a:pt x="505386" y="1140509"/>
                  <a:pt x="501650" y="1143000"/>
                </a:cubicBezTo>
                <a:cubicBezTo>
                  <a:pt x="498865" y="1144856"/>
                  <a:pt x="495051" y="1144550"/>
                  <a:pt x="492125" y="1146175"/>
                </a:cubicBezTo>
                <a:cubicBezTo>
                  <a:pt x="485454" y="1149881"/>
                  <a:pt x="479425" y="1154642"/>
                  <a:pt x="473075" y="1158875"/>
                </a:cubicBezTo>
                <a:cubicBezTo>
                  <a:pt x="469900" y="1160992"/>
                  <a:pt x="467292" y="1164477"/>
                  <a:pt x="463550" y="1165225"/>
                </a:cubicBezTo>
                <a:cubicBezTo>
                  <a:pt x="455030" y="1166929"/>
                  <a:pt x="435531" y="1170146"/>
                  <a:pt x="428625" y="1174750"/>
                </a:cubicBezTo>
                <a:cubicBezTo>
                  <a:pt x="405419" y="1190221"/>
                  <a:pt x="434598" y="1171337"/>
                  <a:pt x="406400" y="1187450"/>
                </a:cubicBezTo>
                <a:cubicBezTo>
                  <a:pt x="403087" y="1189343"/>
                  <a:pt x="400288" y="1192093"/>
                  <a:pt x="396875" y="1193800"/>
                </a:cubicBezTo>
                <a:cubicBezTo>
                  <a:pt x="389168" y="1197653"/>
                  <a:pt x="379445" y="1197976"/>
                  <a:pt x="371475" y="1200150"/>
                </a:cubicBezTo>
                <a:cubicBezTo>
                  <a:pt x="365017" y="1201911"/>
                  <a:pt x="358775" y="1204383"/>
                  <a:pt x="352425" y="1206500"/>
                </a:cubicBezTo>
                <a:cubicBezTo>
                  <a:pt x="349250" y="1207558"/>
                  <a:pt x="345893" y="1208178"/>
                  <a:pt x="342900" y="1209675"/>
                </a:cubicBezTo>
                <a:cubicBezTo>
                  <a:pt x="338667" y="1211792"/>
                  <a:pt x="334632" y="1214363"/>
                  <a:pt x="330200" y="1216025"/>
                </a:cubicBezTo>
                <a:cubicBezTo>
                  <a:pt x="325404" y="1217824"/>
                  <a:pt x="305530" y="1221665"/>
                  <a:pt x="301625" y="1222375"/>
                </a:cubicBezTo>
                <a:cubicBezTo>
                  <a:pt x="279230" y="1226447"/>
                  <a:pt x="279881" y="1225849"/>
                  <a:pt x="254000" y="1228725"/>
                </a:cubicBezTo>
                <a:cubicBezTo>
                  <a:pt x="247177" y="1242372"/>
                  <a:pt x="252383" y="1241425"/>
                  <a:pt x="244475" y="1241425"/>
                </a:cubicBezTo>
                <a:lnTo>
                  <a:pt x="0" y="133350"/>
                </a:lnTo>
                <a:lnTo>
                  <a:pt x="844550" y="0"/>
                </a:lnTo>
                <a:lnTo>
                  <a:pt x="1120775" y="314325"/>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6732240" y="2699779"/>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4</a:t>
            </a:r>
            <a:endParaRPr lang="en-GB" sz="1400" b="1" dirty="0">
              <a:latin typeface="Comic Sans MS" panose="030F0702030302020204" pitchFamily="66" charset="0"/>
            </a:endParaRPr>
          </a:p>
        </p:txBody>
      </p:sp>
      <p:sp>
        <p:nvSpPr>
          <p:cNvPr id="38" name="Rectangle 37"/>
          <p:cNvSpPr/>
          <p:nvPr/>
        </p:nvSpPr>
        <p:spPr>
          <a:xfrm>
            <a:off x="6732240" y="3131827"/>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5</a:t>
            </a:r>
            <a:endParaRPr lang="en-GB" sz="1400" b="1" dirty="0">
              <a:latin typeface="Comic Sans MS" panose="030F0702030302020204" pitchFamily="66" charset="0"/>
            </a:endParaRPr>
          </a:p>
        </p:txBody>
      </p:sp>
      <p:sp>
        <p:nvSpPr>
          <p:cNvPr id="39" name="Rectangle 38"/>
          <p:cNvSpPr/>
          <p:nvPr/>
        </p:nvSpPr>
        <p:spPr>
          <a:xfrm>
            <a:off x="6732240" y="3573016"/>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Shaded region</a:t>
            </a:r>
            <a:endParaRPr lang="en-GB" sz="1400" b="1" dirty="0">
              <a:latin typeface="Comic Sans MS" panose="030F0702030302020204" pitchFamily="66" charset="0"/>
            </a:endParaRPr>
          </a:p>
        </p:txBody>
      </p:sp>
      <p:pic>
        <p:nvPicPr>
          <p:cNvPr id="40" name="Picture 39"/>
          <p:cNvPicPr>
            <a:picLocks noChangeAspect="1"/>
          </p:cNvPicPr>
          <p:nvPr/>
        </p:nvPicPr>
        <p:blipFill>
          <a:blip r:embed="rId2"/>
          <a:stretch>
            <a:fillRect/>
          </a:stretch>
        </p:blipFill>
        <p:spPr>
          <a:xfrm>
            <a:off x="2483768" y="2996952"/>
            <a:ext cx="4176464" cy="3766822"/>
          </a:xfrm>
          <a:prstGeom prst="rect">
            <a:avLst/>
          </a:prstGeom>
        </p:spPr>
      </p:pic>
      <p:sp>
        <p:nvSpPr>
          <p:cNvPr id="41" name="Rectangle 40"/>
          <p:cNvSpPr/>
          <p:nvPr/>
        </p:nvSpPr>
        <p:spPr>
          <a:xfrm>
            <a:off x="9242579" y="493768"/>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32" name="Rectangle 31">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33" name="Rectangle 32">
            <a:hlinkClick r:id="rId9"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42" name="Straight Arrow Connector 41"/>
          <p:cNvCxnSpPr>
            <a:stCxn id="32" idx="3"/>
            <a:endCxn id="3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ectangle 42">
            <a:hlinkClick r:id="rId10"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a:t>
            </a:r>
            <a:endParaRPr lang="en-GB" sz="1400" b="1" dirty="0">
              <a:latin typeface="Comic Sans MS" panose="030F0702030302020204" pitchFamily="66" charset="0"/>
            </a:endParaRPr>
          </a:p>
        </p:txBody>
      </p:sp>
      <p:cxnSp>
        <p:nvCxnSpPr>
          <p:cNvPr id="44" name="Straight Arrow Connector 43"/>
          <p:cNvCxnSpPr>
            <a:stCxn id="33" idx="3"/>
            <a:endCxn id="43"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56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1000"/>
                                        <p:tgtEl>
                                          <p:spTgt spid="27"/>
                                        </p:tgtEl>
                                      </p:cBhvr>
                                    </p:animEffect>
                                  </p:childTnLst>
                                </p:cTn>
                              </p:par>
                            </p:childTnLst>
                          </p:cTn>
                        </p:par>
                      </p:childTnLst>
                    </p:cTn>
                  </p:par>
                </p:childTnLst>
              </p:cTn>
              <p:nextCondLst>
                <p:cond evt="onClick" delay="0">
                  <p:tgtEl>
                    <p:spTgt spid="30"/>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1000"/>
                                        <p:tgtEl>
                                          <p:spTgt spid="28"/>
                                        </p:tgtEl>
                                      </p:cBhvr>
                                    </p:animEffect>
                                  </p:child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1000"/>
                                        <p:tgtEl>
                                          <p:spTgt spid="34"/>
                                        </p:tgtEl>
                                      </p:cBhvr>
                                    </p:animEffec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1000"/>
                                        <p:tgtEl>
                                          <p:spTgt spid="36"/>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1000"/>
                                        <p:tgtEl>
                                          <p:spTgt spid="35"/>
                                        </p:tgtEl>
                                      </p:cBhvr>
                                    </p:animEffect>
                                  </p:child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childTnLst>
              </p:cTn>
              <p:nextCondLst>
                <p:cond evt="onClick" delay="0">
                  <p:tgtEl>
                    <p:spTgt spid="39"/>
                  </p:tgtEl>
                </p:cond>
              </p:nextCondLst>
            </p:seq>
            <p:seq concurrent="1" nextAc="seek">
              <p:cTn id="38" restart="whenNotActive" fill="hold" evtFilter="cancelBubble" nodeType="interactiveSeq">
                <p:stCondLst>
                  <p:cond evt="onClick" delay="0">
                    <p:tgtEl>
                      <p:spTgt spid="41"/>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childTnLst>
        </p:cTn>
      </p:par>
    </p:tnLst>
    <p:bldLst>
      <p:bldP spid="27" grpId="0" animBg="1"/>
      <p:bldP spid="34" grpId="0" animBg="1"/>
      <p:bldP spid="35" grpId="0" animBg="1"/>
      <p:bldP spid="36" grpId="0" animBg="1"/>
      <p:bldP spid="8" grpId="0" animBg="1"/>
    </p:bld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2371204"/>
            <a:ext cx="8496944" cy="2281932"/>
          </a:xfrm>
          <a:prstGeom prst="rect">
            <a:avLst/>
          </a:prstGeom>
        </p:spPr>
      </p:pic>
      <p:pic>
        <p:nvPicPr>
          <p:cNvPr id="4" name="Picture 3"/>
          <p:cNvPicPr>
            <a:picLocks noChangeAspect="1"/>
          </p:cNvPicPr>
          <p:nvPr/>
        </p:nvPicPr>
        <p:blipFill>
          <a:blip r:embed="rId3"/>
          <a:stretch>
            <a:fillRect/>
          </a:stretch>
        </p:blipFill>
        <p:spPr>
          <a:xfrm>
            <a:off x="323530" y="1412776"/>
            <a:ext cx="8496940" cy="83475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412775"/>
            <a:ext cx="8496942" cy="432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5" name="Rectangle 14"/>
          <p:cNvSpPr/>
          <p:nvPr/>
        </p:nvSpPr>
        <p:spPr>
          <a:xfrm>
            <a:off x="323529" y="2371204"/>
            <a:ext cx="8496942" cy="2281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6" name="Rectangle 15"/>
          <p:cNvSpPr/>
          <p:nvPr/>
        </p:nvSpPr>
        <p:spPr>
          <a:xfrm>
            <a:off x="323528" y="1844824"/>
            <a:ext cx="8496942" cy="402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26" name="Rectangle 25">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7" name="Rectangle 26">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8" name="Straight Arrow Connector 27"/>
          <p:cNvCxnSpPr>
            <a:stCxn id="26" idx="3"/>
            <a:endCxn id="2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a:t>
            </a:r>
            <a:endParaRPr lang="en-GB" sz="1400" b="1" dirty="0">
              <a:latin typeface="Comic Sans MS" panose="030F0702030302020204" pitchFamily="66" charset="0"/>
            </a:endParaRPr>
          </a:p>
        </p:txBody>
      </p:sp>
      <p:cxnSp>
        <p:nvCxnSpPr>
          <p:cNvPr id="30" name="Straight Arrow Connector 29"/>
          <p:cNvCxnSpPr>
            <a:stCxn id="27" idx="3"/>
            <a:endCxn id="2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823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7" grpId="0" animBg="1"/>
      <p:bldP spid="15" grpId="0" animBg="1"/>
      <p:bldP spid="16" grpId="0" animBg="1"/>
    </p:bld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30" y="1160716"/>
            <a:ext cx="8496940" cy="50765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32" name="Rectangle 31">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33" name="Rectangle 32">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42" name="Straight Arrow Connector 41"/>
          <p:cNvCxnSpPr>
            <a:stCxn id="32" idx="3"/>
            <a:endCxn id="3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ectangle 42">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Q6</a:t>
            </a:r>
            <a:endParaRPr lang="en-GB" sz="1400" b="1" dirty="0">
              <a:latin typeface="Comic Sans MS" panose="030F0702030302020204" pitchFamily="66" charset="0"/>
            </a:endParaRPr>
          </a:p>
        </p:txBody>
      </p:sp>
      <p:cxnSp>
        <p:nvCxnSpPr>
          <p:cNvPr id="44" name="Straight Arrow Connector 43"/>
          <p:cNvCxnSpPr>
            <a:stCxn id="33" idx="3"/>
            <a:endCxn id="43"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10"/>
          <a:stretch>
            <a:fillRect/>
          </a:stretch>
        </p:blipFill>
        <p:spPr>
          <a:xfrm>
            <a:off x="323529" y="1052736"/>
            <a:ext cx="8496942" cy="1368480"/>
          </a:xfrm>
          <a:prstGeom prst="rect">
            <a:avLst/>
          </a:prstGeom>
        </p:spPr>
      </p:pic>
    </p:spTree>
    <p:extLst>
      <p:ext uri="{BB962C8B-B14F-4D97-AF65-F5344CB8AC3E}">
        <p14:creationId xmlns:p14="http://schemas.microsoft.com/office/powerpoint/2010/main" val="2315919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30" y="2636912"/>
            <a:ext cx="8496940" cy="1014312"/>
          </a:xfrm>
          <a:prstGeom prst="rect">
            <a:avLst/>
          </a:prstGeom>
        </p:spPr>
      </p:pic>
      <p:pic>
        <p:nvPicPr>
          <p:cNvPr id="2" name="Picture 1"/>
          <p:cNvPicPr>
            <a:picLocks noChangeAspect="1"/>
          </p:cNvPicPr>
          <p:nvPr/>
        </p:nvPicPr>
        <p:blipFill>
          <a:blip r:embed="rId3"/>
          <a:stretch>
            <a:fillRect/>
          </a:stretch>
        </p:blipFill>
        <p:spPr>
          <a:xfrm>
            <a:off x="323529" y="1988840"/>
            <a:ext cx="8496942" cy="55769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988840"/>
            <a:ext cx="8496942" cy="1662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9" name="Straight Arrow Connector 18"/>
          <p:cNvCxnSpPr>
            <a:stCxn id="14" idx="3"/>
            <a:endCxn id="18"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Q6</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500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9" y="3688652"/>
            <a:ext cx="8496942" cy="2476652"/>
          </a:xfrm>
          <a:prstGeom prst="rect">
            <a:avLst/>
          </a:prstGeom>
        </p:spPr>
      </p:pic>
      <p:pic>
        <p:nvPicPr>
          <p:cNvPr id="2" name="Picture 1"/>
          <p:cNvPicPr>
            <a:picLocks noChangeAspect="1"/>
          </p:cNvPicPr>
          <p:nvPr/>
        </p:nvPicPr>
        <p:blipFill>
          <a:blip r:embed="rId3"/>
          <a:stretch>
            <a:fillRect/>
          </a:stretch>
        </p:blipFill>
        <p:spPr>
          <a:xfrm>
            <a:off x="323528" y="980728"/>
            <a:ext cx="8496944" cy="395547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32" name="Rectangle 31">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33" name="Rectangle 32">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42" name="Straight Arrow Connector 41"/>
          <p:cNvCxnSpPr>
            <a:stCxn id="32" idx="3"/>
            <a:endCxn id="3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ectangle 42">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Q8</a:t>
            </a:r>
            <a:endParaRPr lang="en-GB" sz="1400" b="1" dirty="0">
              <a:latin typeface="Comic Sans MS" panose="030F0702030302020204" pitchFamily="66" charset="0"/>
            </a:endParaRPr>
          </a:p>
        </p:txBody>
      </p:sp>
      <p:cxnSp>
        <p:nvCxnSpPr>
          <p:cNvPr id="44" name="Straight Arrow Connector 43"/>
          <p:cNvCxnSpPr>
            <a:stCxn id="33" idx="3"/>
            <a:endCxn id="43"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94329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6" y="3502728"/>
            <a:ext cx="7632848" cy="3238640"/>
          </a:xfrm>
          <a:prstGeom prst="rect">
            <a:avLst/>
          </a:prstGeom>
        </p:spPr>
      </p:pic>
      <p:pic>
        <p:nvPicPr>
          <p:cNvPr id="2" name="Picture 1"/>
          <p:cNvPicPr>
            <a:picLocks noChangeAspect="1"/>
          </p:cNvPicPr>
          <p:nvPr/>
        </p:nvPicPr>
        <p:blipFill>
          <a:blip r:embed="rId3"/>
          <a:stretch>
            <a:fillRect/>
          </a:stretch>
        </p:blipFill>
        <p:spPr>
          <a:xfrm>
            <a:off x="755576" y="404664"/>
            <a:ext cx="7632848" cy="364465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2" name="Straight Arrow Connector 21"/>
          <p:cNvCxnSpPr>
            <a:stCxn id="14"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Q18</a:t>
            </a:r>
            <a:endParaRPr lang="en-GB" sz="1400" b="1" dirty="0">
              <a:latin typeface="Comic Sans MS" panose="030F0702030302020204" pitchFamily="66" charset="0"/>
            </a:endParaRPr>
          </a:p>
        </p:txBody>
      </p:sp>
      <p:cxnSp>
        <p:nvCxnSpPr>
          <p:cNvPr id="24" name="Straight Arrow Connector 23"/>
          <p:cNvCxnSpPr>
            <a:stCxn id="18" idx="3"/>
            <a:endCxn id="2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602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844824"/>
            <a:ext cx="8496942" cy="9996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844824"/>
            <a:ext cx="849694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6" name="Straight Arrow Connector 15"/>
          <p:cNvCxnSpPr>
            <a:stCxn id="13"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Q8</a:t>
            </a:r>
            <a:endParaRPr lang="en-GB" sz="1400" b="1" dirty="0">
              <a:latin typeface="Comic Sans MS" panose="030F0702030302020204" pitchFamily="66" charset="0"/>
            </a:endParaRPr>
          </a:p>
        </p:txBody>
      </p:sp>
      <p:cxnSp>
        <p:nvCxnSpPr>
          <p:cNvPr id="23" name="Straight Arrow Connector 22"/>
          <p:cNvCxnSpPr>
            <a:stCxn id="15" idx="3"/>
            <a:endCxn id="22"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23529" y="2276872"/>
            <a:ext cx="8496942" cy="567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779487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7" grpId="0" animBg="1"/>
      <p:bldP spid="24" grpId="0" animBg="1"/>
    </p:bld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052736"/>
            <a:ext cx="8496944" cy="44638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32" name="Rectangle 3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33" name="Rectangle 32">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42" name="Straight Arrow Connector 41"/>
          <p:cNvCxnSpPr>
            <a:stCxn id="32" idx="3"/>
            <a:endCxn id="3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ectangle 42">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Q9</a:t>
            </a:r>
            <a:endParaRPr lang="en-GB" sz="1400" b="1" dirty="0">
              <a:latin typeface="Comic Sans MS" panose="030F0702030302020204" pitchFamily="66" charset="0"/>
            </a:endParaRPr>
          </a:p>
        </p:txBody>
      </p:sp>
      <p:cxnSp>
        <p:nvCxnSpPr>
          <p:cNvPr id="44" name="Straight Arrow Connector 43"/>
          <p:cNvCxnSpPr>
            <a:stCxn id="33" idx="3"/>
            <a:endCxn id="43"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37706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1628800"/>
            <a:ext cx="8496940" cy="11094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628799"/>
            <a:ext cx="8496942" cy="1109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9" name="Straight Arrow Connector 18"/>
          <p:cNvCxnSpPr>
            <a:stCxn id="14" idx="3"/>
            <a:endCxn id="18"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Q9</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991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2924944"/>
            <a:ext cx="8640960" cy="3267166"/>
          </a:xfrm>
          <a:prstGeom prst="rect">
            <a:avLst/>
          </a:prstGeom>
        </p:spPr>
      </p:pic>
      <p:pic>
        <p:nvPicPr>
          <p:cNvPr id="5" name="Picture 4"/>
          <p:cNvPicPr>
            <a:picLocks noChangeAspect="1"/>
          </p:cNvPicPr>
          <p:nvPr/>
        </p:nvPicPr>
        <p:blipFill>
          <a:blip r:embed="rId3"/>
          <a:stretch>
            <a:fillRect/>
          </a:stretch>
        </p:blipFill>
        <p:spPr>
          <a:xfrm>
            <a:off x="251520" y="3019264"/>
            <a:ext cx="8640960" cy="2713992"/>
          </a:xfrm>
          <a:prstGeom prst="rect">
            <a:avLst/>
          </a:prstGeom>
        </p:spPr>
      </p:pic>
      <p:pic>
        <p:nvPicPr>
          <p:cNvPr id="2" name="Picture 1"/>
          <p:cNvPicPr>
            <a:picLocks noChangeAspect="1"/>
          </p:cNvPicPr>
          <p:nvPr/>
        </p:nvPicPr>
        <p:blipFill>
          <a:blip r:embed="rId4"/>
          <a:stretch>
            <a:fillRect/>
          </a:stretch>
        </p:blipFill>
        <p:spPr>
          <a:xfrm>
            <a:off x="251520" y="980728"/>
            <a:ext cx="8640960" cy="258011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32" name="Rectangle 31">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33" name="Rectangle 32">
            <a:hlinkClick r:id="rId9"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42" name="Straight Arrow Connector 41"/>
          <p:cNvCxnSpPr>
            <a:stCxn id="32" idx="3"/>
            <a:endCxn id="3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ectangle 42">
            <a:hlinkClick r:id="rId10"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Q13</a:t>
            </a:r>
            <a:endParaRPr lang="en-GB" sz="1400" b="1" dirty="0">
              <a:latin typeface="Comic Sans MS" panose="030F0702030302020204" pitchFamily="66" charset="0"/>
            </a:endParaRPr>
          </a:p>
        </p:txBody>
      </p:sp>
      <p:cxnSp>
        <p:nvCxnSpPr>
          <p:cNvPr id="44" name="Straight Arrow Connector 43"/>
          <p:cNvCxnSpPr>
            <a:stCxn id="33" idx="3"/>
            <a:endCxn id="43"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633350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2132856"/>
            <a:ext cx="8496942" cy="4760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2132855"/>
            <a:ext cx="8496942" cy="4760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1"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Q13</a:t>
            </a:r>
            <a:endParaRPr lang="en-GB" sz="1400" b="1" dirty="0">
              <a:latin typeface="Comic Sans MS" panose="030F0702030302020204" pitchFamily="66" charset="0"/>
            </a:endParaRPr>
          </a:p>
        </p:txBody>
      </p:sp>
      <p:cxnSp>
        <p:nvCxnSpPr>
          <p:cNvPr id="22" name="Straight Arrow Connector 21"/>
          <p:cNvCxnSpPr>
            <a:stCxn id="13" idx="3"/>
            <a:endCxn id="1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9"/>
          <a:stretch>
            <a:fillRect/>
          </a:stretch>
        </p:blipFill>
        <p:spPr>
          <a:xfrm>
            <a:off x="323529" y="2729337"/>
            <a:ext cx="8496942" cy="1399326"/>
          </a:xfrm>
          <a:prstGeom prst="rect">
            <a:avLst/>
          </a:prstGeom>
        </p:spPr>
      </p:pic>
      <p:sp>
        <p:nvSpPr>
          <p:cNvPr id="23" name="Rectangle 22"/>
          <p:cNvSpPr/>
          <p:nvPr/>
        </p:nvSpPr>
        <p:spPr>
          <a:xfrm>
            <a:off x="323529" y="2729337"/>
            <a:ext cx="8496942" cy="1399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046370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7" grpId="0" animBg="1"/>
      <p:bldP spid="23" grpId="0" animBg="1"/>
    </p:bldLst>
  </p:timing>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1520" y="3737910"/>
            <a:ext cx="8640960" cy="2499402"/>
          </a:xfrm>
          <a:prstGeom prst="rect">
            <a:avLst/>
          </a:prstGeom>
        </p:spPr>
      </p:pic>
      <p:pic>
        <p:nvPicPr>
          <p:cNvPr id="7" name="Picture 6"/>
          <p:cNvPicPr>
            <a:picLocks noChangeAspect="1"/>
          </p:cNvPicPr>
          <p:nvPr/>
        </p:nvPicPr>
        <p:blipFill>
          <a:blip r:embed="rId3"/>
          <a:stretch>
            <a:fillRect/>
          </a:stretch>
        </p:blipFill>
        <p:spPr>
          <a:xfrm>
            <a:off x="251521" y="1124744"/>
            <a:ext cx="8640958" cy="365649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32" name="Rectangle 31">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33" name="Rectangle 32">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42" name="Straight Arrow Connector 41"/>
          <p:cNvCxnSpPr>
            <a:stCxn id="32" idx="3"/>
            <a:endCxn id="3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ectangle 42">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a:t>
            </a:r>
            <a:endParaRPr lang="en-GB" sz="1400" b="1" dirty="0">
              <a:latin typeface="Comic Sans MS" panose="030F0702030302020204" pitchFamily="66" charset="0"/>
            </a:endParaRPr>
          </a:p>
        </p:txBody>
      </p:sp>
      <p:cxnSp>
        <p:nvCxnSpPr>
          <p:cNvPr id="44" name="Straight Arrow Connector 43"/>
          <p:cNvCxnSpPr>
            <a:stCxn id="33" idx="3"/>
            <a:endCxn id="43"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1"/>
          <a:stretch>
            <a:fillRect/>
          </a:stretch>
        </p:blipFill>
        <p:spPr>
          <a:xfrm>
            <a:off x="251520" y="1052736"/>
            <a:ext cx="8640960" cy="759578"/>
          </a:xfrm>
          <a:prstGeom prst="rect">
            <a:avLst/>
          </a:prstGeom>
        </p:spPr>
      </p:pic>
    </p:spTree>
    <p:extLst>
      <p:ext uri="{BB962C8B-B14F-4D97-AF65-F5344CB8AC3E}">
        <p14:creationId xmlns:p14="http://schemas.microsoft.com/office/powerpoint/2010/main" val="1113475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1988840"/>
            <a:ext cx="8496940" cy="8616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939562"/>
            <a:ext cx="8496942" cy="455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3" name="Rectangle 22"/>
          <p:cNvSpPr/>
          <p:nvPr/>
        </p:nvSpPr>
        <p:spPr>
          <a:xfrm>
            <a:off x="323529" y="2395241"/>
            <a:ext cx="8496942" cy="4552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9" name="Straight Arrow Connector 18"/>
          <p:cNvCxnSpPr>
            <a:stCxn id="14" idx="3"/>
            <a:endCxn id="18"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307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7" grpId="0" animBg="1"/>
      <p:bldP spid="23" grpId="0" animBg="1"/>
    </p:bldLst>
  </p:timing>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3608" y="3789040"/>
            <a:ext cx="7056784" cy="29144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32" name="Rectangle 3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33" name="Rectangle 32">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42" name="Straight Arrow Connector 41"/>
          <p:cNvCxnSpPr>
            <a:stCxn id="32" idx="3"/>
            <a:endCxn id="3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ectangle 42">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Q10</a:t>
            </a:r>
            <a:endParaRPr lang="en-GB" sz="1400" b="1" dirty="0">
              <a:latin typeface="Comic Sans MS" panose="030F0702030302020204" pitchFamily="66" charset="0"/>
            </a:endParaRPr>
          </a:p>
        </p:txBody>
      </p:sp>
      <p:cxnSp>
        <p:nvCxnSpPr>
          <p:cNvPr id="44" name="Straight Arrow Connector 43"/>
          <p:cNvCxnSpPr>
            <a:stCxn id="33" idx="3"/>
            <a:endCxn id="43"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7504" y="368660"/>
            <a:ext cx="648072" cy="648072"/>
            <a:chOff x="107504" y="368660"/>
            <a:chExt cx="648072" cy="648072"/>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10"/>
          <a:stretch>
            <a:fillRect/>
          </a:stretch>
        </p:blipFill>
        <p:spPr>
          <a:xfrm>
            <a:off x="1043608" y="436908"/>
            <a:ext cx="7056784" cy="4792292"/>
          </a:xfrm>
          <a:prstGeom prst="rect">
            <a:avLst/>
          </a:prstGeom>
        </p:spPr>
      </p:pic>
    </p:spTree>
    <p:extLst>
      <p:ext uri="{BB962C8B-B14F-4D97-AF65-F5344CB8AC3E}">
        <p14:creationId xmlns:p14="http://schemas.microsoft.com/office/powerpoint/2010/main" val="3066260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30" y="1881164"/>
            <a:ext cx="8496940" cy="205189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881163"/>
            <a:ext cx="8496942" cy="1092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3" name="Rectangle 22"/>
          <p:cNvSpPr/>
          <p:nvPr/>
        </p:nvSpPr>
        <p:spPr>
          <a:xfrm>
            <a:off x="323529" y="2973723"/>
            <a:ext cx="8496942" cy="959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6" name="Straight Arrow Connector 15"/>
          <p:cNvCxnSpPr>
            <a:stCxn id="13"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Q10</a:t>
            </a:r>
            <a:endParaRPr lang="en-GB" sz="1400" b="1" dirty="0">
              <a:latin typeface="Comic Sans MS" panose="030F0702030302020204" pitchFamily="66" charset="0"/>
            </a:endParaRPr>
          </a:p>
        </p:txBody>
      </p:sp>
      <p:cxnSp>
        <p:nvCxnSpPr>
          <p:cNvPr id="24" name="Straight Arrow Connector 23"/>
          <p:cNvCxnSpPr>
            <a:stCxn id="15" idx="3"/>
            <a:endCxn id="22"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1604998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7" grpId="0" animBg="1"/>
      <p:bldP spid="23" grpId="0" animBg="1"/>
    </p:bldLst>
  </p:timing>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1232406"/>
            <a:ext cx="8496942" cy="43931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323529" y="1232405"/>
            <a:ext cx="8496942" cy="43931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Exemplar responses</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6" name="Straight Arrow Connector 15"/>
          <p:cNvCxnSpPr>
            <a:stCxn id="13"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Q10</a:t>
            </a:r>
            <a:endParaRPr lang="en-GB" sz="1400" b="1" dirty="0">
              <a:latin typeface="Comic Sans MS" panose="030F0702030302020204" pitchFamily="66" charset="0"/>
            </a:endParaRPr>
          </a:p>
        </p:txBody>
      </p:sp>
      <p:cxnSp>
        <p:nvCxnSpPr>
          <p:cNvPr id="24" name="Straight Arrow Connector 23"/>
          <p:cNvCxnSpPr>
            <a:stCxn id="15" idx="3"/>
            <a:endCxn id="22"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50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548680"/>
            <a:ext cx="8784974" cy="1476466"/>
          </a:xfrm>
          <a:prstGeom prst="rect">
            <a:avLst/>
          </a:prstGeom>
        </p:spPr>
      </p:pic>
      <p:pic>
        <p:nvPicPr>
          <p:cNvPr id="5" name="Picture 4"/>
          <p:cNvPicPr>
            <a:picLocks noChangeAspect="1"/>
          </p:cNvPicPr>
          <p:nvPr/>
        </p:nvPicPr>
        <p:blipFill>
          <a:blip r:embed="rId3"/>
          <a:stretch>
            <a:fillRect/>
          </a:stretch>
        </p:blipFill>
        <p:spPr>
          <a:xfrm>
            <a:off x="179514" y="2065714"/>
            <a:ext cx="8784972" cy="1718460"/>
          </a:xfrm>
          <a:prstGeom prst="rect">
            <a:avLst/>
          </a:prstGeom>
        </p:spPr>
      </p:pic>
      <p:pic>
        <p:nvPicPr>
          <p:cNvPr id="7" name="Picture 6"/>
          <p:cNvPicPr>
            <a:picLocks noChangeAspect="1"/>
          </p:cNvPicPr>
          <p:nvPr/>
        </p:nvPicPr>
        <p:blipFill>
          <a:blip r:embed="rId4"/>
          <a:stretch>
            <a:fillRect/>
          </a:stretch>
        </p:blipFill>
        <p:spPr>
          <a:xfrm>
            <a:off x="179513" y="3789040"/>
            <a:ext cx="8784974" cy="1969584"/>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548681"/>
            <a:ext cx="8784974" cy="1507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179513" y="2065714"/>
            <a:ext cx="8784974" cy="3692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6" name="Rectangle 15">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9"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2" name="Straight Arrow Connector 21"/>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Q18</a:t>
            </a:r>
            <a:endParaRPr lang="en-GB" sz="1400" b="1" dirty="0">
              <a:latin typeface="Comic Sans MS" panose="030F0702030302020204" pitchFamily="66" charset="0"/>
            </a:endParaRPr>
          </a:p>
        </p:txBody>
      </p:sp>
      <p:cxnSp>
        <p:nvCxnSpPr>
          <p:cNvPr id="24" name="Straight Arrow Connector 23"/>
          <p:cNvCxnSpPr>
            <a:stCxn id="17" idx="3"/>
            <a:endCxn id="2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860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3" grpId="0" animBg="1"/>
      <p:bldP spid="18" grpId="0" animBg="1"/>
    </p:bld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123728" y="5147036"/>
            <a:ext cx="4896544" cy="1666340"/>
          </a:xfrm>
          <a:prstGeom prst="rect">
            <a:avLst/>
          </a:prstGeom>
        </p:spPr>
      </p:pic>
      <p:pic>
        <p:nvPicPr>
          <p:cNvPr id="7" name="Picture 6"/>
          <p:cNvPicPr>
            <a:picLocks noChangeAspect="1"/>
          </p:cNvPicPr>
          <p:nvPr/>
        </p:nvPicPr>
        <p:blipFill>
          <a:blip r:embed="rId3"/>
          <a:stretch>
            <a:fillRect/>
          </a:stretch>
        </p:blipFill>
        <p:spPr>
          <a:xfrm>
            <a:off x="2123727" y="5517232"/>
            <a:ext cx="4896546" cy="106972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32" name="Rectangle 31">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33" name="Rectangle 32">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42" name="Straight Arrow Connector 41"/>
          <p:cNvCxnSpPr>
            <a:stCxn id="32" idx="3"/>
            <a:endCxn id="3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ectangle 42">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Q5</a:t>
            </a:r>
            <a:endParaRPr lang="en-GB" sz="1400" b="1" dirty="0">
              <a:latin typeface="Comic Sans MS" panose="030F0702030302020204" pitchFamily="66" charset="0"/>
            </a:endParaRPr>
          </a:p>
        </p:txBody>
      </p:sp>
      <p:cxnSp>
        <p:nvCxnSpPr>
          <p:cNvPr id="44" name="Straight Arrow Connector 43"/>
          <p:cNvCxnSpPr>
            <a:stCxn id="33" idx="3"/>
            <a:endCxn id="43"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1"/>
          <a:stretch>
            <a:fillRect/>
          </a:stretch>
        </p:blipFill>
        <p:spPr>
          <a:xfrm>
            <a:off x="2123727" y="405496"/>
            <a:ext cx="4896546" cy="3970654"/>
          </a:xfrm>
          <a:prstGeom prst="rect">
            <a:avLst/>
          </a:prstGeom>
        </p:spPr>
      </p:pic>
      <p:pic>
        <p:nvPicPr>
          <p:cNvPr id="6" name="Picture 5"/>
          <p:cNvPicPr>
            <a:picLocks noChangeAspect="1"/>
          </p:cNvPicPr>
          <p:nvPr/>
        </p:nvPicPr>
        <p:blipFill>
          <a:blip r:embed="rId12"/>
          <a:stretch>
            <a:fillRect/>
          </a:stretch>
        </p:blipFill>
        <p:spPr>
          <a:xfrm>
            <a:off x="2123728" y="4437112"/>
            <a:ext cx="4896544" cy="1307574"/>
          </a:xfrm>
          <a:prstGeom prst="rect">
            <a:avLst/>
          </a:prstGeom>
        </p:spPr>
      </p:pic>
    </p:spTree>
    <p:extLst>
      <p:ext uri="{BB962C8B-B14F-4D97-AF65-F5344CB8AC3E}">
        <p14:creationId xmlns:p14="http://schemas.microsoft.com/office/powerpoint/2010/main" val="1439441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340768"/>
            <a:ext cx="8496942" cy="332762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340768"/>
            <a:ext cx="8496942" cy="1872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3" name="Rectangle 22"/>
          <p:cNvSpPr/>
          <p:nvPr/>
        </p:nvSpPr>
        <p:spPr>
          <a:xfrm>
            <a:off x="323529" y="3212975"/>
            <a:ext cx="8496942" cy="12836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9" name="Straight Arrow Connector 18"/>
          <p:cNvCxnSpPr>
            <a:stCxn id="14" idx="3"/>
            <a:endCxn id="18"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Q5</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23529" y="4496582"/>
            <a:ext cx="8496942" cy="239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261401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7" grpId="0" animBg="1"/>
      <p:bldP spid="23" grpId="0" animBg="1"/>
      <p:bldP spid="26" grpId="0" animBg="1"/>
    </p:bldLst>
  </p:timing>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1638014"/>
            <a:ext cx="8640958" cy="4527290"/>
          </a:xfrm>
          <a:prstGeom prst="rect">
            <a:avLst/>
          </a:prstGeom>
        </p:spPr>
      </p:pic>
      <p:pic>
        <p:nvPicPr>
          <p:cNvPr id="2" name="Picture 1"/>
          <p:cNvPicPr>
            <a:picLocks noChangeAspect="1"/>
          </p:cNvPicPr>
          <p:nvPr/>
        </p:nvPicPr>
        <p:blipFill>
          <a:blip r:embed="rId3"/>
          <a:stretch>
            <a:fillRect/>
          </a:stretch>
        </p:blipFill>
        <p:spPr>
          <a:xfrm>
            <a:off x="251520" y="980728"/>
            <a:ext cx="8640960" cy="136609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32" name="Rectangle 31">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33" name="Rectangle 32">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42" name="Straight Arrow Connector 41"/>
          <p:cNvCxnSpPr>
            <a:stCxn id="32" idx="3"/>
            <a:endCxn id="3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ectangle 42">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Q6</a:t>
            </a:r>
            <a:endParaRPr lang="en-GB" sz="1400" b="1" dirty="0">
              <a:latin typeface="Comic Sans MS" panose="030F0702030302020204" pitchFamily="66" charset="0"/>
            </a:endParaRPr>
          </a:p>
        </p:txBody>
      </p:sp>
      <p:cxnSp>
        <p:nvCxnSpPr>
          <p:cNvPr id="44" name="Straight Arrow Connector 43"/>
          <p:cNvCxnSpPr>
            <a:stCxn id="33" idx="3"/>
            <a:endCxn id="43"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268067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484784"/>
            <a:ext cx="8496942" cy="16234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484783"/>
            <a:ext cx="8496942" cy="1623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6" name="Straight Arrow Connector 15"/>
          <p:cNvCxnSpPr>
            <a:stCxn id="13"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Q6</a:t>
            </a:r>
            <a:endParaRPr lang="en-GB" sz="1400" b="1" dirty="0">
              <a:latin typeface="Comic Sans MS" panose="030F0702030302020204" pitchFamily="66" charset="0"/>
            </a:endParaRPr>
          </a:p>
        </p:txBody>
      </p:sp>
      <p:cxnSp>
        <p:nvCxnSpPr>
          <p:cNvPr id="24" name="Straight Arrow Connector 23"/>
          <p:cNvCxnSpPr>
            <a:stCxn id="15" idx="3"/>
            <a:endCxn id="22"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6250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32" name="Rectangle 31">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33" name="Rectangle 32">
            <a:hlinkClick r:id="rId6"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42" name="Straight Arrow Connector 41"/>
          <p:cNvCxnSpPr>
            <a:stCxn id="32" idx="3"/>
            <a:endCxn id="3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ectangle 42">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Q9</a:t>
            </a:r>
            <a:endParaRPr lang="en-GB" sz="1400" b="1" dirty="0">
              <a:latin typeface="Comic Sans MS" panose="030F0702030302020204" pitchFamily="66" charset="0"/>
            </a:endParaRPr>
          </a:p>
        </p:txBody>
      </p:sp>
      <p:cxnSp>
        <p:nvCxnSpPr>
          <p:cNvPr id="44" name="Straight Arrow Connector 43"/>
          <p:cNvCxnSpPr>
            <a:stCxn id="33" idx="3"/>
            <a:endCxn id="43"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1403648" y="496110"/>
            <a:ext cx="6336704" cy="6101242"/>
          </a:xfrm>
          <a:prstGeom prst="rect">
            <a:avLst/>
          </a:prstGeom>
        </p:spPr>
      </p:pic>
    </p:spTree>
    <p:extLst>
      <p:ext uri="{BB962C8B-B14F-4D97-AF65-F5344CB8AC3E}">
        <p14:creationId xmlns:p14="http://schemas.microsoft.com/office/powerpoint/2010/main" val="43043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3037" y="1916832"/>
            <a:ext cx="6257925" cy="8477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1443037" y="1916830"/>
            <a:ext cx="6257925" cy="504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1"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Q9</a:t>
            </a:r>
            <a:endParaRPr lang="en-GB" sz="1400" b="1" dirty="0">
              <a:latin typeface="Comic Sans MS" panose="030F0702030302020204" pitchFamily="66" charset="0"/>
            </a:endParaRPr>
          </a:p>
        </p:txBody>
      </p:sp>
      <p:cxnSp>
        <p:nvCxnSpPr>
          <p:cNvPr id="20" name="Straight Arrow Connector 19"/>
          <p:cNvCxnSpPr>
            <a:stCxn id="14"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443037" y="2420887"/>
            <a:ext cx="6257925" cy="343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57782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7" grpId="0" animBg="1"/>
      <p:bldP spid="21" grpId="0" animBg="1"/>
    </p:bldLst>
  </p:timing>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32" name="Rectangle 31">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33" name="Rectangle 32">
            <a:hlinkClick r:id="rId6"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42" name="Straight Arrow Connector 41"/>
          <p:cNvCxnSpPr>
            <a:stCxn id="32" idx="3"/>
            <a:endCxn id="3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ectangle 42">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Q10</a:t>
            </a:r>
            <a:endParaRPr lang="en-GB" sz="1400" b="1" dirty="0">
              <a:latin typeface="Comic Sans MS" panose="030F0702030302020204" pitchFamily="66" charset="0"/>
            </a:endParaRPr>
          </a:p>
        </p:txBody>
      </p:sp>
      <p:cxnSp>
        <p:nvCxnSpPr>
          <p:cNvPr id="44" name="Straight Arrow Connector 43"/>
          <p:cNvCxnSpPr>
            <a:stCxn id="33" idx="3"/>
            <a:endCxn id="43"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251520" y="1124744"/>
            <a:ext cx="8640960" cy="3819642"/>
          </a:xfrm>
          <a:prstGeom prst="rect">
            <a:avLst/>
          </a:prstGeom>
        </p:spPr>
      </p:pic>
    </p:spTree>
    <p:extLst>
      <p:ext uri="{BB962C8B-B14F-4D97-AF65-F5344CB8AC3E}">
        <p14:creationId xmlns:p14="http://schemas.microsoft.com/office/powerpoint/2010/main" val="3671158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772816"/>
            <a:ext cx="8640960" cy="14401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251520" y="1772815"/>
            <a:ext cx="8640959" cy="1440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6" name="Straight Arrow Connector 15"/>
          <p:cNvCxnSpPr>
            <a:stCxn id="13"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Q10</a:t>
            </a:r>
            <a:endParaRPr lang="en-GB" sz="1400" b="1" dirty="0">
              <a:latin typeface="Comic Sans MS" panose="030F0702030302020204" pitchFamily="66" charset="0"/>
            </a:endParaRPr>
          </a:p>
        </p:txBody>
      </p:sp>
      <p:cxnSp>
        <p:nvCxnSpPr>
          <p:cNvPr id="23" name="Straight Arrow Connector 22"/>
          <p:cNvCxnSpPr>
            <a:stCxn id="15" idx="3"/>
            <a:endCxn id="22"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2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pPr algn="ctr"/>
            <a:r>
              <a:rPr lang="en-GB" sz="4800" dirty="0">
                <a:latin typeface="Comic Sans MS" panose="030F0702030302020204" pitchFamily="66" charset="0"/>
              </a:rPr>
              <a:t>Compound Measures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5"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7" name="Straight Arrow Connector 6"/>
          <p:cNvCxnSpPr>
            <a:stCxn id="5" idx="3"/>
            <a:endCxn id="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4248"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19" name="Rectangle 18">
            <a:hlinkClick r:id="rId6" action="ppaction://hlinksldjump"/>
          </p:cNvPr>
          <p:cNvSpPr/>
          <p:nvPr/>
        </p:nvSpPr>
        <p:spPr>
          <a:xfrm>
            <a:off x="1566416" y="6453336"/>
            <a:ext cx="20694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Time-Series</a:t>
            </a:r>
          </a:p>
        </p:txBody>
      </p:sp>
      <p:sp>
        <p:nvSpPr>
          <p:cNvPr id="36" name="Rectangle 35">
            <a:hlinkClick r:id="rId7" action="ppaction://hlinksldjump"/>
          </p:cNvPr>
          <p:cNvSpPr/>
          <p:nvPr/>
        </p:nvSpPr>
        <p:spPr>
          <a:xfrm>
            <a:off x="3203976"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Q9</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3203976"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Q1</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3203976"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
        <p:nvSpPr>
          <p:cNvPr id="15" name="Rectangle 14">
            <a:hlinkClick r:id="rId10" action="ppaction://hlinksldjump"/>
          </p:cNvPr>
          <p:cNvSpPr/>
          <p:nvPr/>
        </p:nvSpPr>
        <p:spPr>
          <a:xfrm>
            <a:off x="3203976" y="41491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3H Q4</a:t>
            </a:r>
            <a:endParaRPr lang="en-GB" sz="1400" b="1" dirty="0">
              <a:latin typeface="Comic Sans MS" panose="030F0702030302020204" pitchFamily="66" charset="0"/>
            </a:endParaRPr>
          </a:p>
        </p:txBody>
      </p:sp>
      <p:sp>
        <p:nvSpPr>
          <p:cNvPr id="16" name="Rectangle 15">
            <a:hlinkClick r:id="rId11" action="ppaction://hlinksldjump"/>
          </p:cNvPr>
          <p:cNvSpPr/>
          <p:nvPr/>
        </p:nvSpPr>
        <p:spPr>
          <a:xfrm>
            <a:off x="5652248" y="213285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3H Q8</a:t>
            </a:r>
            <a:endParaRPr lang="en-GB" sz="1400" b="1" dirty="0">
              <a:latin typeface="Comic Sans MS" panose="030F0702030302020204" pitchFamily="66" charset="0"/>
            </a:endParaRPr>
          </a:p>
        </p:txBody>
      </p:sp>
      <p:sp>
        <p:nvSpPr>
          <p:cNvPr id="17" name="Rectangle 16">
            <a:hlinkClick r:id="rId12" action="ppaction://hlinksldjump"/>
          </p:cNvPr>
          <p:cNvSpPr/>
          <p:nvPr/>
        </p:nvSpPr>
        <p:spPr>
          <a:xfrm>
            <a:off x="5652120" y="27089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23" name="Rectangle 22">
            <a:hlinkClick r:id="rId13" action="ppaction://hlinksldjump"/>
          </p:cNvPr>
          <p:cNvSpPr/>
          <p:nvPr/>
        </p:nvSpPr>
        <p:spPr>
          <a:xfrm>
            <a:off x="5652120"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sp>
        <p:nvSpPr>
          <p:cNvPr id="24" name="Rectangle 23">
            <a:hlinkClick r:id="rId14" action="ppaction://hlinksldjump"/>
          </p:cNvPr>
          <p:cNvSpPr/>
          <p:nvPr/>
        </p:nvSpPr>
        <p:spPr>
          <a:xfrm>
            <a:off x="5652120"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sp>
        <p:nvSpPr>
          <p:cNvPr id="25" name="Rectangle 24">
            <a:hlinkClick r:id="rId15" action="ppaction://hlinksldjump"/>
          </p:cNvPr>
          <p:cNvSpPr/>
          <p:nvPr/>
        </p:nvSpPr>
        <p:spPr>
          <a:xfrm>
            <a:off x="5652120" y="44371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288119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2526686"/>
            <a:ext cx="8640960" cy="36386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0" name="Rectangle 1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2" name="Straight Arrow Connector 21"/>
          <p:cNvCxnSpPr>
            <a:stCxn id="20" idx="3"/>
            <a:endCxn id="2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Q9</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0" y="1052736"/>
            <a:ext cx="8640960" cy="1738452"/>
          </a:xfrm>
          <a:prstGeom prst="rect">
            <a:avLst/>
          </a:prstGeom>
        </p:spPr>
      </p:pic>
      <p:grpSp>
        <p:nvGrpSpPr>
          <p:cNvPr id="13" name="Group 12"/>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143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547664" y="4983718"/>
            <a:ext cx="6048672" cy="1787108"/>
          </a:xfrm>
          <a:prstGeom prst="rect">
            <a:avLst/>
          </a:prstGeom>
        </p:spPr>
      </p:pic>
      <p:pic>
        <p:nvPicPr>
          <p:cNvPr id="7" name="Picture 6"/>
          <p:cNvPicPr>
            <a:picLocks noChangeAspect="1"/>
          </p:cNvPicPr>
          <p:nvPr/>
        </p:nvPicPr>
        <p:blipFill>
          <a:blip r:embed="rId3"/>
          <a:stretch>
            <a:fillRect/>
          </a:stretch>
        </p:blipFill>
        <p:spPr>
          <a:xfrm>
            <a:off x="1547664" y="3895800"/>
            <a:ext cx="6048672" cy="1443058"/>
          </a:xfrm>
          <a:prstGeom prst="rect">
            <a:avLst/>
          </a:prstGeom>
        </p:spPr>
      </p:pic>
      <p:pic>
        <p:nvPicPr>
          <p:cNvPr id="5" name="Picture 4"/>
          <p:cNvPicPr>
            <a:picLocks noChangeAspect="1"/>
          </p:cNvPicPr>
          <p:nvPr/>
        </p:nvPicPr>
        <p:blipFill>
          <a:blip r:embed="rId4"/>
          <a:stretch>
            <a:fillRect/>
          </a:stretch>
        </p:blipFill>
        <p:spPr>
          <a:xfrm>
            <a:off x="1547664" y="3398964"/>
            <a:ext cx="6048672" cy="176281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4" name="Rectangle 13">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9"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2" name="Straight Arrow Connector 21"/>
          <p:cNvCxnSpPr>
            <a:stCxn id="14"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Q5</a:t>
            </a:r>
            <a:endParaRPr lang="en-GB" sz="1400" b="1" dirty="0">
              <a:latin typeface="Comic Sans MS" panose="030F0702030302020204" pitchFamily="66" charset="0"/>
            </a:endParaRPr>
          </a:p>
        </p:txBody>
      </p:sp>
      <p:cxnSp>
        <p:nvCxnSpPr>
          <p:cNvPr id="24" name="Straight Arrow Connector 23"/>
          <p:cNvCxnSpPr>
            <a:stCxn id="18" idx="3"/>
            <a:endCxn id="2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2"/>
          <a:stretch>
            <a:fillRect/>
          </a:stretch>
        </p:blipFill>
        <p:spPr>
          <a:xfrm>
            <a:off x="1547664" y="422862"/>
            <a:ext cx="6048672" cy="3788670"/>
          </a:xfrm>
          <a:prstGeom prst="rect">
            <a:avLst/>
          </a:prstGeom>
        </p:spPr>
      </p:pic>
      <p:pic>
        <p:nvPicPr>
          <p:cNvPr id="8" name="Picture 7"/>
          <p:cNvPicPr>
            <a:picLocks noChangeAspect="1"/>
          </p:cNvPicPr>
          <p:nvPr/>
        </p:nvPicPr>
        <p:blipFill>
          <a:blip r:embed="rId13"/>
          <a:stretch>
            <a:fillRect/>
          </a:stretch>
        </p:blipFill>
        <p:spPr>
          <a:xfrm>
            <a:off x="1547665" y="5402282"/>
            <a:ext cx="6048670" cy="1220784"/>
          </a:xfrm>
          <a:prstGeom prst="rect">
            <a:avLst/>
          </a:prstGeom>
        </p:spPr>
      </p:pic>
    </p:spTree>
    <p:extLst>
      <p:ext uri="{BB962C8B-B14F-4D97-AF65-F5344CB8AC3E}">
        <p14:creationId xmlns:p14="http://schemas.microsoft.com/office/powerpoint/2010/main" val="606767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137" y="1772816"/>
            <a:ext cx="8657726" cy="18984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6913" y="1772815"/>
            <a:ext cx="8661838" cy="18984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1" name="Rectangle 10">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3" name="Straight Arrow Connector 12"/>
          <p:cNvCxnSpPr>
            <a:stCxn id="10" idx="3"/>
            <a:endCxn id="1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Q9</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648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2" y="3062612"/>
            <a:ext cx="8640956" cy="3174700"/>
          </a:xfrm>
          <a:prstGeom prst="rect">
            <a:avLst/>
          </a:prstGeom>
        </p:spPr>
      </p:pic>
      <p:pic>
        <p:nvPicPr>
          <p:cNvPr id="6" name="Picture 5"/>
          <p:cNvPicPr>
            <a:picLocks noChangeAspect="1"/>
          </p:cNvPicPr>
          <p:nvPr/>
        </p:nvPicPr>
        <p:blipFill>
          <a:blip r:embed="rId3"/>
          <a:stretch>
            <a:fillRect/>
          </a:stretch>
        </p:blipFill>
        <p:spPr>
          <a:xfrm>
            <a:off x="251521" y="1340768"/>
            <a:ext cx="8640958" cy="3349584"/>
          </a:xfrm>
          <a:prstGeom prst="rect">
            <a:avLst/>
          </a:prstGeom>
        </p:spPr>
      </p:pic>
      <p:pic>
        <p:nvPicPr>
          <p:cNvPr id="5" name="Picture 4"/>
          <p:cNvPicPr>
            <a:picLocks noChangeAspect="1"/>
          </p:cNvPicPr>
          <p:nvPr/>
        </p:nvPicPr>
        <p:blipFill>
          <a:blip r:embed="rId4"/>
          <a:stretch>
            <a:fillRect/>
          </a:stretch>
        </p:blipFill>
        <p:spPr>
          <a:xfrm>
            <a:off x="251521" y="980728"/>
            <a:ext cx="8640958" cy="1683694"/>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20" name="Rectangle 19">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9"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2" name="Straight Arrow Connector 21"/>
          <p:cNvCxnSpPr>
            <a:stCxn id="20" idx="3"/>
            <a:endCxn id="2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206176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6914" y="1556792"/>
            <a:ext cx="8650172" cy="25394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6913" y="1556793"/>
            <a:ext cx="866183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8" name="Straight Arrow Connector 17"/>
          <p:cNvCxnSpPr>
            <a:stCxn id="16"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46912" y="2060849"/>
            <a:ext cx="8661839" cy="2095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569192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5" grpId="0" animBg="1"/>
      <p:bldP spid="21" grpId="0" animBg="1"/>
    </p:bldLst>
  </p:timing>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6"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2" name="Straight Arrow Connector 21"/>
          <p:cNvCxnSpPr>
            <a:stCxn id="20" idx="3"/>
            <a:endCxn id="2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Q17</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323529" y="1412776"/>
            <a:ext cx="8496942" cy="2137304"/>
          </a:xfrm>
          <a:prstGeom prst="rect">
            <a:avLst/>
          </a:prstGeom>
        </p:spPr>
      </p:pic>
      <p:grpSp>
        <p:nvGrpSpPr>
          <p:cNvPr id="14" name="Group 13"/>
          <p:cNvGrpSpPr/>
          <p:nvPr/>
        </p:nvGrpSpPr>
        <p:grpSpPr>
          <a:xfrm>
            <a:off x="107504" y="368660"/>
            <a:ext cx="648072" cy="648072"/>
            <a:chOff x="107504" y="368660"/>
            <a:chExt cx="648072" cy="648072"/>
          </a:xfrm>
        </p:grpSpPr>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77137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6914" y="1556792"/>
            <a:ext cx="8650172" cy="17277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6913" y="1556792"/>
            <a:ext cx="8661838" cy="1727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5" name="Straight Arrow Connector 14"/>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Q17</a:t>
            </a:r>
            <a:endParaRPr lang="en-GB" sz="1400" b="1" dirty="0">
              <a:latin typeface="Comic Sans MS" panose="030F0702030302020204" pitchFamily="66" charset="0"/>
            </a:endParaRPr>
          </a:p>
        </p:txBody>
      </p:sp>
      <p:cxnSp>
        <p:nvCxnSpPr>
          <p:cNvPr id="23" name="Straight Arrow Connector 22"/>
          <p:cNvCxnSpPr>
            <a:stCxn id="14" idx="3"/>
            <a:endCxn id="22"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262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39908" y="5229200"/>
            <a:ext cx="4664184" cy="1509858"/>
          </a:xfrm>
          <a:prstGeom prst="rect">
            <a:avLst/>
          </a:prstGeom>
        </p:spPr>
      </p:pic>
      <p:pic>
        <p:nvPicPr>
          <p:cNvPr id="5" name="Picture 4"/>
          <p:cNvPicPr>
            <a:picLocks noChangeAspect="1"/>
          </p:cNvPicPr>
          <p:nvPr/>
        </p:nvPicPr>
        <p:blipFill>
          <a:blip r:embed="rId3"/>
          <a:stretch>
            <a:fillRect/>
          </a:stretch>
        </p:blipFill>
        <p:spPr>
          <a:xfrm>
            <a:off x="2239909" y="5178383"/>
            <a:ext cx="4664182" cy="101286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0" name="Rectangle 19">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2" name="Straight Arrow Connector 21"/>
          <p:cNvCxnSpPr>
            <a:stCxn id="20" idx="3"/>
            <a:endCxn id="2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Q4</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1"/>
          <a:stretch>
            <a:fillRect/>
          </a:stretch>
        </p:blipFill>
        <p:spPr>
          <a:xfrm>
            <a:off x="2239908" y="404664"/>
            <a:ext cx="4664184" cy="5524498"/>
          </a:xfrm>
          <a:prstGeom prst="rect">
            <a:avLst/>
          </a:prstGeom>
        </p:spPr>
      </p:pic>
      <p:pic>
        <p:nvPicPr>
          <p:cNvPr id="6" name="Picture 5"/>
          <p:cNvPicPr>
            <a:picLocks noChangeAspect="1"/>
          </p:cNvPicPr>
          <p:nvPr/>
        </p:nvPicPr>
        <p:blipFill>
          <a:blip r:embed="rId12"/>
          <a:stretch>
            <a:fillRect/>
          </a:stretch>
        </p:blipFill>
        <p:spPr>
          <a:xfrm>
            <a:off x="2239909" y="6191249"/>
            <a:ext cx="4664182" cy="314520"/>
          </a:xfrm>
          <a:prstGeom prst="rect">
            <a:avLst/>
          </a:prstGeom>
        </p:spPr>
      </p:pic>
      <p:sp>
        <p:nvSpPr>
          <p:cNvPr id="19" name="Rectangle 18"/>
          <p:cNvSpPr/>
          <p:nvPr/>
        </p:nvSpPr>
        <p:spPr>
          <a:xfrm>
            <a:off x="4644008" y="1340768"/>
            <a:ext cx="2160240" cy="729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*4cm in a straight line  from Cambridge to Newcastle</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490151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6914" y="1340768"/>
            <a:ext cx="8650172" cy="29916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6913" y="1340767"/>
            <a:ext cx="8661838" cy="1584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7" name="Straight Arrow Connector 16"/>
          <p:cNvCxnSpPr>
            <a:stCxn id="11" idx="3"/>
            <a:endCxn id="1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Q4</a:t>
            </a:r>
            <a:endParaRPr lang="en-GB" sz="1400" b="1" dirty="0">
              <a:latin typeface="Comic Sans MS" panose="030F0702030302020204" pitchFamily="66" charset="0"/>
            </a:endParaRPr>
          </a:p>
        </p:txBody>
      </p:sp>
      <p:cxnSp>
        <p:nvCxnSpPr>
          <p:cNvPr id="19" name="Straight Arrow Connector 18"/>
          <p:cNvCxnSpPr>
            <a:stCxn id="16" idx="3"/>
            <a:endCxn id="18"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46913" y="2924943"/>
            <a:ext cx="8650174" cy="1403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696438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5" grpId="0" animBg="1"/>
      <p:bldP spid="20" grpId="0" animBg="1"/>
    </p:bldLst>
  </p:timing>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331640" y="4591705"/>
            <a:ext cx="7056783" cy="2149663"/>
          </a:xfrm>
          <a:prstGeom prst="rect">
            <a:avLst/>
          </a:prstGeom>
        </p:spPr>
      </p:pic>
      <p:pic>
        <p:nvPicPr>
          <p:cNvPr id="2" name="Picture 1"/>
          <p:cNvPicPr>
            <a:picLocks noChangeAspect="1"/>
          </p:cNvPicPr>
          <p:nvPr/>
        </p:nvPicPr>
        <p:blipFill>
          <a:blip r:embed="rId3"/>
          <a:stretch>
            <a:fillRect/>
          </a:stretch>
        </p:blipFill>
        <p:spPr>
          <a:xfrm>
            <a:off x="1331640" y="404664"/>
            <a:ext cx="7056784" cy="577179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0" name="Rectangle 19">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2" name="Straight Arrow Connector 21"/>
          <p:cNvCxnSpPr>
            <a:stCxn id="20" idx="3"/>
            <a:endCxn id="2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Q8</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07169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6913" y="1340768"/>
            <a:ext cx="8650174" cy="24171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6913" y="1340768"/>
            <a:ext cx="8661838" cy="2417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4" name="Rectangle 23">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6" name="Straight Arrow Connector 25"/>
          <p:cNvCxnSpPr>
            <a:stCxn id="23" idx="3"/>
            <a:endCxn id="2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Q8</a:t>
            </a:r>
            <a:endParaRPr lang="en-GB" sz="1400" b="1" dirty="0">
              <a:latin typeface="Comic Sans MS" panose="030F0702030302020204" pitchFamily="66" charset="0"/>
            </a:endParaRPr>
          </a:p>
        </p:txBody>
      </p:sp>
      <p:cxnSp>
        <p:nvCxnSpPr>
          <p:cNvPr id="28" name="Straight Arrow Connector 27"/>
          <p:cNvCxnSpPr>
            <a:stCxn id="24" idx="3"/>
            <a:endCxn id="27"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4120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5577" y="3587300"/>
            <a:ext cx="7632846" cy="3154068"/>
          </a:xfrm>
          <a:prstGeom prst="rect">
            <a:avLst/>
          </a:prstGeom>
        </p:spPr>
      </p:pic>
      <p:pic>
        <p:nvPicPr>
          <p:cNvPr id="4" name="Picture 3"/>
          <p:cNvPicPr>
            <a:picLocks noChangeAspect="1"/>
          </p:cNvPicPr>
          <p:nvPr/>
        </p:nvPicPr>
        <p:blipFill>
          <a:blip r:embed="rId3"/>
          <a:stretch>
            <a:fillRect/>
          </a:stretch>
        </p:blipFill>
        <p:spPr>
          <a:xfrm>
            <a:off x="755576" y="404664"/>
            <a:ext cx="7632848" cy="368148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0" name="Rectangle 19">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2" name="Straight Arrow Connector 21"/>
          <p:cNvCxnSpPr>
            <a:stCxn id="20" idx="3"/>
            <a:endCxn id="2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Q5</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p:cNvSpPr/>
          <p:nvPr/>
        </p:nvSpPr>
        <p:spPr>
          <a:xfrm>
            <a:off x="5292080" y="1266761"/>
            <a:ext cx="2160240" cy="729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*11.6 cm in a straight line  from P to Q</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527791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006694"/>
            <a:ext cx="8784974" cy="42945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006695"/>
            <a:ext cx="8784974" cy="27363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179513" y="3742998"/>
            <a:ext cx="8784974" cy="1558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9" name="Straight Arrow Connector 18"/>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Q5</a:t>
            </a:r>
            <a:endParaRPr lang="en-GB" sz="1400" b="1" dirty="0">
              <a:latin typeface="Comic Sans MS" panose="030F0702030302020204" pitchFamily="66" charset="0"/>
            </a:endParaRPr>
          </a:p>
        </p:txBody>
      </p:sp>
      <p:cxnSp>
        <p:nvCxnSpPr>
          <p:cNvPr id="21" name="Straight Arrow Connector 20"/>
          <p:cNvCxnSpPr>
            <a:stCxn id="15"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2279815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3" grpId="0" animBg="1"/>
      <p:bldP spid="18" grpId="0" animBg="1"/>
    </p:bldLst>
  </p:timing>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6913" y="1340768"/>
            <a:ext cx="8650174" cy="20114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6913" y="1340768"/>
            <a:ext cx="8661838" cy="2011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4" name="Straight Arrow Connector 13"/>
          <p:cNvCxnSpPr>
            <a:stCxn id="11"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Q5</a:t>
            </a:r>
            <a:endParaRPr lang="en-GB" sz="1400" b="1" dirty="0">
              <a:latin typeface="Comic Sans MS" panose="030F0702030302020204" pitchFamily="66" charset="0"/>
            </a:endParaRPr>
          </a:p>
        </p:txBody>
      </p:sp>
      <p:cxnSp>
        <p:nvCxnSpPr>
          <p:cNvPr id="16" name="Straight Arrow Connector 15"/>
          <p:cNvCxnSpPr>
            <a:stCxn id="13" idx="3"/>
            <a:endCxn id="15"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9"/>
          <a:stretch>
            <a:fillRect/>
          </a:stretch>
        </p:blipFill>
        <p:spPr>
          <a:xfrm>
            <a:off x="246914" y="3389506"/>
            <a:ext cx="8650172" cy="471542"/>
          </a:xfrm>
          <a:prstGeom prst="rect">
            <a:avLst/>
          </a:prstGeom>
        </p:spPr>
      </p:pic>
      <p:sp>
        <p:nvSpPr>
          <p:cNvPr id="18" name="Rectangle 17"/>
          <p:cNvSpPr/>
          <p:nvPr/>
        </p:nvSpPr>
        <p:spPr>
          <a:xfrm>
            <a:off x="246913" y="3389506"/>
            <a:ext cx="8650173" cy="471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2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3579874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5" grpId="0" animBg="1"/>
      <p:bldP spid="18" grpId="0" animBg="1"/>
    </p:bldLst>
  </p:timing>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35250" y="1124745"/>
            <a:ext cx="8673500" cy="32943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4" name="Straight Arrow Connector 13"/>
          <p:cNvCxnSpPr>
            <a:stCxn id="11"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Q5</a:t>
            </a:r>
            <a:endParaRPr lang="en-GB" sz="1400" b="1" dirty="0">
              <a:latin typeface="Comic Sans MS" panose="030F0702030302020204" pitchFamily="66" charset="0"/>
            </a:endParaRPr>
          </a:p>
        </p:txBody>
      </p:sp>
      <p:cxnSp>
        <p:nvCxnSpPr>
          <p:cNvPr id="16" name="Straight Arrow Connector 15"/>
          <p:cNvCxnSpPr>
            <a:stCxn id="13" idx="3"/>
            <a:endCxn id="15"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46913" y="1124744"/>
            <a:ext cx="8650173" cy="3294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Exemplar responses</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01470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8" grpId="0" animBg="1"/>
    </p:bldLst>
  </p:timing>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8" y="1518112"/>
            <a:ext cx="8496944" cy="47192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0" name="Rectangle 1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2" name="Straight Arrow Connector 21"/>
          <p:cNvCxnSpPr>
            <a:stCxn id="20" idx="3"/>
            <a:endCxn id="2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323528" y="1124744"/>
            <a:ext cx="8496944" cy="752894"/>
          </a:xfrm>
          <a:prstGeom prst="rect">
            <a:avLst/>
          </a:prstGeom>
        </p:spPr>
      </p:pic>
    </p:spTree>
    <p:extLst>
      <p:ext uri="{BB962C8B-B14F-4D97-AF65-F5344CB8AC3E}">
        <p14:creationId xmlns:p14="http://schemas.microsoft.com/office/powerpoint/2010/main" val="3325708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6913" y="1196752"/>
            <a:ext cx="8650174" cy="38507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6913" y="1196752"/>
            <a:ext cx="8661838" cy="3346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246913" y="4543418"/>
            <a:ext cx="8650173" cy="541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7" name="Rectangle 16">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1" name="Straight Arrow Connector 20"/>
          <p:cNvCxnSpPr>
            <a:stCxn id="17"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a:t>
            </a:r>
            <a:endParaRPr lang="en-GB" sz="1400" b="1" dirty="0">
              <a:latin typeface="Comic Sans MS" panose="030F0702030302020204" pitchFamily="66" charset="0"/>
            </a:endParaRPr>
          </a:p>
        </p:txBody>
      </p:sp>
      <p:cxnSp>
        <p:nvCxnSpPr>
          <p:cNvPr id="23" name="Straight Arrow Connector 22"/>
          <p:cNvCxnSpPr>
            <a:stCxn id="19" idx="3"/>
            <a:endCxn id="22"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881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5" grpId="0" animBg="1"/>
      <p:bldP spid="18" grpId="0" animBg="1"/>
    </p:bldLst>
  </p:timing>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6"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2" name="Straight Arrow Connector 21"/>
          <p:cNvCxnSpPr>
            <a:stCxn id="20" idx="3"/>
            <a:endCxn id="2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Q4</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195262" y="1340768"/>
            <a:ext cx="8753475" cy="3676650"/>
          </a:xfrm>
          <a:prstGeom prst="rect">
            <a:avLst/>
          </a:prstGeom>
        </p:spPr>
      </p:pic>
    </p:spTree>
    <p:extLst>
      <p:ext uri="{BB962C8B-B14F-4D97-AF65-F5344CB8AC3E}">
        <p14:creationId xmlns:p14="http://schemas.microsoft.com/office/powerpoint/2010/main" val="403021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6913" y="2132856"/>
            <a:ext cx="8650174" cy="4783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6913" y="2132856"/>
            <a:ext cx="8661838" cy="478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5" name="Straight Arrow Connector 14"/>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Q4</a:t>
            </a:r>
            <a:endParaRPr lang="en-GB" sz="1400" b="1" dirty="0">
              <a:latin typeface="Comic Sans MS" panose="030F0702030302020204" pitchFamily="66" charset="0"/>
            </a:endParaRPr>
          </a:p>
        </p:txBody>
      </p:sp>
      <p:cxnSp>
        <p:nvCxnSpPr>
          <p:cNvPr id="20" name="Straight Arrow Connector 19"/>
          <p:cNvCxnSpPr>
            <a:stCxn id="14" idx="3"/>
            <a:endCxn id="16"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824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1802288"/>
            <a:ext cx="8640958" cy="4363016"/>
          </a:xfrm>
          <a:prstGeom prst="rect">
            <a:avLst/>
          </a:prstGeom>
        </p:spPr>
      </p:pic>
      <p:pic>
        <p:nvPicPr>
          <p:cNvPr id="2" name="Picture 1"/>
          <p:cNvPicPr>
            <a:picLocks noChangeAspect="1"/>
          </p:cNvPicPr>
          <p:nvPr/>
        </p:nvPicPr>
        <p:blipFill>
          <a:blip r:embed="rId3"/>
          <a:stretch>
            <a:fillRect/>
          </a:stretch>
        </p:blipFill>
        <p:spPr>
          <a:xfrm>
            <a:off x="251521" y="1052736"/>
            <a:ext cx="8640958" cy="143730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0" name="Rectangle 19">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2" name="Straight Arrow Connector 21"/>
          <p:cNvCxnSpPr>
            <a:stCxn id="20" idx="3"/>
            <a:endCxn id="2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Q5</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0826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6913" y="1844824"/>
            <a:ext cx="8650174" cy="16614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6913" y="1844823"/>
            <a:ext cx="8661838" cy="1224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8" name="Straight Arrow Connector 17"/>
          <p:cNvCxnSpPr>
            <a:stCxn id="11"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Q5</a:t>
            </a:r>
            <a:endParaRPr lang="en-GB" sz="1400" b="1" dirty="0">
              <a:latin typeface="Comic Sans MS" panose="030F0702030302020204" pitchFamily="66" charset="0"/>
            </a:endParaRPr>
          </a:p>
        </p:txBody>
      </p:sp>
      <p:cxnSp>
        <p:nvCxnSpPr>
          <p:cNvPr id="21" name="Straight Arrow Connector 20"/>
          <p:cNvCxnSpPr>
            <a:stCxn id="17" idx="3"/>
            <a:endCxn id="19"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46913" y="3068960"/>
            <a:ext cx="8650174" cy="437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178313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5" grpId="0" animBg="1"/>
      <p:bldP spid="22" grpId="0" animBg="1"/>
    </p:bldLst>
  </p:timing>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4800" dirty="0">
                <a:latin typeface="Comic Sans MS" panose="030F0702030302020204" pitchFamily="66" charset="0"/>
              </a:rPr>
              <a:t>Direct &amp; Inverse Proportion</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9" name="Rectangle 8">
            <a:hlinkClick r:id="rId5"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0" name="Straight Arrow Connector 9"/>
          <p:cNvCxnSpPr>
            <a:stCxn id="8" idx="3"/>
            <a:endCxn id="9"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Rectangle 35">
            <a:hlinkClick r:id="rId6" action="ppaction://hlinksldjump"/>
          </p:cNvPr>
          <p:cNvSpPr/>
          <p:nvPr/>
        </p:nvSpPr>
        <p:spPr>
          <a:xfrm>
            <a:off x="2915944"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Q15</a:t>
            </a:r>
            <a:endParaRPr lang="en-GB" sz="1400" b="1" dirty="0">
              <a:latin typeface="Comic Sans MS" panose="030F0702030302020204" pitchFamily="66" charset="0"/>
            </a:endParaRPr>
          </a:p>
        </p:txBody>
      </p:sp>
      <p:sp>
        <p:nvSpPr>
          <p:cNvPr id="11" name="Rectangle 10">
            <a:hlinkClick r:id="rId7" action="ppaction://hlinksldjump"/>
          </p:cNvPr>
          <p:cNvSpPr/>
          <p:nvPr/>
        </p:nvSpPr>
        <p:spPr>
          <a:xfrm>
            <a:off x="2915944" y="35730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1H Q13</a:t>
            </a:r>
            <a:endParaRPr lang="en-GB" sz="1400" b="1" dirty="0">
              <a:latin typeface="Comic Sans MS" panose="030F0702030302020204" pitchFamily="66" charset="0"/>
            </a:endParaRPr>
          </a:p>
        </p:txBody>
      </p:sp>
      <p:sp>
        <p:nvSpPr>
          <p:cNvPr id="12" name="Rectangle 11">
            <a:hlinkClick r:id="rId8" action="ppaction://hlinksldjump"/>
          </p:cNvPr>
          <p:cNvSpPr/>
          <p:nvPr/>
        </p:nvSpPr>
        <p:spPr>
          <a:xfrm>
            <a:off x="5364344"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smtClean="0">
                <a:latin typeface="Comic Sans MS" panose="030F0702030302020204" pitchFamily="66" charset="0"/>
              </a:rPr>
              <a:t>1H Q15</a:t>
            </a:r>
            <a:endParaRPr lang="en-GB" sz="1400" b="1" dirty="0">
              <a:latin typeface="Comic Sans MS" panose="030F0702030302020204" pitchFamily="66" charset="0"/>
            </a:endParaRPr>
          </a:p>
        </p:txBody>
      </p:sp>
      <p:sp>
        <p:nvSpPr>
          <p:cNvPr id="13" name="Rectangle 12">
            <a:hlinkClick r:id="rId9" action="ppaction://hlinksldjump"/>
          </p:cNvPr>
          <p:cNvSpPr/>
          <p:nvPr/>
        </p:nvSpPr>
        <p:spPr>
          <a:xfrm>
            <a:off x="5364216"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14" name="Rectangle 13">
            <a:hlinkClick r:id="rId10" action="ppaction://hlinksldjump"/>
          </p:cNvPr>
          <p:cNvSpPr/>
          <p:nvPr/>
        </p:nvSpPr>
        <p:spPr>
          <a:xfrm>
            <a:off x="5364216" y="386104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1H Q11</a:t>
            </a:r>
            <a:endParaRPr lang="en-GB" sz="1400" b="1" dirty="0">
              <a:latin typeface="Comic Sans MS" panose="030F0702030302020204" pitchFamily="66" charset="0"/>
            </a:endParaRPr>
          </a:p>
        </p:txBody>
      </p:sp>
      <p:sp>
        <p:nvSpPr>
          <p:cNvPr id="18" name="Rectangle 17">
            <a:hlinkClick r:id="rId11" action="ppaction://hlinksldjump"/>
          </p:cNvPr>
          <p:cNvSpPr/>
          <p:nvPr/>
        </p:nvSpPr>
        <p:spPr>
          <a:xfrm>
            <a:off x="6588352"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smtClean="0">
                <a:latin typeface="Comic Sans MS" panose="030F0702030302020204" pitchFamily="66" charset="0"/>
              </a:rPr>
              <a:t>1H Q11</a:t>
            </a:r>
            <a:endParaRPr lang="en-GB" sz="1400" b="1" dirty="0">
              <a:latin typeface="Comic Sans MS" panose="030F0702030302020204" pitchFamily="66" charset="0"/>
            </a:endParaRPr>
          </a:p>
        </p:txBody>
      </p:sp>
      <p:sp>
        <p:nvSpPr>
          <p:cNvPr id="19" name="Rectangle 18">
            <a:hlinkClick r:id="rId12" action="ppaction://hlinksldjump"/>
          </p:cNvPr>
          <p:cNvSpPr/>
          <p:nvPr/>
        </p:nvSpPr>
        <p:spPr>
          <a:xfrm>
            <a:off x="6588352"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20" name="Rectangle 19">
            <a:hlinkClick r:id="rId13" action="ppaction://hlinksldjump"/>
          </p:cNvPr>
          <p:cNvSpPr/>
          <p:nvPr/>
        </p:nvSpPr>
        <p:spPr>
          <a:xfrm>
            <a:off x="6588352"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1H Q14</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889599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80728"/>
            <a:ext cx="8496944" cy="53091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4" idx="3"/>
            <a:endCxn id="17"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Q15</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628918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476672"/>
            <a:ext cx="8784974" cy="559113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179513" y="456101"/>
            <a:ext cx="8784974" cy="56117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4" name="Rectangle 13">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6"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9" name="Straight Arrow Connector 18"/>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Q5</a:t>
            </a:r>
            <a:endParaRPr lang="en-GB" sz="1400" b="1" dirty="0">
              <a:latin typeface="Comic Sans MS" panose="030F0702030302020204" pitchFamily="66" charset="0"/>
            </a:endParaRPr>
          </a:p>
        </p:txBody>
      </p:sp>
      <p:cxnSp>
        <p:nvCxnSpPr>
          <p:cNvPr id="21" name="Straight Arrow Connector 20"/>
          <p:cNvCxnSpPr>
            <a:stCxn id="15"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1101002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988840"/>
            <a:ext cx="8784974" cy="8952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988840"/>
            <a:ext cx="8784973" cy="895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6" name="Straight Arrow Connector 15"/>
          <p:cNvCxnSpPr>
            <a:stCxn id="11" idx="3"/>
            <a:endCxn id="14"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Q15</a:t>
            </a:r>
            <a:endParaRPr lang="en-GB" sz="1400" b="1" dirty="0">
              <a:latin typeface="Comic Sans MS" panose="030F0702030302020204" pitchFamily="66" charset="0"/>
            </a:endParaRPr>
          </a:p>
        </p:txBody>
      </p:sp>
      <p:cxnSp>
        <p:nvCxnSpPr>
          <p:cNvPr id="19" name="Straight Arrow Connector 18"/>
          <p:cNvCxnSpPr>
            <a:stCxn id="14"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55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1735600"/>
            <a:ext cx="8640958" cy="33495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4" idx="3"/>
            <a:endCxn id="17"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smtClean="0">
                <a:latin typeface="Comic Sans MS" panose="030F0702030302020204" pitchFamily="66" charset="0"/>
              </a:rPr>
              <a:t>Practice 1H Q13</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0"/>
          <a:stretch>
            <a:fillRect/>
          </a:stretch>
        </p:blipFill>
        <p:spPr>
          <a:xfrm>
            <a:off x="251521" y="1124744"/>
            <a:ext cx="8640958" cy="1080876"/>
          </a:xfrm>
          <a:prstGeom prst="rect">
            <a:avLst/>
          </a:prstGeom>
        </p:spPr>
      </p:pic>
    </p:spTree>
    <p:extLst>
      <p:ext uri="{BB962C8B-B14F-4D97-AF65-F5344CB8AC3E}">
        <p14:creationId xmlns:p14="http://schemas.microsoft.com/office/powerpoint/2010/main" val="1265364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844824"/>
            <a:ext cx="8784974" cy="14690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844824"/>
            <a:ext cx="8784973" cy="760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20" name="Straight Arrow Connector 19"/>
          <p:cNvCxnSpPr>
            <a:stCxn id="15" idx="3"/>
            <a:endCxn id="18"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smtClean="0">
                <a:latin typeface="Comic Sans MS" panose="030F0702030302020204" pitchFamily="66" charset="0"/>
              </a:rPr>
              <a:t>Practice 1H Q13</a:t>
            </a:r>
            <a:endParaRPr lang="en-GB" sz="1400" b="1" dirty="0">
              <a:latin typeface="Comic Sans MS" panose="030F0702030302020204" pitchFamily="66" charset="0"/>
            </a:endParaRPr>
          </a:p>
        </p:txBody>
      </p:sp>
      <p:cxnSp>
        <p:nvCxnSpPr>
          <p:cNvPr id="22" name="Straight Arrow Connector 21"/>
          <p:cNvCxnSpPr>
            <a:stCxn id="18"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79513" y="2605754"/>
            <a:ext cx="8784973" cy="708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76167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6"/>
          <a:stretch>
            <a:fillRect/>
          </a:stretch>
        </p:blipFill>
        <p:spPr>
          <a:xfrm>
            <a:off x="107504" y="1301581"/>
            <a:ext cx="4311691" cy="3639587"/>
          </a:xfrm>
          <a:prstGeom prst="rect">
            <a:avLst/>
          </a:prstGeom>
        </p:spPr>
      </p:pic>
      <p:pic>
        <p:nvPicPr>
          <p:cNvPr id="4" name="Picture 3"/>
          <p:cNvPicPr>
            <a:picLocks noChangeAspect="1"/>
          </p:cNvPicPr>
          <p:nvPr/>
        </p:nvPicPr>
        <p:blipFill>
          <a:blip r:embed="rId7"/>
          <a:stretch>
            <a:fillRect/>
          </a:stretch>
        </p:blipFill>
        <p:spPr>
          <a:xfrm>
            <a:off x="4499295" y="836711"/>
            <a:ext cx="4609209" cy="4915485"/>
          </a:xfrm>
          <a:prstGeom prst="rect">
            <a:avLst/>
          </a:prstGeom>
        </p:spPr>
      </p:pic>
      <p:sp>
        <p:nvSpPr>
          <p:cNvPr id="12" name="Rectangle 11">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9"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2" idx="3"/>
            <a:endCxn id="16"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0"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Q15</a:t>
            </a:r>
            <a:endParaRPr lang="en-GB" sz="1400" b="1" dirty="0">
              <a:latin typeface="Comic Sans MS" panose="030F0702030302020204" pitchFamily="66" charset="0"/>
            </a:endParaRPr>
          </a:p>
        </p:txBody>
      </p:sp>
      <p:cxnSp>
        <p:nvCxnSpPr>
          <p:cNvPr id="20" name="Straight Arrow Connector 19"/>
          <p:cNvCxnSpPr>
            <a:stCxn id="16"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529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5" y="620688"/>
            <a:ext cx="8352930" cy="51039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620687"/>
            <a:ext cx="8352930" cy="260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1" name="Rectangle 20"/>
          <p:cNvSpPr/>
          <p:nvPr/>
        </p:nvSpPr>
        <p:spPr>
          <a:xfrm>
            <a:off x="395536" y="881605"/>
            <a:ext cx="8352930" cy="1827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4" name="Rectangle 13"/>
          <p:cNvSpPr/>
          <p:nvPr/>
        </p:nvSpPr>
        <p:spPr>
          <a:xfrm>
            <a:off x="395534" y="2708920"/>
            <a:ext cx="8352931" cy="1188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5" name="Rectangle 14"/>
          <p:cNvSpPr/>
          <p:nvPr/>
        </p:nvSpPr>
        <p:spPr>
          <a:xfrm>
            <a:off x="395534" y="3897352"/>
            <a:ext cx="8352932" cy="1187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D</a:t>
            </a:r>
            <a:endParaRPr lang="en-GB" sz="1400" b="1" dirty="0">
              <a:latin typeface="Comic Sans MS" panose="030F0702030302020204" pitchFamily="66" charset="0"/>
            </a:endParaRPr>
          </a:p>
        </p:txBody>
      </p:sp>
      <p:sp>
        <p:nvSpPr>
          <p:cNvPr id="22" name="Rectangle 21"/>
          <p:cNvSpPr/>
          <p:nvPr/>
        </p:nvSpPr>
        <p:spPr>
          <a:xfrm>
            <a:off x="395534" y="5085183"/>
            <a:ext cx="8352932" cy="639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E</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6" idx="3"/>
            <a:endCxn id="17"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Q15</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581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1" grpId="0" animBg="1"/>
      <p:bldP spid="14" grpId="0" animBg="1"/>
      <p:bldP spid="15" grpId="0" animBg="1"/>
      <p:bldP spid="22" grpId="0" animBg="1"/>
    </p:bldLst>
  </p:timing>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7" y="1641366"/>
            <a:ext cx="8352926" cy="19316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2" idx="3"/>
            <a:endCxn id="16"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Q12</a:t>
            </a:r>
            <a:endParaRPr lang="en-GB" sz="1400" b="1" dirty="0">
              <a:latin typeface="Comic Sans MS" panose="030F0702030302020204" pitchFamily="66" charset="0"/>
            </a:endParaRPr>
          </a:p>
        </p:txBody>
      </p:sp>
      <p:cxnSp>
        <p:nvCxnSpPr>
          <p:cNvPr id="20" name="Straight Arrow Connector 19"/>
          <p:cNvCxnSpPr>
            <a:stCxn id="16"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5722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484784"/>
            <a:ext cx="8352928" cy="16024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484784"/>
            <a:ext cx="8352930" cy="1602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3" name="Rectangle 2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26" name="Straight Arrow Connector 25"/>
          <p:cNvCxnSpPr>
            <a:stCxn id="23" idx="3"/>
            <a:endCxn id="25"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Q12</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32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052736"/>
            <a:ext cx="8496942" cy="425742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2" idx="3"/>
            <a:endCxn id="16"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Q11</a:t>
            </a:r>
            <a:endParaRPr lang="en-GB" sz="1400" b="1" dirty="0">
              <a:latin typeface="Comic Sans MS" panose="030F0702030302020204" pitchFamily="66" charset="0"/>
            </a:endParaRPr>
          </a:p>
        </p:txBody>
      </p:sp>
      <p:cxnSp>
        <p:nvCxnSpPr>
          <p:cNvPr id="20" name="Straight Arrow Connector 19"/>
          <p:cNvCxnSpPr>
            <a:stCxn id="16"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305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2276872"/>
            <a:ext cx="8352928" cy="6167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2276872"/>
            <a:ext cx="8352930" cy="666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3" name="Straight Arrow Connector 12"/>
          <p:cNvCxnSpPr>
            <a:stCxn id="11" idx="3"/>
            <a:endCxn id="12"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Q11</a:t>
            </a:r>
            <a:endParaRPr lang="en-GB" sz="1400" b="1" dirty="0">
              <a:latin typeface="Comic Sans MS" panose="030F0702030302020204" pitchFamily="66" charset="0"/>
            </a:endParaRPr>
          </a:p>
        </p:txBody>
      </p:sp>
      <p:cxnSp>
        <p:nvCxnSpPr>
          <p:cNvPr id="15" name="Straight Arrow Connector 14"/>
          <p:cNvCxnSpPr>
            <a:stCxn id="12" idx="3"/>
            <a:endCxn id="14"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332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268760"/>
            <a:ext cx="8640960" cy="42537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2" idx="3"/>
            <a:endCxn id="16"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Q11</a:t>
            </a:r>
            <a:endParaRPr lang="en-GB" sz="1400" b="1" dirty="0">
              <a:latin typeface="Comic Sans MS" panose="030F0702030302020204" pitchFamily="66" charset="0"/>
            </a:endParaRPr>
          </a:p>
        </p:txBody>
      </p:sp>
      <p:cxnSp>
        <p:nvCxnSpPr>
          <p:cNvPr id="20" name="Straight Arrow Connector 19"/>
          <p:cNvCxnSpPr>
            <a:stCxn id="16"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657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2" y="1844824"/>
            <a:ext cx="8640956" cy="37000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2" name="Straight Arrow Connector 21"/>
          <p:cNvCxnSpPr>
            <a:stCxn id="14"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Q18</a:t>
            </a:r>
            <a:endParaRPr lang="en-GB" sz="1400" b="1" dirty="0">
              <a:latin typeface="Comic Sans MS" panose="030F0702030302020204" pitchFamily="66" charset="0"/>
            </a:endParaRPr>
          </a:p>
        </p:txBody>
      </p:sp>
      <p:cxnSp>
        <p:nvCxnSpPr>
          <p:cNvPr id="24" name="Straight Arrow Connector 23"/>
          <p:cNvCxnSpPr>
            <a:stCxn id="18" idx="3"/>
            <a:endCxn id="2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251521" y="1124744"/>
            <a:ext cx="8640958" cy="764326"/>
          </a:xfrm>
          <a:prstGeom prst="rect">
            <a:avLst/>
          </a:prstGeom>
        </p:spPr>
      </p:pic>
    </p:spTree>
    <p:extLst>
      <p:ext uri="{BB962C8B-B14F-4D97-AF65-F5344CB8AC3E}">
        <p14:creationId xmlns:p14="http://schemas.microsoft.com/office/powerpoint/2010/main" val="1929508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1556792"/>
            <a:ext cx="8352926" cy="21307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556791"/>
            <a:ext cx="8352930" cy="2130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6" idx="3"/>
            <a:endCxn id="17"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Q11</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221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939776"/>
            <a:ext cx="8352928" cy="52975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2" idx="3"/>
            <a:endCxn id="16"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Q6</a:t>
            </a:r>
            <a:endParaRPr lang="en-GB" sz="1400" b="1" dirty="0">
              <a:latin typeface="Comic Sans MS" panose="030F0702030302020204" pitchFamily="66" charset="0"/>
            </a:endParaRPr>
          </a:p>
        </p:txBody>
      </p:sp>
      <p:cxnSp>
        <p:nvCxnSpPr>
          <p:cNvPr id="20" name="Straight Arrow Connector 19"/>
          <p:cNvCxnSpPr>
            <a:stCxn id="16"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227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628800"/>
            <a:ext cx="8352928" cy="215632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628800"/>
            <a:ext cx="8352930" cy="2156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3" name="Straight Arrow Connector 12"/>
          <p:cNvCxnSpPr>
            <a:stCxn id="11" idx="3"/>
            <a:endCxn id="12"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Q6</a:t>
            </a:r>
            <a:endParaRPr lang="en-GB" sz="1400" b="1" dirty="0">
              <a:latin typeface="Comic Sans MS" panose="030F0702030302020204" pitchFamily="66" charset="0"/>
            </a:endParaRPr>
          </a:p>
        </p:txBody>
      </p:sp>
      <p:cxnSp>
        <p:nvCxnSpPr>
          <p:cNvPr id="15" name="Straight Arrow Connector 14"/>
          <p:cNvCxnSpPr>
            <a:stCxn id="12" idx="3"/>
            <a:endCxn id="14"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820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599702"/>
            <a:ext cx="7632848" cy="56585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2" idx="3"/>
            <a:endCxn id="16"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cxnSp>
        <p:nvCxnSpPr>
          <p:cNvPr id="20" name="Straight Arrow Connector 19"/>
          <p:cNvCxnSpPr>
            <a:stCxn id="16"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984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2276872"/>
            <a:ext cx="8352928" cy="5827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2276872"/>
            <a:ext cx="8352930" cy="582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6" idx="3"/>
            <a:endCxn id="17"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810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Decimals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5"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cxnSp>
        <p:nvCxnSpPr>
          <p:cNvPr id="7" name="Straight Arrow Connector 6"/>
          <p:cNvCxnSpPr>
            <a:stCxn id="5" idx="3"/>
            <a:endCxn id="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320080" y="3321040"/>
            <a:ext cx="972000" cy="46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None to date</a:t>
            </a:r>
            <a:endParaRPr lang="en-GB" sz="1200" b="1" dirty="0">
              <a:latin typeface="Comic Sans MS" panose="030F0702030302020204" pitchFamily="66" charset="0"/>
            </a:endParaRPr>
          </a:p>
        </p:txBody>
      </p:sp>
      <p:sp>
        <p:nvSpPr>
          <p:cNvPr id="13" name="Rectangle 12">
            <a:hlinkClick r:id="rId6" action="ppaction://hlinksldjump"/>
            <a:extLst>
              <a:ext uri="{FF2B5EF4-FFF2-40B4-BE49-F238E27FC236}">
                <a16:creationId xmlns:a16="http://schemas.microsoft.com/office/drawing/2014/main" id="{C3D3BD40-BB3E-43AF-822B-453581058622}"/>
              </a:ext>
            </a:extLst>
          </p:cNvPr>
          <p:cNvSpPr/>
          <p:nvPr/>
        </p:nvSpPr>
        <p:spPr>
          <a:xfrm>
            <a:off x="1115616" y="6525344"/>
            <a:ext cx="1944216"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sp>
        <p:nvSpPr>
          <p:cNvPr id="14" name="Rectangle 13">
            <a:extLst>
              <a:ext uri="{FF2B5EF4-FFF2-40B4-BE49-F238E27FC236}">
                <a16:creationId xmlns:a16="http://schemas.microsoft.com/office/drawing/2014/main" id="{97595F66-83FB-4DF4-AE54-B82BC7B0B101}"/>
              </a:ext>
            </a:extLst>
          </p:cNvPr>
          <p:cNvSpPr/>
          <p:nvPr/>
        </p:nvSpPr>
        <p:spPr>
          <a:xfrm>
            <a:off x="35496" y="6516202"/>
            <a:ext cx="1008112" cy="29717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See also</a:t>
            </a:r>
          </a:p>
        </p:txBody>
      </p:sp>
      <p:sp>
        <p:nvSpPr>
          <p:cNvPr id="15" name="Rectangle 14">
            <a:hlinkClick r:id="rId7" action="ppaction://hlinksldjump"/>
            <a:extLst>
              <a:ext uri="{FF2B5EF4-FFF2-40B4-BE49-F238E27FC236}">
                <a16:creationId xmlns:a16="http://schemas.microsoft.com/office/drawing/2014/main" id="{C3D3BD40-BB3E-43AF-822B-453581058622}"/>
              </a:ext>
            </a:extLst>
          </p:cNvPr>
          <p:cNvSpPr/>
          <p:nvPr/>
        </p:nvSpPr>
        <p:spPr>
          <a:xfrm>
            <a:off x="3131840" y="6525344"/>
            <a:ext cx="1656184"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Basic Probability</a:t>
            </a:r>
            <a:endParaRPr lang="en-GB" sz="1400" b="1" dirty="0">
              <a:latin typeface="Comic Sans MS" panose="030F0702030302020204" pitchFamily="66" charset="0"/>
            </a:endParaRPr>
          </a:p>
        </p:txBody>
      </p:sp>
      <p:sp>
        <p:nvSpPr>
          <p:cNvPr id="16" name="Rectangle 15">
            <a:hlinkClick r:id="rId8" action="ppaction://hlinksldjump"/>
            <a:extLst>
              <a:ext uri="{FF2B5EF4-FFF2-40B4-BE49-F238E27FC236}">
                <a16:creationId xmlns:a16="http://schemas.microsoft.com/office/drawing/2014/main" id="{C3D3BD40-BB3E-43AF-822B-453581058622}"/>
              </a:ext>
            </a:extLst>
          </p:cNvPr>
          <p:cNvSpPr/>
          <p:nvPr/>
        </p:nvSpPr>
        <p:spPr>
          <a:xfrm>
            <a:off x="4860032" y="6525344"/>
            <a:ext cx="1512168"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Multiple Events</a:t>
            </a:r>
            <a:endParaRPr lang="en-GB" sz="1400" b="1" dirty="0">
              <a:latin typeface="Comic Sans MS" panose="030F0702030302020204" pitchFamily="66" charset="0"/>
            </a:endParaRPr>
          </a:p>
        </p:txBody>
      </p:sp>
      <p:sp>
        <p:nvSpPr>
          <p:cNvPr id="17" name="Rectangle 16">
            <a:hlinkClick r:id="rId9" action="ppaction://hlinksldjump"/>
            <a:extLst>
              <a:ext uri="{FF2B5EF4-FFF2-40B4-BE49-F238E27FC236}">
                <a16:creationId xmlns:a16="http://schemas.microsoft.com/office/drawing/2014/main" id="{C3D3BD40-BB3E-43AF-822B-453581058622}"/>
              </a:ext>
            </a:extLst>
          </p:cNvPr>
          <p:cNvSpPr/>
          <p:nvPr/>
        </p:nvSpPr>
        <p:spPr>
          <a:xfrm>
            <a:off x="4067944" y="6165304"/>
            <a:ext cx="1512168"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Tree Diagrams</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72528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5" action="ppaction://hlinksldjump"/>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7" name="Straight Arrow Connector 6"/>
          <p:cNvCxnSpPr>
            <a:cxnSpLocks/>
            <a:stCxn id="5" idx="3"/>
            <a:endCxn id="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6" action="ppaction://hlinksldjump"/>
          </p:cNvPr>
          <p:cNvSpPr/>
          <p:nvPr/>
        </p:nvSpPr>
        <p:spPr>
          <a:xfrm>
            <a:off x="3023936" y="3321040"/>
            <a:ext cx="972000" cy="468000"/>
          </a:xfrm>
          <a:prstGeom prst="rect">
            <a:avLst/>
          </a:prstGeom>
          <a:gradFill flip="none" rotWithShape="1">
            <a:gsLst>
              <a:gs pos="0">
                <a:schemeClr val="accent6"/>
              </a:gs>
              <a:gs pos="100000">
                <a:schemeClr val="accent2"/>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Q15*</a:t>
            </a:r>
            <a:endParaRPr lang="en-GB" sz="1200" b="1" dirty="0">
              <a:latin typeface="Comic Sans MS" panose="030F0702030302020204" pitchFamily="66" charset="0"/>
            </a:endParaRPr>
          </a:p>
        </p:txBody>
      </p:sp>
      <p:sp>
        <p:nvSpPr>
          <p:cNvPr id="14" name="Title 1">
            <a:extLst>
              <a:ext uri="{FF2B5EF4-FFF2-40B4-BE49-F238E27FC236}">
                <a16:creationId xmlns:a16="http://schemas.microsoft.com/office/drawing/2014/main" id="{8FD22DA1-47EC-4BD8-99AE-8CFE213B469C}"/>
              </a:ext>
            </a:extLst>
          </p:cNvPr>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FDPR mixed context</a:t>
            </a:r>
          </a:p>
        </p:txBody>
      </p:sp>
      <p:sp>
        <p:nvSpPr>
          <p:cNvPr id="17" name="Rectangle 16">
            <a:extLst>
              <a:ext uri="{FF2B5EF4-FFF2-40B4-BE49-F238E27FC236}">
                <a16:creationId xmlns:a16="http://schemas.microsoft.com/office/drawing/2014/main" id="{B98D4CCE-AB03-455E-BD97-B0C1C6AF705E}"/>
              </a:ext>
            </a:extLst>
          </p:cNvPr>
          <p:cNvSpPr/>
          <p:nvPr/>
        </p:nvSpPr>
        <p:spPr>
          <a:xfrm>
            <a:off x="52650" y="6504733"/>
            <a:ext cx="990958" cy="297174"/>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sp>
        <p:nvSpPr>
          <p:cNvPr id="18" name="Rectangle 17">
            <a:extLst>
              <a:ext uri="{FF2B5EF4-FFF2-40B4-BE49-F238E27FC236}">
                <a16:creationId xmlns:a16="http://schemas.microsoft.com/office/drawing/2014/main" id="{24E4B865-3D05-4FB3-A92E-60C9AC88F857}"/>
              </a:ext>
            </a:extLst>
          </p:cNvPr>
          <p:cNvSpPr/>
          <p:nvPr/>
        </p:nvSpPr>
        <p:spPr>
          <a:xfrm>
            <a:off x="1132770" y="6516202"/>
            <a:ext cx="990958" cy="29717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sp>
        <p:nvSpPr>
          <p:cNvPr id="19" name="Rectangle 18">
            <a:extLst>
              <a:ext uri="{FF2B5EF4-FFF2-40B4-BE49-F238E27FC236}">
                <a16:creationId xmlns:a16="http://schemas.microsoft.com/office/drawing/2014/main" id="{DBECA776-A627-46A2-B50D-123A3BAC715B}"/>
              </a:ext>
            </a:extLst>
          </p:cNvPr>
          <p:cNvSpPr/>
          <p:nvPr/>
        </p:nvSpPr>
        <p:spPr>
          <a:xfrm>
            <a:off x="2212890" y="6525344"/>
            <a:ext cx="1278990" cy="29717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
        <p:nvSpPr>
          <p:cNvPr id="20" name="Rectangle 19">
            <a:extLst>
              <a:ext uri="{FF2B5EF4-FFF2-40B4-BE49-F238E27FC236}">
                <a16:creationId xmlns:a16="http://schemas.microsoft.com/office/drawing/2014/main" id="{63C5ED9D-26D3-4346-8A68-89FC2246D295}"/>
              </a:ext>
            </a:extLst>
          </p:cNvPr>
          <p:cNvSpPr/>
          <p:nvPr/>
        </p:nvSpPr>
        <p:spPr>
          <a:xfrm>
            <a:off x="3581042" y="6525344"/>
            <a:ext cx="756878" cy="29717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Ratios</a:t>
            </a:r>
          </a:p>
        </p:txBody>
      </p:sp>
      <p:sp>
        <p:nvSpPr>
          <p:cNvPr id="15" name="Rectangle 14">
            <a:extLst>
              <a:ext uri="{FF2B5EF4-FFF2-40B4-BE49-F238E27FC236}">
                <a16:creationId xmlns:a16="http://schemas.microsoft.com/office/drawing/2014/main" id="{B98D4CCE-AB03-455E-BD97-B0C1C6AF705E}"/>
              </a:ext>
            </a:extLst>
          </p:cNvPr>
          <p:cNvSpPr/>
          <p:nvPr/>
        </p:nvSpPr>
        <p:spPr>
          <a:xfrm>
            <a:off x="4427984" y="6525344"/>
            <a:ext cx="1224136" cy="29717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*And Surds!</a:t>
            </a:r>
            <a:endParaRPr lang="en-GB" sz="1400" b="1" dirty="0">
              <a:latin typeface="Comic Sans MS" panose="030F0702030302020204" pitchFamily="66" charset="0"/>
            </a:endParaRPr>
          </a:p>
        </p:txBody>
      </p:sp>
      <p:sp>
        <p:nvSpPr>
          <p:cNvPr id="16" name="Rectangle 15">
            <a:hlinkClick r:id="rId7" action="ppaction://hlinksldjump"/>
          </p:cNvPr>
          <p:cNvSpPr/>
          <p:nvPr/>
        </p:nvSpPr>
        <p:spPr>
          <a:xfrm>
            <a:off x="5292080" y="2492896"/>
            <a:ext cx="972000" cy="468000"/>
          </a:xfrm>
          <a:prstGeom prst="rect">
            <a:avLst/>
          </a:prstGeom>
          <a:gradFill flip="none" rotWithShape="1">
            <a:gsLst>
              <a:gs pos="0">
                <a:schemeClr val="accent6"/>
              </a:gs>
              <a:gs pos="100000">
                <a:schemeClr val="accent1"/>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Q4</a:t>
            </a:r>
            <a:endParaRPr lang="en-GB" sz="1200" b="1" dirty="0">
              <a:latin typeface="Comic Sans MS" panose="030F0702030302020204" pitchFamily="66" charset="0"/>
            </a:endParaRPr>
          </a:p>
        </p:txBody>
      </p:sp>
      <p:sp>
        <p:nvSpPr>
          <p:cNvPr id="21" name="Rectangle 20">
            <a:hlinkClick r:id="rId8" action="ppaction://hlinksldjump"/>
          </p:cNvPr>
          <p:cNvSpPr/>
          <p:nvPr/>
        </p:nvSpPr>
        <p:spPr>
          <a:xfrm>
            <a:off x="5292080" y="3033008"/>
            <a:ext cx="972000" cy="468000"/>
          </a:xfrm>
          <a:prstGeom prst="rect">
            <a:avLst/>
          </a:prstGeom>
          <a:gradFill flip="none" rotWithShape="1">
            <a:gsLst>
              <a:gs pos="0">
                <a:schemeClr val="accent6"/>
              </a:gs>
              <a:gs pos="100000">
                <a:schemeClr val="accent1"/>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Q6</a:t>
            </a:r>
            <a:endParaRPr lang="en-GB" sz="1200" b="1" dirty="0">
              <a:latin typeface="Comic Sans MS" panose="030F0702030302020204" pitchFamily="66" charset="0"/>
            </a:endParaRPr>
          </a:p>
        </p:txBody>
      </p:sp>
      <p:sp>
        <p:nvSpPr>
          <p:cNvPr id="25" name="Rectangle 24">
            <a:hlinkClick r:id="rId9" action="ppaction://hlinksldjump"/>
          </p:cNvPr>
          <p:cNvSpPr/>
          <p:nvPr/>
        </p:nvSpPr>
        <p:spPr>
          <a:xfrm>
            <a:off x="5292080" y="3573016"/>
            <a:ext cx="972000" cy="468000"/>
          </a:xfrm>
          <a:prstGeom prst="rect">
            <a:avLst/>
          </a:prstGeom>
          <a:gradFill flip="none" rotWithShape="1">
            <a:gsLst>
              <a:gs pos="0">
                <a:schemeClr val="accent6"/>
              </a:gs>
              <a:gs pos="100000">
                <a:srgbClr val="7030A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Q4</a:t>
            </a:r>
            <a:endParaRPr lang="en-GB" sz="1200" b="1" dirty="0">
              <a:latin typeface="Comic Sans MS" panose="030F0702030302020204" pitchFamily="66" charset="0"/>
            </a:endParaRPr>
          </a:p>
        </p:txBody>
      </p:sp>
      <p:sp>
        <p:nvSpPr>
          <p:cNvPr id="26" name="Rectangle 25">
            <a:hlinkClick r:id="rId10" action="ppaction://hlinksldjump"/>
          </p:cNvPr>
          <p:cNvSpPr/>
          <p:nvPr/>
        </p:nvSpPr>
        <p:spPr>
          <a:xfrm>
            <a:off x="5292080" y="4113128"/>
            <a:ext cx="972000" cy="468000"/>
          </a:xfrm>
          <a:prstGeom prst="rect">
            <a:avLst/>
          </a:prstGeom>
          <a:gradFill flip="none" rotWithShape="1">
            <a:gsLst>
              <a:gs pos="0">
                <a:schemeClr val="accent1"/>
              </a:gs>
              <a:gs pos="100000">
                <a:srgbClr val="7030A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3H Q2</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1378679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4110138"/>
            <a:ext cx="8640958" cy="1911150"/>
          </a:xfrm>
          <a:prstGeom prst="rect">
            <a:avLst/>
          </a:prstGeom>
        </p:spPr>
      </p:pic>
      <p:pic>
        <p:nvPicPr>
          <p:cNvPr id="5" name="Picture 4"/>
          <p:cNvPicPr>
            <a:picLocks noChangeAspect="1"/>
          </p:cNvPicPr>
          <p:nvPr/>
        </p:nvPicPr>
        <p:blipFill>
          <a:blip r:embed="rId3"/>
          <a:stretch>
            <a:fillRect/>
          </a:stretch>
        </p:blipFill>
        <p:spPr>
          <a:xfrm>
            <a:off x="251521" y="2041028"/>
            <a:ext cx="8640958" cy="225206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0" name="Group 9"/>
          <p:cNvGrpSpPr/>
          <p:nvPr/>
        </p:nvGrpSpPr>
        <p:grpSpPr>
          <a:xfrm>
            <a:off x="107504" y="368660"/>
            <a:ext cx="648072" cy="648072"/>
            <a:chOff x="107504" y="368660"/>
            <a:chExt cx="648072" cy="648072"/>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2" name="Straight Connector 1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8"/>
          <a:stretch>
            <a:fillRect/>
          </a:stretch>
        </p:blipFill>
        <p:spPr>
          <a:xfrm>
            <a:off x="251520" y="1124744"/>
            <a:ext cx="8640960" cy="981384"/>
          </a:xfrm>
          <a:prstGeom prst="rect">
            <a:avLst/>
          </a:prstGeom>
        </p:spPr>
      </p:pic>
      <p:sp>
        <p:nvSpPr>
          <p:cNvPr id="15" name="Rectangle 14">
            <a:hlinkClick r:id="rId9" action="ppaction://hlinksldjump"/>
          </p:cNvPr>
          <p:cNvSpPr/>
          <p:nvPr/>
        </p:nvSpPr>
        <p:spPr>
          <a:xfrm>
            <a:off x="4427984"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SAM 2</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17" name="Straight Arrow Connector 16"/>
          <p:cNvCxnSpPr>
            <a:cxnSpLocks/>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a:extLst>
              <a:ext uri="{FF2B5EF4-FFF2-40B4-BE49-F238E27FC236}">
                <a16:creationId xmlns:a16="http://schemas.microsoft.com/office/drawing/2014/main" id="{297F6A73-AF57-4767-917C-05DC55509123}"/>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11" action="ppaction://hlinksldjump"/>
            <a:extLst>
              <a:ext uri="{FF2B5EF4-FFF2-40B4-BE49-F238E27FC236}">
                <a16:creationId xmlns:a16="http://schemas.microsoft.com/office/drawing/2014/main" id="{7891099C-DA22-46AA-8809-682E027A0734}"/>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5" name="Straight Arrow Connector 24">
            <a:extLst>
              <a:ext uri="{FF2B5EF4-FFF2-40B4-BE49-F238E27FC236}">
                <a16:creationId xmlns:a16="http://schemas.microsoft.com/office/drawing/2014/main" id="{985EFCC9-813C-413B-AC90-4810EF144836}"/>
              </a:ext>
            </a:extLst>
          </p:cNvPr>
          <p:cNvCxnSpPr>
            <a:cxnSpLocks/>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934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628800"/>
            <a:ext cx="8640958" cy="17989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628800"/>
            <a:ext cx="8640957"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251521" y="2420888"/>
            <a:ext cx="8640957" cy="1006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3" name="Rectangle 22">
            <a:hlinkClick r:id="rId6" action="ppaction://hlinksldjump"/>
          </p:cNvPr>
          <p:cNvSpPr/>
          <p:nvPr/>
        </p:nvSpPr>
        <p:spPr>
          <a:xfrm>
            <a:off x="4427984"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SAM 2</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25" name="Straight Arrow Connector 24"/>
          <p:cNvCxnSpPr>
            <a:cxnSpLocks/>
            <a:endCxn id="23"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7" action="ppaction://hlinksldjump"/>
            <a:extLst>
              <a:ext uri="{FF2B5EF4-FFF2-40B4-BE49-F238E27FC236}">
                <a16:creationId xmlns:a16="http://schemas.microsoft.com/office/drawing/2014/main" id="{297F6A73-AF57-4767-917C-05DC55509123}"/>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7" name="Rectangle 26">
            <a:hlinkClick r:id="rId8" action="ppaction://hlinksldjump"/>
            <a:extLst>
              <a:ext uri="{FF2B5EF4-FFF2-40B4-BE49-F238E27FC236}">
                <a16:creationId xmlns:a16="http://schemas.microsoft.com/office/drawing/2014/main" id="{7891099C-DA22-46AA-8809-682E027A0734}"/>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8" name="Straight Arrow Connector 27">
            <a:extLst>
              <a:ext uri="{FF2B5EF4-FFF2-40B4-BE49-F238E27FC236}">
                <a16:creationId xmlns:a16="http://schemas.microsoft.com/office/drawing/2014/main" id="{985EFCC9-813C-413B-AC90-4810EF144836}"/>
              </a:ext>
            </a:extLst>
          </p:cNvPr>
          <p:cNvCxnSpPr>
            <a:cxnSpLocks/>
            <a:stCxn id="26" idx="3"/>
            <a:endCxn id="2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003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2" grpId="0" animBg="1"/>
    </p:bldLst>
  </p:timing>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202812"/>
            <a:ext cx="8352926" cy="44523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7" action="ppaction://hlinksldjump"/>
          </p:cNvPr>
          <p:cNvSpPr/>
          <p:nvPr/>
        </p:nvSpPr>
        <p:spPr>
          <a:xfrm>
            <a:off x="4427984"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cxnSp>
        <p:nvCxnSpPr>
          <p:cNvPr id="17" name="Straight Arrow Connector 16"/>
          <p:cNvCxnSpPr>
            <a:cxnSpLocks/>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a:extLst>
              <a:ext uri="{FF2B5EF4-FFF2-40B4-BE49-F238E27FC236}">
                <a16:creationId xmlns:a16="http://schemas.microsoft.com/office/drawing/2014/main" id="{297F6A73-AF57-4767-917C-05DC55509123}"/>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9" action="ppaction://hlinksldjump"/>
            <a:extLst>
              <a:ext uri="{FF2B5EF4-FFF2-40B4-BE49-F238E27FC236}">
                <a16:creationId xmlns:a16="http://schemas.microsoft.com/office/drawing/2014/main" id="{7891099C-DA22-46AA-8809-682E027A0734}"/>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5" name="Straight Arrow Connector 24">
            <a:extLst>
              <a:ext uri="{FF2B5EF4-FFF2-40B4-BE49-F238E27FC236}">
                <a16:creationId xmlns:a16="http://schemas.microsoft.com/office/drawing/2014/main" id="{985EFCC9-813C-413B-AC90-4810EF144836}"/>
              </a:ext>
            </a:extLst>
          </p:cNvPr>
          <p:cNvCxnSpPr>
            <a:cxnSpLocks/>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700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803"/>
            <a:ext cx="7886700" cy="1325563"/>
          </a:xfrm>
        </p:spPr>
        <p:txBody>
          <a:bodyPr>
            <a:normAutofit/>
          </a:bodyPr>
          <a:lstStyle/>
          <a:p>
            <a:r>
              <a:rPr lang="en-GB" dirty="0"/>
              <a:t>Notes on </a:t>
            </a:r>
            <a:r>
              <a:rPr lang="en-GB" dirty="0" smtClean="0"/>
              <a:t>OCR Mark scheme notes</a:t>
            </a:r>
            <a:endParaRPr lang="en-GB" dirty="0"/>
          </a:p>
        </p:txBody>
      </p:sp>
      <p:sp>
        <p:nvSpPr>
          <p:cNvPr id="4" name="Content Placeholder 3"/>
          <p:cNvSpPr>
            <a:spLocks noGrp="1"/>
          </p:cNvSpPr>
          <p:nvPr>
            <p:ph idx="1"/>
          </p:nvPr>
        </p:nvSpPr>
        <p:spPr/>
        <p:txBody>
          <a:bodyPr/>
          <a:lstStyle/>
          <a:p>
            <a:endParaRPr lang="en-GB"/>
          </a:p>
        </p:txBody>
      </p:sp>
      <p:pic>
        <p:nvPicPr>
          <p:cNvPr id="5" name="Picture 4"/>
          <p:cNvPicPr>
            <a:picLocks noChangeAspect="1"/>
          </p:cNvPicPr>
          <p:nvPr/>
        </p:nvPicPr>
        <p:blipFill>
          <a:blip r:embed="rId2"/>
          <a:stretch>
            <a:fillRect/>
          </a:stretch>
        </p:blipFill>
        <p:spPr>
          <a:xfrm>
            <a:off x="323528" y="908720"/>
            <a:ext cx="8496944" cy="5429866"/>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Rectangle 6">
            <a:hlinkClick r:id="" action="ppaction://hlinkshowjump?jump=nextslide"/>
          </p:cNvPr>
          <p:cNvSpPr/>
          <p:nvPr/>
        </p:nvSpPr>
        <p:spPr>
          <a:xfrm>
            <a:off x="7524328"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Next</a:t>
            </a:r>
          </a:p>
        </p:txBody>
      </p:sp>
    </p:spTree>
    <p:extLst>
      <p:ext uri="{BB962C8B-B14F-4D97-AF65-F5344CB8AC3E}">
        <p14:creationId xmlns:p14="http://schemas.microsoft.com/office/powerpoint/2010/main" val="3538148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1700808"/>
            <a:ext cx="8784972" cy="20645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700808"/>
            <a:ext cx="8784974" cy="2064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2" name="Straight Arrow Connector 21"/>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Q18</a:t>
            </a:r>
            <a:endParaRPr lang="en-GB" sz="1400" b="1" dirty="0">
              <a:latin typeface="Comic Sans MS" panose="030F0702030302020204" pitchFamily="66" charset="0"/>
            </a:endParaRPr>
          </a:p>
        </p:txBody>
      </p:sp>
      <p:cxnSp>
        <p:nvCxnSpPr>
          <p:cNvPr id="24" name="Straight Arrow Connector 23"/>
          <p:cNvCxnSpPr>
            <a:stCxn id="17" idx="3"/>
            <a:endCxn id="2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793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628800"/>
            <a:ext cx="8640958" cy="29640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628800"/>
            <a:ext cx="8640957" cy="2964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4427984"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cxnSp>
        <p:nvCxnSpPr>
          <p:cNvPr id="14" name="Straight Arrow Connector 13"/>
          <p:cNvCxnSpPr>
            <a:cxnSpLocks/>
            <a:endCxn id="13"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a:extLst>
              <a:ext uri="{FF2B5EF4-FFF2-40B4-BE49-F238E27FC236}">
                <a16:creationId xmlns:a16="http://schemas.microsoft.com/office/drawing/2014/main" id="{297F6A73-AF57-4767-917C-05DC55509123}"/>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a:extLst>
              <a:ext uri="{FF2B5EF4-FFF2-40B4-BE49-F238E27FC236}">
                <a16:creationId xmlns:a16="http://schemas.microsoft.com/office/drawing/2014/main" id="{7891099C-DA22-46AA-8809-682E027A0734}"/>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17" name="Straight Arrow Connector 16">
            <a:extLst>
              <a:ext uri="{FF2B5EF4-FFF2-40B4-BE49-F238E27FC236}">
                <a16:creationId xmlns:a16="http://schemas.microsoft.com/office/drawing/2014/main" id="{985EFCC9-813C-413B-AC90-4810EF144836}"/>
              </a:ext>
            </a:extLst>
          </p:cNvPr>
          <p:cNvCxnSpPr>
            <a:cxnSpLocks/>
            <a:stCxn id="15"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15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403648" y="4492972"/>
            <a:ext cx="6336704" cy="2320404"/>
          </a:xfrm>
          <a:prstGeom prst="rect">
            <a:avLst/>
          </a:prstGeom>
        </p:spPr>
      </p:pic>
      <p:pic>
        <p:nvPicPr>
          <p:cNvPr id="6" name="Picture 5"/>
          <p:cNvPicPr>
            <a:picLocks noChangeAspect="1"/>
          </p:cNvPicPr>
          <p:nvPr/>
        </p:nvPicPr>
        <p:blipFill>
          <a:blip r:embed="rId3"/>
          <a:stretch>
            <a:fillRect/>
          </a:stretch>
        </p:blipFill>
        <p:spPr>
          <a:xfrm>
            <a:off x="1403649" y="3789040"/>
            <a:ext cx="6336702" cy="1761170"/>
          </a:xfrm>
          <a:prstGeom prst="rect">
            <a:avLst/>
          </a:prstGeom>
        </p:spPr>
      </p:pic>
      <p:pic>
        <p:nvPicPr>
          <p:cNvPr id="5" name="Picture 4"/>
          <p:cNvPicPr>
            <a:picLocks noChangeAspect="1"/>
          </p:cNvPicPr>
          <p:nvPr/>
        </p:nvPicPr>
        <p:blipFill>
          <a:blip r:embed="rId4"/>
          <a:stretch>
            <a:fillRect/>
          </a:stretch>
        </p:blipFill>
        <p:spPr>
          <a:xfrm>
            <a:off x="1403648" y="2166656"/>
            <a:ext cx="6336704" cy="219844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9" action="ppaction://hlinksldjump"/>
          </p:cNvPr>
          <p:cNvSpPr/>
          <p:nvPr/>
        </p:nvSpPr>
        <p:spPr>
          <a:xfrm>
            <a:off x="4427984"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17" name="Straight Arrow Connector 16"/>
          <p:cNvCxnSpPr>
            <a:cxnSpLocks/>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a:extLst>
              <a:ext uri="{FF2B5EF4-FFF2-40B4-BE49-F238E27FC236}">
                <a16:creationId xmlns:a16="http://schemas.microsoft.com/office/drawing/2014/main" id="{297F6A73-AF57-4767-917C-05DC55509123}"/>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11" action="ppaction://hlinksldjump"/>
            <a:extLst>
              <a:ext uri="{FF2B5EF4-FFF2-40B4-BE49-F238E27FC236}">
                <a16:creationId xmlns:a16="http://schemas.microsoft.com/office/drawing/2014/main" id="{7891099C-DA22-46AA-8809-682E027A0734}"/>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5" name="Straight Arrow Connector 24">
            <a:extLst>
              <a:ext uri="{FF2B5EF4-FFF2-40B4-BE49-F238E27FC236}">
                <a16:creationId xmlns:a16="http://schemas.microsoft.com/office/drawing/2014/main" id="{985EFCC9-813C-413B-AC90-4810EF144836}"/>
              </a:ext>
            </a:extLst>
          </p:cNvPr>
          <p:cNvCxnSpPr>
            <a:cxnSpLocks/>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12"/>
          <a:stretch>
            <a:fillRect/>
          </a:stretch>
        </p:blipFill>
        <p:spPr>
          <a:xfrm>
            <a:off x="1403648" y="404664"/>
            <a:ext cx="6336704" cy="1971548"/>
          </a:xfrm>
          <a:prstGeom prst="rect">
            <a:avLst/>
          </a:prstGeom>
        </p:spPr>
      </p:pic>
      <p:pic>
        <p:nvPicPr>
          <p:cNvPr id="7" name="Picture 6"/>
          <p:cNvPicPr>
            <a:picLocks noChangeAspect="1"/>
          </p:cNvPicPr>
          <p:nvPr/>
        </p:nvPicPr>
        <p:blipFill>
          <a:blip r:embed="rId13"/>
          <a:stretch>
            <a:fillRect/>
          </a:stretch>
        </p:blipFill>
        <p:spPr>
          <a:xfrm>
            <a:off x="1403648" y="5543954"/>
            <a:ext cx="6336704" cy="909382"/>
          </a:xfrm>
          <a:prstGeom prst="rect">
            <a:avLst/>
          </a:prstGeom>
        </p:spPr>
      </p:pic>
    </p:spTree>
    <p:extLst>
      <p:ext uri="{BB962C8B-B14F-4D97-AF65-F5344CB8AC3E}">
        <p14:creationId xmlns:p14="http://schemas.microsoft.com/office/powerpoint/2010/main" val="1401358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3053628"/>
            <a:ext cx="8640958" cy="2031556"/>
          </a:xfrm>
          <a:prstGeom prst="rect">
            <a:avLst/>
          </a:prstGeom>
        </p:spPr>
      </p:pic>
      <p:pic>
        <p:nvPicPr>
          <p:cNvPr id="4" name="Picture 3"/>
          <p:cNvPicPr>
            <a:picLocks noChangeAspect="1"/>
          </p:cNvPicPr>
          <p:nvPr/>
        </p:nvPicPr>
        <p:blipFill>
          <a:blip r:embed="rId3"/>
          <a:stretch>
            <a:fillRect/>
          </a:stretch>
        </p:blipFill>
        <p:spPr>
          <a:xfrm>
            <a:off x="251522" y="1052736"/>
            <a:ext cx="8640956" cy="193478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052736"/>
            <a:ext cx="8640957" cy="8452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1" name="Rectangle 10">
            <a:hlinkClick r:id="rId7" action="ppaction://hlinksldjump"/>
          </p:cNvPr>
          <p:cNvSpPr/>
          <p:nvPr/>
        </p:nvSpPr>
        <p:spPr>
          <a:xfrm>
            <a:off x="4427984"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18" name="Straight Arrow Connector 17"/>
          <p:cNvCxnSpPr>
            <a:cxnSpLocks/>
            <a:endCxn id="11"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a:extLst>
              <a:ext uri="{FF2B5EF4-FFF2-40B4-BE49-F238E27FC236}">
                <a16:creationId xmlns:a16="http://schemas.microsoft.com/office/drawing/2014/main" id="{297F6A73-AF57-4767-917C-05DC55509123}"/>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9" action="ppaction://hlinksldjump"/>
            <a:extLst>
              <a:ext uri="{FF2B5EF4-FFF2-40B4-BE49-F238E27FC236}">
                <a16:creationId xmlns:a16="http://schemas.microsoft.com/office/drawing/2014/main" id="{7891099C-DA22-46AA-8809-682E027A0734}"/>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1" name="Straight Arrow Connector 20">
            <a:extLst>
              <a:ext uri="{FF2B5EF4-FFF2-40B4-BE49-F238E27FC236}">
                <a16:creationId xmlns:a16="http://schemas.microsoft.com/office/drawing/2014/main" id="{985EFCC9-813C-413B-AC90-4810EF144836}"/>
              </a:ext>
            </a:extLst>
          </p:cNvPr>
          <p:cNvCxnSpPr>
            <a:cxnSpLocks/>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51521" y="1897982"/>
            <a:ext cx="8640957" cy="1089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23" name="Rectangle 22"/>
          <p:cNvSpPr/>
          <p:nvPr/>
        </p:nvSpPr>
        <p:spPr>
          <a:xfrm>
            <a:off x="251521" y="3018114"/>
            <a:ext cx="8640957" cy="2067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986334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4" grpId="0" animBg="1"/>
      <p:bldP spid="22" grpId="0" animBg="1"/>
      <p:bldP spid="23" grpId="0" animBg="1"/>
    </p:bldLst>
  </p:timing>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908720"/>
            <a:ext cx="8064896" cy="55234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4427984"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Q4</a:t>
            </a:r>
            <a:endParaRPr lang="en-GB" sz="1400" b="1" dirty="0">
              <a:latin typeface="Comic Sans MS" panose="030F0702030302020204" pitchFamily="66" charset="0"/>
            </a:endParaRPr>
          </a:p>
        </p:txBody>
      </p:sp>
      <p:cxnSp>
        <p:nvCxnSpPr>
          <p:cNvPr id="17" name="Straight Arrow Connector 16"/>
          <p:cNvCxnSpPr>
            <a:cxnSpLocks/>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a:extLst>
              <a:ext uri="{FF2B5EF4-FFF2-40B4-BE49-F238E27FC236}">
                <a16:creationId xmlns:a16="http://schemas.microsoft.com/office/drawing/2014/main" id="{297F6A73-AF57-4767-917C-05DC55509123}"/>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a:extLst>
              <a:ext uri="{FF2B5EF4-FFF2-40B4-BE49-F238E27FC236}">
                <a16:creationId xmlns:a16="http://schemas.microsoft.com/office/drawing/2014/main" id="{7891099C-DA22-46AA-8809-682E027A0734}"/>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5" name="Straight Arrow Connector 24">
            <a:extLst>
              <a:ext uri="{FF2B5EF4-FFF2-40B4-BE49-F238E27FC236}">
                <a16:creationId xmlns:a16="http://schemas.microsoft.com/office/drawing/2014/main" id="{985EFCC9-813C-413B-AC90-4810EF144836}"/>
              </a:ext>
            </a:extLst>
          </p:cNvPr>
          <p:cNvCxnSpPr>
            <a:cxnSpLocks/>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107504" y="368660"/>
            <a:ext cx="648072" cy="648072"/>
            <a:chOff x="107504" y="368660"/>
            <a:chExt cx="648072" cy="648072"/>
          </a:xfrm>
        </p:grpSpPr>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041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772816"/>
            <a:ext cx="8640958" cy="16804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772816"/>
            <a:ext cx="8640957" cy="16804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4427984"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Q4</a:t>
            </a:r>
            <a:endParaRPr lang="en-GB" sz="1400" b="1" dirty="0">
              <a:latin typeface="Comic Sans MS" panose="030F0702030302020204" pitchFamily="66" charset="0"/>
            </a:endParaRPr>
          </a:p>
        </p:txBody>
      </p:sp>
      <p:cxnSp>
        <p:nvCxnSpPr>
          <p:cNvPr id="15" name="Straight Arrow Connector 14"/>
          <p:cNvCxnSpPr>
            <a:cxnSpLocks/>
            <a:endCxn id="14"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a:extLst>
              <a:ext uri="{FF2B5EF4-FFF2-40B4-BE49-F238E27FC236}">
                <a16:creationId xmlns:a16="http://schemas.microsoft.com/office/drawing/2014/main" id="{297F6A73-AF57-4767-917C-05DC55509123}"/>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a:extLst>
              <a:ext uri="{FF2B5EF4-FFF2-40B4-BE49-F238E27FC236}">
                <a16:creationId xmlns:a16="http://schemas.microsoft.com/office/drawing/2014/main" id="{7891099C-DA22-46AA-8809-682E027A0734}"/>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5" name="Straight Arrow Connector 24">
            <a:extLst>
              <a:ext uri="{FF2B5EF4-FFF2-40B4-BE49-F238E27FC236}">
                <a16:creationId xmlns:a16="http://schemas.microsoft.com/office/drawing/2014/main" id="{985EFCC9-813C-413B-AC90-4810EF144836}"/>
              </a:ext>
            </a:extLst>
          </p:cNvPr>
          <p:cNvCxnSpPr>
            <a:cxnSpLocks/>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547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412094"/>
            <a:ext cx="7632848" cy="61132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4427984"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a:t>
            </a:r>
            <a:endParaRPr lang="en-GB" sz="1400" b="1" dirty="0">
              <a:latin typeface="Comic Sans MS" panose="030F0702030302020204" pitchFamily="66" charset="0"/>
            </a:endParaRPr>
          </a:p>
        </p:txBody>
      </p:sp>
      <p:cxnSp>
        <p:nvCxnSpPr>
          <p:cNvPr id="17" name="Straight Arrow Connector 16"/>
          <p:cNvCxnSpPr>
            <a:cxnSpLocks/>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a:extLst>
              <a:ext uri="{FF2B5EF4-FFF2-40B4-BE49-F238E27FC236}">
                <a16:creationId xmlns:a16="http://schemas.microsoft.com/office/drawing/2014/main" id="{297F6A73-AF57-4767-917C-05DC55509123}"/>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a:extLst>
              <a:ext uri="{FF2B5EF4-FFF2-40B4-BE49-F238E27FC236}">
                <a16:creationId xmlns:a16="http://schemas.microsoft.com/office/drawing/2014/main" id="{7891099C-DA22-46AA-8809-682E027A0734}"/>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5" name="Straight Arrow Connector 24">
            <a:extLst>
              <a:ext uri="{FF2B5EF4-FFF2-40B4-BE49-F238E27FC236}">
                <a16:creationId xmlns:a16="http://schemas.microsoft.com/office/drawing/2014/main" id="{985EFCC9-813C-413B-AC90-4810EF144836}"/>
              </a:ext>
            </a:extLst>
          </p:cNvPr>
          <p:cNvCxnSpPr>
            <a:cxnSpLocks/>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287517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628800"/>
            <a:ext cx="8640958" cy="26722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628800"/>
            <a:ext cx="8640957" cy="2672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4427984"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a:t>
            </a:r>
            <a:endParaRPr lang="en-GB" sz="1400" b="1" dirty="0">
              <a:latin typeface="Comic Sans MS" panose="030F0702030302020204" pitchFamily="66" charset="0"/>
            </a:endParaRPr>
          </a:p>
        </p:txBody>
      </p:sp>
      <p:cxnSp>
        <p:nvCxnSpPr>
          <p:cNvPr id="13" name="Straight Arrow Connector 12"/>
          <p:cNvCxnSpPr>
            <a:cxnSpLocks/>
            <a:endCxn id="11"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a:extLst>
              <a:ext uri="{FF2B5EF4-FFF2-40B4-BE49-F238E27FC236}">
                <a16:creationId xmlns:a16="http://schemas.microsoft.com/office/drawing/2014/main" id="{297F6A73-AF57-4767-917C-05DC55509123}"/>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a:extLst>
              <a:ext uri="{FF2B5EF4-FFF2-40B4-BE49-F238E27FC236}">
                <a16:creationId xmlns:a16="http://schemas.microsoft.com/office/drawing/2014/main" id="{7891099C-DA22-46AA-8809-682E027A0734}"/>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0" name="Straight Arrow Connector 19">
            <a:extLst>
              <a:ext uri="{FF2B5EF4-FFF2-40B4-BE49-F238E27FC236}">
                <a16:creationId xmlns:a16="http://schemas.microsoft.com/office/drawing/2014/main" id="{985EFCC9-813C-413B-AC90-4810EF144836}"/>
              </a:ext>
            </a:extLst>
          </p:cNvPr>
          <p:cNvCxnSpPr>
            <a:cxnSpLocks/>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685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hlinkClick r:id="rId2" action="ppaction://hlinksldjump"/>
            <a:extLst>
              <a:ext uri="{FF2B5EF4-FFF2-40B4-BE49-F238E27FC236}">
                <a16:creationId xmlns:a16="http://schemas.microsoft.com/office/drawing/2014/main" id="{035A6D4C-4FCD-48C4-A09B-36C10580D6D0}"/>
              </a:ext>
            </a:extLst>
          </p:cNvPr>
          <p:cNvSpPr/>
          <p:nvPr/>
        </p:nvSpPr>
        <p:spPr>
          <a:xfrm>
            <a:off x="4203576" y="6525344"/>
            <a:ext cx="2160240"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sp>
        <p:nvSpPr>
          <p:cNvPr id="14" name="Rectangle 13">
            <a:hlinkClick r:id="rId3" action="ppaction://hlinksldjump"/>
            <a:extLst>
              <a:ext uri="{FF2B5EF4-FFF2-40B4-BE49-F238E27FC236}">
                <a16:creationId xmlns:a16="http://schemas.microsoft.com/office/drawing/2014/main" id="{035A6D4C-4FCD-48C4-A09B-36C10580D6D0}"/>
              </a:ext>
            </a:extLst>
          </p:cNvPr>
          <p:cNvSpPr/>
          <p:nvPr/>
        </p:nvSpPr>
        <p:spPr>
          <a:xfrm>
            <a:off x="6436940" y="6525344"/>
            <a:ext cx="2160240" cy="28803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Sequences (geometric)</a:t>
            </a:r>
            <a:endParaRPr lang="en-GB" sz="1400" b="1" dirty="0">
              <a:latin typeface="Comic Sans MS" panose="030F0702030302020204" pitchFamily="66" charset="0"/>
            </a:endParaRPr>
          </a:p>
        </p:txBody>
      </p:sp>
      <p:sp>
        <p:nvSpPr>
          <p:cNvPr id="15" name="Rectangle 14"/>
          <p:cNvSpPr/>
          <p:nvPr/>
        </p:nvSpPr>
        <p:spPr>
          <a:xfrm>
            <a:off x="35496" y="6525344"/>
            <a:ext cx="3024336" cy="28803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omic Sans MS" panose="030F0702030302020204" pitchFamily="66" charset="0"/>
              </a:rPr>
              <a:t>Compound/ Repeated Change</a:t>
            </a:r>
          </a:p>
        </p:txBody>
      </p:sp>
      <p:sp>
        <p:nvSpPr>
          <p:cNvPr id="17" name="Rectangle 16">
            <a:extLst>
              <a:ext uri="{FF2B5EF4-FFF2-40B4-BE49-F238E27FC236}">
                <a16:creationId xmlns:a16="http://schemas.microsoft.com/office/drawing/2014/main" id="{727B9E29-262A-49B1-8BD3-9CCE27A697A8}"/>
              </a:ext>
            </a:extLst>
          </p:cNvPr>
          <p:cNvSpPr/>
          <p:nvPr/>
        </p:nvSpPr>
        <p:spPr>
          <a:xfrm>
            <a:off x="3123456" y="6516202"/>
            <a:ext cx="1008112" cy="29717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See </a:t>
            </a:r>
            <a:r>
              <a:rPr lang="en-GB" sz="1400" b="1" dirty="0" smtClean="0">
                <a:latin typeface="Comic Sans MS" panose="030F0702030302020204" pitchFamily="66" charset="0"/>
              </a:rPr>
              <a:t>also:</a:t>
            </a:r>
            <a:endParaRPr lang="en-GB" sz="1400" b="1" dirty="0">
              <a:latin typeface="Comic Sans MS" panose="030F0702030302020204" pitchFamily="66" charset="0"/>
            </a:endParaRPr>
          </a:p>
        </p:txBody>
      </p:sp>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Percentages</a:t>
            </a: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Rectangle 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7"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cxnSp>
        <p:nvCxnSpPr>
          <p:cNvPr id="7" name="Straight Arrow Connector 6"/>
          <p:cNvCxnSpPr>
            <a:stCxn id="5" idx="3"/>
            <a:endCxn id="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Rectangle 66">
            <a:hlinkClick r:id="rId8" action="ppaction://hlinksldjump"/>
          </p:cNvPr>
          <p:cNvSpPr/>
          <p:nvPr/>
        </p:nvSpPr>
        <p:spPr>
          <a:xfrm>
            <a:off x="2628000" y="278189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1H Q3*</a:t>
            </a:r>
            <a:endParaRPr lang="en-GB" sz="1200" b="1" dirty="0">
              <a:latin typeface="Comic Sans MS" panose="030F0702030302020204" pitchFamily="66" charset="0"/>
            </a:endParaRPr>
          </a:p>
        </p:txBody>
      </p:sp>
      <p:sp>
        <p:nvSpPr>
          <p:cNvPr id="18" name="Rectangle 17">
            <a:hlinkClick r:id="rId9" action="ppaction://hlinksldjump"/>
          </p:cNvPr>
          <p:cNvSpPr/>
          <p:nvPr/>
        </p:nvSpPr>
        <p:spPr>
          <a:xfrm>
            <a:off x="2628000" y="332286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1H Q15</a:t>
            </a:r>
            <a:endParaRPr lang="en-GB" sz="1200" b="1" dirty="0">
              <a:latin typeface="Comic Sans MS" panose="030F0702030302020204" pitchFamily="66" charset="0"/>
            </a:endParaRPr>
          </a:p>
        </p:txBody>
      </p:sp>
      <p:sp>
        <p:nvSpPr>
          <p:cNvPr id="19" name="Rectangle 18">
            <a:hlinkClick r:id="rId10" action="ppaction://hlinksldjump"/>
          </p:cNvPr>
          <p:cNvSpPr/>
          <p:nvPr/>
        </p:nvSpPr>
        <p:spPr>
          <a:xfrm>
            <a:off x="2628000" y="3862976"/>
            <a:ext cx="972000" cy="468000"/>
          </a:xfrm>
          <a:prstGeom prst="rect">
            <a:avLst/>
          </a:prstGeom>
          <a:gradFill flip="none" rotWithShape="1">
            <a:gsLst>
              <a:gs pos="0">
                <a:schemeClr val="accent2"/>
              </a:gs>
              <a:gs pos="100000">
                <a:schemeClr val="accent6">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Q4</a:t>
            </a:r>
            <a:endParaRPr lang="en-GB" sz="1200" b="1" dirty="0">
              <a:latin typeface="Comic Sans MS" panose="030F0702030302020204" pitchFamily="66" charset="0"/>
            </a:endParaRPr>
          </a:p>
        </p:txBody>
      </p:sp>
      <p:sp>
        <p:nvSpPr>
          <p:cNvPr id="20" name="Rectangle 19"/>
          <p:cNvSpPr/>
          <p:nvPr/>
        </p:nvSpPr>
        <p:spPr>
          <a:xfrm>
            <a:off x="35496" y="5805264"/>
            <a:ext cx="1296016" cy="2880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latin typeface="Comic Sans MS" panose="030F0702030302020204" pitchFamily="66" charset="0"/>
              </a:rPr>
              <a:t>Best Buys</a:t>
            </a:r>
            <a:endParaRPr lang="en-GB" sz="1600" b="1" dirty="0">
              <a:latin typeface="Comic Sans MS" panose="030F0702030302020204" pitchFamily="66" charset="0"/>
            </a:endParaRPr>
          </a:p>
        </p:txBody>
      </p:sp>
      <p:sp>
        <p:nvSpPr>
          <p:cNvPr id="21" name="Rectangle 20">
            <a:hlinkClick r:id="rId11" action="ppaction://hlinksldjump"/>
          </p:cNvPr>
          <p:cNvSpPr/>
          <p:nvPr/>
        </p:nvSpPr>
        <p:spPr>
          <a:xfrm>
            <a:off x="3672008" y="249386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Practice</a:t>
            </a:r>
          </a:p>
          <a:p>
            <a:pPr algn="ctr"/>
            <a:r>
              <a:rPr lang="en-GB" sz="1200" b="1" dirty="0" smtClean="0">
                <a:latin typeface="Comic Sans MS" panose="030F0702030302020204" pitchFamily="66" charset="0"/>
              </a:rPr>
              <a:t>1H Q2*</a:t>
            </a:r>
            <a:endParaRPr lang="en-GB" sz="1200" b="1" dirty="0">
              <a:latin typeface="Comic Sans MS" panose="030F0702030302020204" pitchFamily="66" charset="0"/>
            </a:endParaRPr>
          </a:p>
        </p:txBody>
      </p:sp>
      <p:sp>
        <p:nvSpPr>
          <p:cNvPr id="22" name="Rectangle 21">
            <a:hlinkClick r:id="rId12" action="ppaction://hlinksldjump"/>
          </p:cNvPr>
          <p:cNvSpPr/>
          <p:nvPr/>
        </p:nvSpPr>
        <p:spPr>
          <a:xfrm>
            <a:off x="3672008" y="303397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Practice</a:t>
            </a:r>
          </a:p>
          <a:p>
            <a:pPr algn="ctr"/>
            <a:r>
              <a:rPr lang="en-GB" sz="1200" b="1" dirty="0" smtClean="0">
                <a:latin typeface="Comic Sans MS" panose="030F0702030302020204" pitchFamily="66" charset="0"/>
              </a:rPr>
              <a:t>1H Q3</a:t>
            </a:r>
            <a:endParaRPr lang="en-GB" sz="1200" b="1" dirty="0">
              <a:latin typeface="Comic Sans MS" panose="030F0702030302020204" pitchFamily="66" charset="0"/>
            </a:endParaRPr>
          </a:p>
        </p:txBody>
      </p:sp>
      <p:sp>
        <p:nvSpPr>
          <p:cNvPr id="23" name="Rectangle 22">
            <a:hlinkClick r:id="rId13" action="ppaction://hlinksldjump"/>
          </p:cNvPr>
          <p:cNvSpPr/>
          <p:nvPr/>
        </p:nvSpPr>
        <p:spPr>
          <a:xfrm>
            <a:off x="3672008" y="357312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Practice</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Q5</a:t>
            </a:r>
            <a:endParaRPr lang="en-GB" sz="1200" b="1" dirty="0">
              <a:latin typeface="Comic Sans MS" panose="030F0702030302020204" pitchFamily="66" charset="0"/>
            </a:endParaRPr>
          </a:p>
        </p:txBody>
      </p:sp>
      <p:sp>
        <p:nvSpPr>
          <p:cNvPr id="24" name="Rectangle 23">
            <a:hlinkClick r:id="rId14" action="ppaction://hlinksldjump"/>
          </p:cNvPr>
          <p:cNvSpPr/>
          <p:nvPr/>
        </p:nvSpPr>
        <p:spPr>
          <a:xfrm>
            <a:off x="3672008" y="411312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Practice</a:t>
            </a:r>
          </a:p>
          <a:p>
            <a:pPr algn="ctr"/>
            <a:r>
              <a:rPr lang="en-GB" sz="1200" b="1" dirty="0" smtClean="0">
                <a:latin typeface="Comic Sans MS" panose="030F0702030302020204" pitchFamily="66" charset="0"/>
              </a:rPr>
              <a:t>3H Q5</a:t>
            </a:r>
            <a:endParaRPr lang="en-GB" sz="1200" b="1" dirty="0">
              <a:latin typeface="Comic Sans MS" panose="030F0702030302020204" pitchFamily="66" charset="0"/>
            </a:endParaRPr>
          </a:p>
        </p:txBody>
      </p:sp>
      <p:sp>
        <p:nvSpPr>
          <p:cNvPr id="25" name="Rectangle 24">
            <a:hlinkClick r:id="rId15" action="ppaction://hlinksldjump"/>
          </p:cNvPr>
          <p:cNvSpPr/>
          <p:nvPr/>
        </p:nvSpPr>
        <p:spPr>
          <a:xfrm>
            <a:off x="5472208" y="134076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2017</a:t>
            </a:r>
          </a:p>
          <a:p>
            <a:pPr algn="ctr"/>
            <a:r>
              <a:rPr lang="en-GB" sz="1200" b="1" dirty="0" smtClean="0">
                <a:latin typeface="Comic Sans MS" panose="030F0702030302020204" pitchFamily="66" charset="0"/>
              </a:rPr>
              <a:t>1H Q5</a:t>
            </a:r>
            <a:endParaRPr lang="en-GB" sz="1200" b="1" dirty="0">
              <a:latin typeface="Comic Sans MS" panose="030F0702030302020204" pitchFamily="66" charset="0"/>
            </a:endParaRPr>
          </a:p>
        </p:txBody>
      </p:sp>
      <p:sp>
        <p:nvSpPr>
          <p:cNvPr id="26" name="Rectangle 25">
            <a:hlinkClick r:id="rId16" action="ppaction://hlinksldjump"/>
          </p:cNvPr>
          <p:cNvSpPr/>
          <p:nvPr/>
        </p:nvSpPr>
        <p:spPr>
          <a:xfrm>
            <a:off x="5472208" y="188088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2017</a:t>
            </a:r>
          </a:p>
          <a:p>
            <a:pPr algn="ctr"/>
            <a:r>
              <a:rPr lang="en-GB" sz="1200" b="1" dirty="0" smtClean="0">
                <a:latin typeface="Comic Sans MS" panose="030F0702030302020204" pitchFamily="66" charset="0"/>
              </a:rPr>
              <a:t>1H Q10*</a:t>
            </a:r>
            <a:endParaRPr lang="en-GB" sz="1200" b="1" dirty="0">
              <a:latin typeface="Comic Sans MS" panose="030F0702030302020204" pitchFamily="66" charset="0"/>
            </a:endParaRPr>
          </a:p>
        </p:txBody>
      </p:sp>
      <p:sp>
        <p:nvSpPr>
          <p:cNvPr id="27" name="Rectangle 26"/>
          <p:cNvSpPr/>
          <p:nvPr/>
        </p:nvSpPr>
        <p:spPr>
          <a:xfrm>
            <a:off x="35496" y="6165304"/>
            <a:ext cx="2160240" cy="28803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latin typeface="Comic Sans MS" panose="030F0702030302020204" pitchFamily="66" charset="0"/>
              </a:rPr>
              <a:t>*Exponential models</a:t>
            </a:r>
            <a:endParaRPr lang="en-GB" sz="1600" b="1" dirty="0">
              <a:latin typeface="Comic Sans MS" panose="030F0702030302020204" pitchFamily="66" charset="0"/>
            </a:endParaRPr>
          </a:p>
        </p:txBody>
      </p:sp>
      <p:sp>
        <p:nvSpPr>
          <p:cNvPr id="31" name="Rectangle 30">
            <a:hlinkClick r:id="rId17" action="ppaction://hlinksldjump"/>
          </p:cNvPr>
          <p:cNvSpPr/>
          <p:nvPr/>
        </p:nvSpPr>
        <p:spPr>
          <a:xfrm>
            <a:off x="5472208" y="2420888"/>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Q4*</a:t>
            </a:r>
            <a:endParaRPr lang="en-GB" sz="1200" b="1" dirty="0">
              <a:latin typeface="Comic Sans MS" panose="030F0702030302020204" pitchFamily="66" charset="0"/>
            </a:endParaRPr>
          </a:p>
        </p:txBody>
      </p:sp>
      <p:sp>
        <p:nvSpPr>
          <p:cNvPr id="32" name="Rectangle 31">
            <a:hlinkClick r:id="rId18" action="ppaction://hlinksldjump"/>
          </p:cNvPr>
          <p:cNvSpPr/>
          <p:nvPr/>
        </p:nvSpPr>
        <p:spPr>
          <a:xfrm>
            <a:off x="5472208" y="2961000"/>
            <a:ext cx="972000" cy="468000"/>
          </a:xfrm>
          <a:prstGeom prst="rect">
            <a:avLst/>
          </a:prstGeom>
          <a:gradFill flip="none" rotWithShape="1">
            <a:gsLst>
              <a:gs pos="0">
                <a:schemeClr val="accent1"/>
              </a:gs>
              <a:gs pos="100000">
                <a:schemeClr val="accent2">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Q12</a:t>
            </a:r>
            <a:endParaRPr lang="en-GB" sz="1200" b="1" dirty="0">
              <a:latin typeface="Comic Sans MS" panose="030F0702030302020204" pitchFamily="66" charset="0"/>
            </a:endParaRPr>
          </a:p>
        </p:txBody>
      </p:sp>
      <p:sp>
        <p:nvSpPr>
          <p:cNvPr id="33" name="Rectangle 32">
            <a:hlinkClick r:id="rId19" action="ppaction://hlinksldjump"/>
          </p:cNvPr>
          <p:cNvSpPr/>
          <p:nvPr/>
        </p:nvSpPr>
        <p:spPr>
          <a:xfrm>
            <a:off x="5472208" y="350100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smtClean="0">
                <a:latin typeface="Comic Sans MS" panose="030F0702030302020204" pitchFamily="66" charset="0"/>
              </a:rPr>
              <a:t>3H Q1</a:t>
            </a:r>
            <a:endParaRPr lang="en-GB" sz="1200" b="1" dirty="0">
              <a:latin typeface="Comic Sans MS" panose="030F0702030302020204" pitchFamily="66" charset="0"/>
            </a:endParaRPr>
          </a:p>
        </p:txBody>
      </p:sp>
      <p:sp>
        <p:nvSpPr>
          <p:cNvPr id="34" name="Rectangle 33">
            <a:hlinkClick r:id="rId20" action="ppaction://hlinksldjump"/>
          </p:cNvPr>
          <p:cNvSpPr/>
          <p:nvPr/>
        </p:nvSpPr>
        <p:spPr>
          <a:xfrm>
            <a:off x="5472208" y="404112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Q7</a:t>
            </a:r>
            <a:endParaRPr lang="en-GB" sz="1200" b="1" dirty="0">
              <a:latin typeface="Comic Sans MS" panose="030F0702030302020204" pitchFamily="66" charset="0"/>
            </a:endParaRPr>
          </a:p>
        </p:txBody>
      </p:sp>
      <p:sp>
        <p:nvSpPr>
          <p:cNvPr id="35" name="Rectangle 34">
            <a:hlinkClick r:id="rId21" action="ppaction://hlinksldjump"/>
          </p:cNvPr>
          <p:cNvSpPr/>
          <p:nvPr/>
        </p:nvSpPr>
        <p:spPr>
          <a:xfrm>
            <a:off x="5472208" y="4581128"/>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Q11*</a:t>
            </a:r>
            <a:endParaRPr lang="en-GB" sz="1200" b="1" dirty="0">
              <a:latin typeface="Comic Sans MS" panose="030F0702030302020204" pitchFamily="66" charset="0"/>
            </a:endParaRPr>
          </a:p>
        </p:txBody>
      </p:sp>
      <p:sp>
        <p:nvSpPr>
          <p:cNvPr id="36" name="Rectangle 35">
            <a:hlinkClick r:id="rId22" action="ppaction://hlinksldjump"/>
          </p:cNvPr>
          <p:cNvSpPr/>
          <p:nvPr/>
        </p:nvSpPr>
        <p:spPr>
          <a:xfrm>
            <a:off x="5472208" y="512124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smtClean="0">
                <a:latin typeface="Comic Sans MS" panose="030F0702030302020204" pitchFamily="66" charset="0"/>
              </a:rPr>
              <a:t>3H Q7</a:t>
            </a:r>
            <a:endParaRPr lang="en-GB" sz="1200" b="1" dirty="0">
              <a:latin typeface="Comic Sans MS" panose="030F0702030302020204" pitchFamily="66" charset="0"/>
            </a:endParaRPr>
          </a:p>
        </p:txBody>
      </p:sp>
      <p:sp>
        <p:nvSpPr>
          <p:cNvPr id="37" name="Rectangle 36">
            <a:hlinkClick r:id="rId23" action="ppaction://hlinksldjump"/>
          </p:cNvPr>
          <p:cNvSpPr/>
          <p:nvPr/>
        </p:nvSpPr>
        <p:spPr>
          <a:xfrm>
            <a:off x="6516216" y="134076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Q11</a:t>
            </a:r>
            <a:endParaRPr lang="en-GB" sz="1200" b="1" dirty="0">
              <a:latin typeface="Comic Sans MS" panose="030F0702030302020204" pitchFamily="66" charset="0"/>
            </a:endParaRPr>
          </a:p>
        </p:txBody>
      </p:sp>
      <p:sp>
        <p:nvSpPr>
          <p:cNvPr id="38" name="Rectangle 37">
            <a:hlinkClick r:id="rId24" action="ppaction://hlinksldjump"/>
          </p:cNvPr>
          <p:cNvSpPr/>
          <p:nvPr/>
        </p:nvSpPr>
        <p:spPr>
          <a:xfrm>
            <a:off x="6516216" y="188088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Q12*</a:t>
            </a:r>
            <a:endParaRPr lang="en-GB" sz="1200" b="1" dirty="0">
              <a:latin typeface="Comic Sans MS" panose="030F0702030302020204" pitchFamily="66" charset="0"/>
            </a:endParaRPr>
          </a:p>
        </p:txBody>
      </p:sp>
      <p:sp>
        <p:nvSpPr>
          <p:cNvPr id="39" name="Rectangle 38">
            <a:hlinkClick r:id="rId25" action="ppaction://hlinksldjump"/>
          </p:cNvPr>
          <p:cNvSpPr/>
          <p:nvPr/>
        </p:nvSpPr>
        <p:spPr>
          <a:xfrm>
            <a:off x="6516216" y="242088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Q6</a:t>
            </a:r>
            <a:endParaRPr lang="en-GB" sz="1200" b="1" dirty="0">
              <a:latin typeface="Comic Sans MS" panose="030F0702030302020204" pitchFamily="66" charset="0"/>
            </a:endParaRPr>
          </a:p>
        </p:txBody>
      </p:sp>
      <p:sp>
        <p:nvSpPr>
          <p:cNvPr id="40" name="Rectangle 39">
            <a:hlinkClick r:id="rId26" action="ppaction://hlinksldjump"/>
          </p:cNvPr>
          <p:cNvSpPr/>
          <p:nvPr/>
        </p:nvSpPr>
        <p:spPr>
          <a:xfrm>
            <a:off x="6516216" y="296100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Q15</a:t>
            </a:r>
            <a:endParaRPr lang="en-GB" sz="1200" b="1" dirty="0">
              <a:latin typeface="Comic Sans MS" panose="030F0702030302020204" pitchFamily="66" charset="0"/>
            </a:endParaRPr>
          </a:p>
        </p:txBody>
      </p:sp>
      <p:sp>
        <p:nvSpPr>
          <p:cNvPr id="41" name="Rectangle 40">
            <a:hlinkClick r:id="rId27" action="ppaction://hlinksldjump"/>
          </p:cNvPr>
          <p:cNvSpPr/>
          <p:nvPr/>
        </p:nvSpPr>
        <p:spPr>
          <a:xfrm>
            <a:off x="6516216" y="350100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a:t>
            </a:r>
            <a:endParaRPr lang="en-GB" sz="1200" b="1" dirty="0">
              <a:latin typeface="Comic Sans MS" panose="030F0702030302020204" pitchFamily="66" charset="0"/>
            </a:endParaRPr>
          </a:p>
        </p:txBody>
      </p:sp>
      <p:sp>
        <p:nvSpPr>
          <p:cNvPr id="42" name="Rectangle 41">
            <a:hlinkClick r:id="rId28" action="ppaction://hlinksldjump"/>
          </p:cNvPr>
          <p:cNvSpPr/>
          <p:nvPr/>
        </p:nvSpPr>
        <p:spPr>
          <a:xfrm>
            <a:off x="6516216" y="4037251"/>
            <a:ext cx="972000" cy="468000"/>
          </a:xfrm>
          <a:prstGeom prst="rect">
            <a:avLst/>
          </a:prstGeom>
          <a:gradFill flip="none" rotWithShape="1">
            <a:gsLst>
              <a:gs pos="0">
                <a:schemeClr val="accent2"/>
              </a:gs>
              <a:gs pos="100000">
                <a:schemeClr val="accent6">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Q4</a:t>
            </a:r>
            <a:endParaRPr lang="en-GB" sz="1200" b="1" dirty="0">
              <a:latin typeface="Comic Sans MS" panose="030F0702030302020204" pitchFamily="66" charset="0"/>
            </a:endParaRPr>
          </a:p>
        </p:txBody>
      </p:sp>
      <p:sp>
        <p:nvSpPr>
          <p:cNvPr id="43" name="Rectangle 42">
            <a:hlinkClick r:id="rId29" action="ppaction://hlinksldjump"/>
          </p:cNvPr>
          <p:cNvSpPr/>
          <p:nvPr/>
        </p:nvSpPr>
        <p:spPr>
          <a:xfrm>
            <a:off x="6516216" y="458112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Q7</a:t>
            </a:r>
            <a:endParaRPr lang="en-GB" sz="1200" b="1" dirty="0">
              <a:latin typeface="Comic Sans MS" panose="030F0702030302020204" pitchFamily="66" charset="0"/>
            </a:endParaRPr>
          </a:p>
        </p:txBody>
      </p:sp>
      <p:sp>
        <p:nvSpPr>
          <p:cNvPr id="44" name="Rectangle 43">
            <a:hlinkClick r:id="rId30" action="ppaction://hlinksldjump"/>
          </p:cNvPr>
          <p:cNvSpPr/>
          <p:nvPr/>
        </p:nvSpPr>
        <p:spPr>
          <a:xfrm>
            <a:off x="6516216" y="512124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Q11</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2509197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7" y="4471766"/>
            <a:ext cx="7632846" cy="2269602"/>
          </a:xfrm>
          <a:prstGeom prst="rect">
            <a:avLst/>
          </a:prstGeom>
        </p:spPr>
      </p:pic>
      <p:pic>
        <p:nvPicPr>
          <p:cNvPr id="5" name="Picture 4"/>
          <p:cNvPicPr>
            <a:picLocks noChangeAspect="1"/>
          </p:cNvPicPr>
          <p:nvPr/>
        </p:nvPicPr>
        <p:blipFill>
          <a:blip r:embed="rId3"/>
          <a:stretch>
            <a:fillRect/>
          </a:stretch>
        </p:blipFill>
        <p:spPr>
          <a:xfrm>
            <a:off x="755578" y="3212976"/>
            <a:ext cx="7632844" cy="192034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4" name="Picture 3"/>
          <p:cNvPicPr>
            <a:picLocks noChangeAspect="1"/>
          </p:cNvPicPr>
          <p:nvPr/>
        </p:nvPicPr>
        <p:blipFill>
          <a:blip r:embed="rId7"/>
          <a:stretch>
            <a:fillRect/>
          </a:stretch>
        </p:blipFill>
        <p:spPr>
          <a:xfrm>
            <a:off x="755577" y="476672"/>
            <a:ext cx="7632846" cy="3018286"/>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5" name="Straight Arrow Connector 14"/>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Q3</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1"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4123761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556792"/>
            <a:ext cx="8784976" cy="18881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2" y="1556791"/>
            <a:ext cx="8784976" cy="49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79512" y="2048375"/>
            <a:ext cx="8784976" cy="574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4" name="Rectangle 23"/>
          <p:cNvSpPr/>
          <p:nvPr/>
        </p:nvSpPr>
        <p:spPr>
          <a:xfrm>
            <a:off x="179512" y="2623318"/>
            <a:ext cx="8784976" cy="821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a:t>
            </a: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6" name="Straight Arrow Connector 15"/>
          <p:cNvCxnSpPr>
            <a:stCxn id="13" idx="3"/>
            <a:endCxn id="2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Q3</a:t>
            </a:r>
            <a:endParaRPr lang="en-GB" sz="1400" b="1" dirty="0">
              <a:latin typeface="Comic Sans MS" panose="030F0702030302020204" pitchFamily="66" charset="0"/>
            </a:endParaRPr>
          </a:p>
        </p:txBody>
      </p:sp>
      <p:cxnSp>
        <p:nvCxnSpPr>
          <p:cNvPr id="20" name="Straight Arrow Connector 19"/>
          <p:cNvCxnSpPr>
            <a:stCxn id="25"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320814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3" grpId="0" animBg="1"/>
      <p:bldP spid="22" grpId="0" animBg="1"/>
      <p:bldP spid="2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Drawing and Using Graphs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2" name="Rectangle 11">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5"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a:hlinkClick r:id="rId6" action="ppaction://hlinksldjump"/>
          </p:cNvPr>
          <p:cNvSpPr/>
          <p:nvPr/>
        </p:nvSpPr>
        <p:spPr>
          <a:xfrm>
            <a:off x="2987952"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Q4*</a:t>
            </a:r>
            <a:endParaRPr lang="en-GB" sz="1400" b="1" dirty="0">
              <a:latin typeface="Comic Sans MS" panose="030F0702030302020204" pitchFamily="66" charset="0"/>
            </a:endParaRPr>
          </a:p>
        </p:txBody>
      </p:sp>
      <p:sp>
        <p:nvSpPr>
          <p:cNvPr id="17" name="Rectangle 16"/>
          <p:cNvSpPr/>
          <p:nvPr/>
        </p:nvSpPr>
        <p:spPr>
          <a:xfrm>
            <a:off x="81232" y="5471168"/>
            <a:ext cx="2016224" cy="26208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latin typeface="Comic Sans MS" panose="030F0702030302020204" pitchFamily="66" charset="0"/>
              </a:rPr>
              <a:t>*Mainly Proportion</a:t>
            </a:r>
            <a:endParaRPr lang="en-GB" sz="1600" b="1" dirty="0">
              <a:latin typeface="Comic Sans MS" panose="030F0702030302020204" pitchFamily="66" charset="0"/>
            </a:endParaRPr>
          </a:p>
        </p:txBody>
      </p:sp>
      <p:sp>
        <p:nvSpPr>
          <p:cNvPr id="18" name="Rectangle 17">
            <a:hlinkClick r:id="rId7" action="ppaction://hlinksldjump"/>
          </p:cNvPr>
          <p:cNvSpPr/>
          <p:nvPr/>
        </p:nvSpPr>
        <p:spPr>
          <a:xfrm>
            <a:off x="2987952" y="3284984"/>
            <a:ext cx="1152000" cy="504000"/>
          </a:xfrm>
          <a:prstGeom prst="rect">
            <a:avLst/>
          </a:prstGeom>
          <a:gradFill flip="none" rotWithShape="1">
            <a:gsLst>
              <a:gs pos="0">
                <a:schemeClr val="accent6"/>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Q15</a:t>
            </a:r>
            <a:endParaRPr lang="en-GB" sz="1400" b="1" dirty="0">
              <a:latin typeface="Comic Sans MS" panose="030F0702030302020204" pitchFamily="66" charset="0"/>
            </a:endParaRPr>
          </a:p>
        </p:txBody>
      </p:sp>
      <p:sp>
        <p:nvSpPr>
          <p:cNvPr id="19" name="Rectangle 18"/>
          <p:cNvSpPr/>
          <p:nvPr/>
        </p:nvSpPr>
        <p:spPr>
          <a:xfrm>
            <a:off x="81232" y="6524623"/>
            <a:ext cx="3050608" cy="29717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omic Sans MS" panose="030F0702030302020204" pitchFamily="66" charset="0"/>
              </a:rPr>
              <a:t>Recognising shapes of graphs</a:t>
            </a:r>
          </a:p>
        </p:txBody>
      </p:sp>
      <p:sp>
        <p:nvSpPr>
          <p:cNvPr id="20" name="Rectangle 19">
            <a:hlinkClick r:id="rId8" action="ppaction://hlinksldjump"/>
          </p:cNvPr>
          <p:cNvSpPr/>
          <p:nvPr/>
        </p:nvSpPr>
        <p:spPr>
          <a:xfrm>
            <a:off x="4362797" y="6524624"/>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sp>
        <p:nvSpPr>
          <p:cNvPr id="21" name="Rectangle 20"/>
          <p:cNvSpPr/>
          <p:nvPr/>
        </p:nvSpPr>
        <p:spPr>
          <a:xfrm>
            <a:off x="3203848" y="6524623"/>
            <a:ext cx="1050937"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See also:</a:t>
            </a:r>
          </a:p>
        </p:txBody>
      </p:sp>
      <p:sp>
        <p:nvSpPr>
          <p:cNvPr id="22" name="Rectangle 21"/>
          <p:cNvSpPr/>
          <p:nvPr/>
        </p:nvSpPr>
        <p:spPr>
          <a:xfrm>
            <a:off x="81232" y="6165304"/>
            <a:ext cx="1178400" cy="29717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latin typeface="Comic Sans MS" panose="030F0702030302020204" pitchFamily="66" charset="0"/>
              </a:rPr>
              <a:t>Circles</a:t>
            </a:r>
            <a:endParaRPr lang="en-GB" sz="1600" b="1" dirty="0">
              <a:latin typeface="Comic Sans MS" panose="030F0702030302020204" pitchFamily="66" charset="0"/>
            </a:endParaRPr>
          </a:p>
        </p:txBody>
      </p:sp>
      <p:sp>
        <p:nvSpPr>
          <p:cNvPr id="24" name="Rectangle 23">
            <a:hlinkClick r:id="rId9" action="ppaction://hlinksldjump"/>
          </p:cNvPr>
          <p:cNvSpPr/>
          <p:nvPr/>
        </p:nvSpPr>
        <p:spPr>
          <a:xfrm>
            <a:off x="2987952" y="3861104"/>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25" name="Rectangle 24">
            <a:hlinkClick r:id="rId10" action="ppaction://hlinksldjump"/>
          </p:cNvPr>
          <p:cNvSpPr/>
          <p:nvPr/>
        </p:nvSpPr>
        <p:spPr>
          <a:xfrm>
            <a:off x="4932168" y="2420888"/>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Q17</a:t>
            </a:r>
            <a:endParaRPr lang="en-GB" sz="1400" b="1" dirty="0">
              <a:latin typeface="Comic Sans MS" panose="030F0702030302020204" pitchFamily="66" charset="0"/>
            </a:endParaRPr>
          </a:p>
        </p:txBody>
      </p:sp>
      <p:sp>
        <p:nvSpPr>
          <p:cNvPr id="26" name="Rectangle 25">
            <a:hlinkClick r:id="rId11" action="ppaction://hlinksldjump"/>
          </p:cNvPr>
          <p:cNvSpPr/>
          <p:nvPr/>
        </p:nvSpPr>
        <p:spPr>
          <a:xfrm>
            <a:off x="4932040" y="2997008"/>
            <a:ext cx="1152000" cy="504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27" name="Rectangle 26"/>
          <p:cNvSpPr/>
          <p:nvPr/>
        </p:nvSpPr>
        <p:spPr>
          <a:xfrm>
            <a:off x="81232" y="5805985"/>
            <a:ext cx="2304256" cy="29717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latin typeface="Comic Sans MS" panose="030F0702030302020204" pitchFamily="66" charset="0"/>
              </a:rPr>
              <a:t>Intercepts and roots</a:t>
            </a:r>
            <a:endParaRPr lang="en-GB" sz="1600" b="1" dirty="0">
              <a:latin typeface="Comic Sans MS" panose="030F0702030302020204" pitchFamily="66" charset="0"/>
            </a:endParaRPr>
          </a:p>
        </p:txBody>
      </p:sp>
      <p:sp>
        <p:nvSpPr>
          <p:cNvPr id="28" name="Rectangle 27">
            <a:hlinkClick r:id="rId12" action="ppaction://hlinksldjump"/>
          </p:cNvPr>
          <p:cNvSpPr/>
          <p:nvPr/>
        </p:nvSpPr>
        <p:spPr>
          <a:xfrm>
            <a:off x="4932040"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Q7</a:t>
            </a:r>
            <a:endParaRPr lang="en-GB" sz="1400" b="1" dirty="0">
              <a:latin typeface="Comic Sans MS" panose="030F0702030302020204" pitchFamily="66" charset="0"/>
            </a:endParaRPr>
          </a:p>
        </p:txBody>
      </p:sp>
      <p:sp>
        <p:nvSpPr>
          <p:cNvPr id="29" name="Rectangle 28">
            <a:hlinkClick r:id="rId13" action="ppaction://hlinksldjump"/>
          </p:cNvPr>
          <p:cNvSpPr/>
          <p:nvPr/>
        </p:nvSpPr>
        <p:spPr>
          <a:xfrm>
            <a:off x="4932040"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30" name="Rectangle 29">
            <a:hlinkClick r:id="rId14" action="ppaction://hlinksldjump"/>
          </p:cNvPr>
          <p:cNvSpPr/>
          <p:nvPr/>
        </p:nvSpPr>
        <p:spPr>
          <a:xfrm>
            <a:off x="6156304" y="2420888"/>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Q17</a:t>
            </a:r>
            <a:endParaRPr lang="en-GB" sz="1400" b="1" dirty="0">
              <a:latin typeface="Comic Sans MS" panose="030F0702030302020204" pitchFamily="66" charset="0"/>
            </a:endParaRPr>
          </a:p>
        </p:txBody>
      </p:sp>
      <p:sp>
        <p:nvSpPr>
          <p:cNvPr id="31" name="Rectangle 30">
            <a:hlinkClick r:id="rId15" action="ppaction://hlinksldjump"/>
          </p:cNvPr>
          <p:cNvSpPr/>
          <p:nvPr/>
        </p:nvSpPr>
        <p:spPr>
          <a:xfrm>
            <a:off x="6156304" y="299695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
        <p:nvSpPr>
          <p:cNvPr id="32" name="Rectangle 31">
            <a:hlinkClick r:id="rId16" action="ppaction://hlinksldjump"/>
          </p:cNvPr>
          <p:cNvSpPr/>
          <p:nvPr/>
        </p:nvSpPr>
        <p:spPr>
          <a:xfrm>
            <a:off x="6156176"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33" name="Rectangle 32">
            <a:hlinkClick r:id="rId17" action="ppaction://hlinksldjump"/>
          </p:cNvPr>
          <p:cNvSpPr/>
          <p:nvPr/>
        </p:nvSpPr>
        <p:spPr>
          <a:xfrm>
            <a:off x="6156176" y="4149136"/>
            <a:ext cx="1152000" cy="504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34" name="Rectangle 33">
            <a:hlinkClick r:id="rId18" action="ppaction://hlinksldjump"/>
          </p:cNvPr>
          <p:cNvSpPr/>
          <p:nvPr/>
        </p:nvSpPr>
        <p:spPr>
          <a:xfrm>
            <a:off x="7380312" y="2708920"/>
            <a:ext cx="1152000" cy="504000"/>
          </a:xfrm>
          <a:prstGeom prst="rect">
            <a:avLst/>
          </a:prstGeom>
          <a:gradFill flip="none" rotWithShape="1">
            <a:gsLst>
              <a:gs pos="0">
                <a:schemeClr val="accent1"/>
              </a:gs>
              <a:gs pos="100000">
                <a:schemeClr val="accent6">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35" name="Rectangle 34">
            <a:hlinkClick r:id="rId19" action="ppaction://hlinksldjump"/>
          </p:cNvPr>
          <p:cNvSpPr/>
          <p:nvPr/>
        </p:nvSpPr>
        <p:spPr>
          <a:xfrm>
            <a:off x="7380312" y="328498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
        <p:nvSpPr>
          <p:cNvPr id="36" name="Rectangle 35">
            <a:hlinkClick r:id="rId20" action="ppaction://hlinksldjump"/>
          </p:cNvPr>
          <p:cNvSpPr/>
          <p:nvPr/>
        </p:nvSpPr>
        <p:spPr>
          <a:xfrm>
            <a:off x="7380440"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976952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80728"/>
            <a:ext cx="8496944" cy="53091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3" name="Straight Arrow Connector 12"/>
          <p:cNvCxnSpPr>
            <a:stCxn id="11"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Q15</a:t>
            </a:r>
            <a:endParaRPr lang="en-GB" sz="1400" b="1" dirty="0">
              <a:latin typeface="Comic Sans MS" panose="030F0702030302020204" pitchFamily="66" charset="0"/>
            </a:endParaRPr>
          </a:p>
        </p:txBody>
      </p:sp>
      <p:cxnSp>
        <p:nvCxnSpPr>
          <p:cNvPr id="21" name="Straight Arrow Connector 20"/>
          <p:cNvCxnSpPr>
            <a:stCxn id="22"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715974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988840"/>
            <a:ext cx="8784974" cy="8952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988840"/>
            <a:ext cx="8784973" cy="895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8" name="Straight Arrow Connector 17"/>
          <p:cNvCxnSpPr>
            <a:stCxn id="15"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Q15</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646314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5576" y="3146092"/>
            <a:ext cx="7632848" cy="35232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3" name="Straight Arrow Connector 12"/>
          <p:cNvCxnSpPr>
            <a:stCxn id="11"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Q4</a:t>
            </a:r>
            <a:endParaRPr lang="en-GB" sz="1400" b="1" dirty="0">
              <a:latin typeface="Comic Sans MS" panose="030F0702030302020204" pitchFamily="66" charset="0"/>
            </a:endParaRPr>
          </a:p>
        </p:txBody>
      </p:sp>
      <p:cxnSp>
        <p:nvCxnSpPr>
          <p:cNvPr id="21" name="Straight Arrow Connector 20"/>
          <p:cNvCxnSpPr>
            <a:stCxn id="22"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4" name="Picture 3"/>
          <p:cNvPicPr>
            <a:picLocks noChangeAspect="1"/>
          </p:cNvPicPr>
          <p:nvPr/>
        </p:nvPicPr>
        <p:blipFill>
          <a:blip r:embed="rId10"/>
          <a:stretch>
            <a:fillRect/>
          </a:stretch>
        </p:blipFill>
        <p:spPr>
          <a:xfrm>
            <a:off x="755577" y="404664"/>
            <a:ext cx="7632846" cy="3981624"/>
          </a:xfrm>
          <a:prstGeom prst="rect">
            <a:avLst/>
          </a:prstGeom>
        </p:spPr>
      </p:pic>
    </p:spTree>
    <p:extLst>
      <p:ext uri="{BB962C8B-B14F-4D97-AF65-F5344CB8AC3E}">
        <p14:creationId xmlns:p14="http://schemas.microsoft.com/office/powerpoint/2010/main" val="471178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1700808"/>
            <a:ext cx="8784972" cy="26057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700807"/>
            <a:ext cx="8784973" cy="2160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1"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Q4</a:t>
            </a:r>
            <a:endParaRPr lang="en-GB" sz="1400" b="1" dirty="0">
              <a:latin typeface="Comic Sans MS" panose="030F0702030302020204" pitchFamily="66" charset="0"/>
            </a:endParaRPr>
          </a:p>
        </p:txBody>
      </p:sp>
      <p:cxnSp>
        <p:nvCxnSpPr>
          <p:cNvPr id="17" name="Straight Arrow Connector 16"/>
          <p:cNvCxnSpPr>
            <a:stCxn id="19" idx="3"/>
            <a:endCxn id="16"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
        <p:nvSpPr>
          <p:cNvPr id="23" name="Rectangle 22"/>
          <p:cNvSpPr/>
          <p:nvPr/>
        </p:nvSpPr>
        <p:spPr>
          <a:xfrm>
            <a:off x="179513" y="3861048"/>
            <a:ext cx="8784973" cy="445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Tree>
    <p:extLst>
      <p:ext uri="{BB962C8B-B14F-4D97-AF65-F5344CB8AC3E}">
        <p14:creationId xmlns:p14="http://schemas.microsoft.com/office/powerpoint/2010/main" val="1145292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55574" y="5251246"/>
            <a:ext cx="7632852" cy="1490122"/>
          </a:xfrm>
          <a:prstGeom prst="rect">
            <a:avLst/>
          </a:prstGeom>
        </p:spPr>
      </p:pic>
      <p:pic>
        <p:nvPicPr>
          <p:cNvPr id="5" name="Picture 4"/>
          <p:cNvPicPr>
            <a:picLocks noChangeAspect="1"/>
          </p:cNvPicPr>
          <p:nvPr/>
        </p:nvPicPr>
        <p:blipFill>
          <a:blip r:embed="rId3"/>
          <a:stretch>
            <a:fillRect/>
          </a:stretch>
        </p:blipFill>
        <p:spPr>
          <a:xfrm>
            <a:off x="755576" y="3448314"/>
            <a:ext cx="7632848" cy="2068918"/>
          </a:xfrm>
          <a:prstGeom prst="rect">
            <a:avLst/>
          </a:prstGeom>
        </p:spPr>
      </p:pic>
      <p:pic>
        <p:nvPicPr>
          <p:cNvPr id="4" name="Picture 3"/>
          <p:cNvPicPr>
            <a:picLocks noChangeAspect="1"/>
          </p:cNvPicPr>
          <p:nvPr/>
        </p:nvPicPr>
        <p:blipFill>
          <a:blip r:embed="rId4"/>
          <a:stretch>
            <a:fillRect/>
          </a:stretch>
        </p:blipFill>
        <p:spPr>
          <a:xfrm>
            <a:off x="755575" y="1153950"/>
            <a:ext cx="7632850" cy="3139146"/>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45" name="Picture 44">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755576" y="399918"/>
            <a:ext cx="7632848" cy="1228882"/>
          </a:xfrm>
          <a:prstGeom prst="rect">
            <a:avLst/>
          </a:prstGeom>
        </p:spPr>
      </p:pic>
      <p:sp>
        <p:nvSpPr>
          <p:cNvPr id="15" name="Rectangle 14">
            <a:hlinkClick r:id="rId10"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7" name="Straight Arrow Connector 16"/>
          <p:cNvCxnSpPr>
            <a:stCxn id="15"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1"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Q2</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2"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714527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28800"/>
            <a:ext cx="8784976" cy="15805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628798"/>
            <a:ext cx="8784976"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8" name="Rectangle 27"/>
          <p:cNvSpPr/>
          <p:nvPr/>
        </p:nvSpPr>
        <p:spPr>
          <a:xfrm>
            <a:off x="179510" y="1916830"/>
            <a:ext cx="8784977" cy="504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9" name="Rectangle 28"/>
          <p:cNvSpPr/>
          <p:nvPr/>
        </p:nvSpPr>
        <p:spPr>
          <a:xfrm>
            <a:off x="179509" y="2420887"/>
            <a:ext cx="8784978" cy="2880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30" name="Rectangle 29"/>
          <p:cNvSpPr/>
          <p:nvPr/>
        </p:nvSpPr>
        <p:spPr>
          <a:xfrm>
            <a:off x="179508" y="2708920"/>
            <a:ext cx="8784979" cy="5003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D</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5" name="Straight Arrow Connector 14"/>
          <p:cNvCxnSpPr>
            <a:stCxn id="14"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Q2</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501685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9"/>
                                        </p:tgtEl>
                                      </p:cBhvr>
                                    </p:animEffect>
                                    <p:set>
                                      <p:cBhvr>
                                        <p:cTn id="1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23" grpId="0" animBg="1"/>
      <p:bldP spid="28" grpId="0" animBg="1"/>
      <p:bldP spid="29" grpId="0" animBg="1"/>
      <p:bldP spid="30" grpId="0" animBg="1"/>
    </p:bldLst>
  </p:timing>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0" y="1666370"/>
            <a:ext cx="8640960" cy="45709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45" name="Picture 44">
            <a:extLst>
              <a:ext uri="{FF2B5EF4-FFF2-40B4-BE49-F238E27FC236}">
                <a16:creationId xmlns:a16="http://schemas.microsoft.com/office/drawing/2014/main" id="{79F87B70-33EE-4BBB-BF4E-C38538EF7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7" name="Straight Arrow Connector 16"/>
          <p:cNvCxnSpPr>
            <a:stCxn id="15"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Q3</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6" name="Picture 5"/>
          <p:cNvPicPr>
            <a:picLocks noChangeAspect="1"/>
          </p:cNvPicPr>
          <p:nvPr/>
        </p:nvPicPr>
        <p:blipFill>
          <a:blip r:embed="rId10"/>
          <a:stretch>
            <a:fillRect/>
          </a:stretch>
        </p:blipFill>
        <p:spPr>
          <a:xfrm>
            <a:off x="251520" y="1052736"/>
            <a:ext cx="8640960" cy="1199662"/>
          </a:xfrm>
          <a:prstGeom prst="rect">
            <a:avLst/>
          </a:prstGeom>
        </p:spPr>
      </p:pic>
    </p:spTree>
    <p:extLst>
      <p:ext uri="{BB962C8B-B14F-4D97-AF65-F5344CB8AC3E}">
        <p14:creationId xmlns:p14="http://schemas.microsoft.com/office/powerpoint/2010/main" val="1225635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09" y="1916832"/>
            <a:ext cx="8784982" cy="11212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916832"/>
            <a:ext cx="8784976" cy="1121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0" name="Straight Arrow Connector 19"/>
          <p:cNvCxnSpPr>
            <a:stCxn id="19" idx="3"/>
            <a:endCxn id="2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Q3</a:t>
            </a:r>
            <a:endParaRPr lang="en-GB" sz="1400" b="1" dirty="0">
              <a:latin typeface="Comic Sans MS" panose="030F0702030302020204" pitchFamily="66" charset="0"/>
            </a:endParaRPr>
          </a:p>
        </p:txBody>
      </p:sp>
      <p:cxnSp>
        <p:nvCxnSpPr>
          <p:cNvPr id="22" name="Straight Arrow Connector 21"/>
          <p:cNvCxnSpPr>
            <a:stCxn id="24" idx="3"/>
            <a:endCxn id="2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1097866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066934"/>
            <a:ext cx="8496944" cy="50263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7" name="Straight Arrow Connector 16"/>
          <p:cNvCxnSpPr>
            <a:stCxn id="15"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Q5</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1884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844824"/>
            <a:ext cx="8784976" cy="8105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844824"/>
            <a:ext cx="8784976" cy="81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3" name="Straight Arrow Connector 12"/>
          <p:cNvCxnSpPr>
            <a:stCxn id="11"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Q5</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394369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572001" y="378097"/>
            <a:ext cx="4464496" cy="1849863"/>
          </a:xfrm>
          <a:prstGeom prst="rect">
            <a:avLst/>
          </a:prstGeom>
        </p:spPr>
      </p:pic>
      <p:pic>
        <p:nvPicPr>
          <p:cNvPr id="7" name="Picture 6"/>
          <p:cNvPicPr>
            <a:picLocks noChangeAspect="1"/>
          </p:cNvPicPr>
          <p:nvPr/>
        </p:nvPicPr>
        <p:blipFill>
          <a:blip r:embed="rId3"/>
          <a:stretch>
            <a:fillRect/>
          </a:stretch>
        </p:blipFill>
        <p:spPr>
          <a:xfrm>
            <a:off x="4571999" y="2218332"/>
            <a:ext cx="4486275" cy="4090988"/>
          </a:xfrm>
          <a:prstGeom prst="rect">
            <a:avLst/>
          </a:prstGeom>
        </p:spPr>
      </p:pic>
      <p:pic>
        <p:nvPicPr>
          <p:cNvPr id="4" name="Picture 3"/>
          <p:cNvPicPr>
            <a:picLocks noChangeAspect="1"/>
          </p:cNvPicPr>
          <p:nvPr/>
        </p:nvPicPr>
        <p:blipFill>
          <a:blip r:embed="rId4"/>
          <a:stretch>
            <a:fillRect/>
          </a:stretch>
        </p:blipFill>
        <p:spPr>
          <a:xfrm>
            <a:off x="35496" y="979566"/>
            <a:ext cx="4536504" cy="2941479"/>
          </a:xfrm>
          <a:prstGeom prst="rect">
            <a:avLst/>
          </a:prstGeom>
        </p:spPr>
      </p:pic>
      <p:pic>
        <p:nvPicPr>
          <p:cNvPr id="5" name="Picture 4"/>
          <p:cNvPicPr>
            <a:picLocks noChangeAspect="1"/>
          </p:cNvPicPr>
          <p:nvPr/>
        </p:nvPicPr>
        <p:blipFill>
          <a:blip r:embed="rId5"/>
          <a:stretch>
            <a:fillRect/>
          </a:stretch>
        </p:blipFill>
        <p:spPr>
          <a:xfrm>
            <a:off x="35496" y="3936862"/>
            <a:ext cx="4536504" cy="2948522"/>
          </a:xfrm>
          <a:prstGeom prst="rect">
            <a:avLst/>
          </a:prstGeom>
        </p:spPr>
      </p:pic>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11"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1" name="Straight Arrow Connector 20"/>
          <p:cNvCxnSpPr>
            <a:stCxn id="14"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2"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Q4</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846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1575654"/>
            <a:ext cx="8640958" cy="46616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7" name="Straight Arrow Connector 16"/>
          <p:cNvCxnSpPr>
            <a:stCxn id="15"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Q5</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0"/>
          <a:stretch>
            <a:fillRect/>
          </a:stretch>
        </p:blipFill>
        <p:spPr>
          <a:xfrm>
            <a:off x="251520" y="1052736"/>
            <a:ext cx="8640960" cy="1005862"/>
          </a:xfrm>
          <a:prstGeom prst="rect">
            <a:avLst/>
          </a:prstGeom>
        </p:spPr>
      </p:pic>
    </p:spTree>
    <p:extLst>
      <p:ext uri="{BB962C8B-B14F-4D97-AF65-F5344CB8AC3E}">
        <p14:creationId xmlns:p14="http://schemas.microsoft.com/office/powerpoint/2010/main" val="2772784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1" y="1916832"/>
            <a:ext cx="8784978" cy="5890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916832"/>
            <a:ext cx="8784976" cy="594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8" name="Straight Arrow Connector 17"/>
          <p:cNvCxnSpPr>
            <a:stCxn id="17"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Q5</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874056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052178"/>
            <a:ext cx="8352928" cy="482509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7" name="Straight Arrow Connector 16"/>
          <p:cNvCxnSpPr>
            <a:stCxn id="15"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Q5</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989581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772816"/>
            <a:ext cx="8784976" cy="7672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772816"/>
            <a:ext cx="8784976" cy="767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3" name="Straight Arrow Connector 12"/>
          <p:cNvCxnSpPr>
            <a:stCxn id="11"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Q5</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850031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3996964"/>
            <a:ext cx="8496944" cy="1952316"/>
          </a:xfrm>
          <a:prstGeom prst="rect">
            <a:avLst/>
          </a:prstGeom>
        </p:spPr>
      </p:pic>
      <p:pic>
        <p:nvPicPr>
          <p:cNvPr id="2" name="Picture 1"/>
          <p:cNvPicPr>
            <a:picLocks noChangeAspect="1"/>
          </p:cNvPicPr>
          <p:nvPr/>
        </p:nvPicPr>
        <p:blipFill>
          <a:blip r:embed="rId3"/>
          <a:stretch>
            <a:fillRect/>
          </a:stretch>
        </p:blipFill>
        <p:spPr>
          <a:xfrm>
            <a:off x="323528" y="1052736"/>
            <a:ext cx="8496944" cy="424264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45" name="Picture 44">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7" name="Straight Arrow Connector 16"/>
          <p:cNvCxnSpPr>
            <a:stCxn id="15"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Q10</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885613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484784"/>
            <a:ext cx="8784976" cy="24623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484784"/>
            <a:ext cx="878497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79510" y="1772816"/>
            <a:ext cx="8784977" cy="8039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4" name="Rectangle 23"/>
          <p:cNvSpPr/>
          <p:nvPr/>
        </p:nvSpPr>
        <p:spPr>
          <a:xfrm>
            <a:off x="179509" y="2576794"/>
            <a:ext cx="8784978" cy="1370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5" name="Straight Arrow Connector 14"/>
          <p:cNvCxnSpPr>
            <a:stCxn id="14"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Q10</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560003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3" grpId="0" animBg="1"/>
      <p:bldP spid="22" grpId="0" animBg="1"/>
      <p:bldP spid="24" grpId="0" animBg="1"/>
    </p:bldLst>
  </p:timing>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548680"/>
            <a:ext cx="7632848" cy="54599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7" name="Straight Arrow Connector 16"/>
          <p:cNvCxnSpPr>
            <a:stCxn id="15"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Q4</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1676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0" y="1628800"/>
            <a:ext cx="8784980" cy="95709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628798"/>
            <a:ext cx="8784976"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79510" y="1916832"/>
            <a:ext cx="8784977"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9" name="Straight Arrow Connector 18"/>
          <p:cNvCxnSpPr>
            <a:stCxn id="13" idx="3"/>
            <a:endCxn id="2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Q4</a:t>
            </a:r>
            <a:endParaRPr lang="en-GB" sz="1400" b="1" dirty="0">
              <a:latin typeface="Comic Sans MS" panose="030F0702030302020204" pitchFamily="66" charset="0"/>
            </a:endParaRPr>
          </a:p>
        </p:txBody>
      </p:sp>
      <p:cxnSp>
        <p:nvCxnSpPr>
          <p:cNvPr id="21" name="Straight Arrow Connector 20"/>
          <p:cNvCxnSpPr>
            <a:stCxn id="25" idx="3"/>
            <a:endCxn id="20"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
        <p:nvSpPr>
          <p:cNvPr id="26" name="Rectangle 25"/>
          <p:cNvSpPr/>
          <p:nvPr/>
        </p:nvSpPr>
        <p:spPr>
          <a:xfrm>
            <a:off x="179508" y="2204862"/>
            <a:ext cx="8784979" cy="381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96861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3" grpId="0" animBg="1"/>
      <p:bldP spid="22" grpId="0" animBg="1"/>
      <p:bldP spid="26" grpId="0" animBg="1"/>
    </p:bldLst>
  </p:timing>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993166"/>
            <a:ext cx="8784976" cy="48716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7" name="Straight Arrow Connector 16"/>
          <p:cNvCxnSpPr>
            <a:stCxn id="15"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Q12</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9496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28800"/>
            <a:ext cx="8784976" cy="110692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628798"/>
            <a:ext cx="8784976" cy="1106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5" name="Straight Arrow Connector 14"/>
          <p:cNvCxnSpPr>
            <a:stCxn id="14"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Q12</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4147265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3608" y="404664"/>
            <a:ext cx="7056784" cy="3711844"/>
          </a:xfrm>
          <a:prstGeom prst="rect">
            <a:avLst/>
          </a:prstGeom>
        </p:spPr>
      </p:pic>
      <p:pic>
        <p:nvPicPr>
          <p:cNvPr id="5" name="Picture 4"/>
          <p:cNvPicPr>
            <a:picLocks noChangeAspect="1"/>
          </p:cNvPicPr>
          <p:nvPr/>
        </p:nvPicPr>
        <p:blipFill>
          <a:blip r:embed="rId3"/>
          <a:stretch>
            <a:fillRect/>
          </a:stretch>
        </p:blipFill>
        <p:spPr>
          <a:xfrm>
            <a:off x="1043608" y="4077072"/>
            <a:ext cx="6840760" cy="2700943"/>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5" name="Rectangle 24"/>
          <p:cNvSpPr/>
          <p:nvPr/>
        </p:nvSpPr>
        <p:spPr>
          <a:xfrm>
            <a:off x="1043607" y="2060848"/>
            <a:ext cx="7056785"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17" name="Rectangle 16"/>
          <p:cNvSpPr/>
          <p:nvPr/>
        </p:nvSpPr>
        <p:spPr>
          <a:xfrm>
            <a:off x="1043607" y="404663"/>
            <a:ext cx="7056785" cy="1656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8" name="Rectangle 17"/>
          <p:cNvSpPr/>
          <p:nvPr/>
        </p:nvSpPr>
        <p:spPr>
          <a:xfrm>
            <a:off x="1043607" y="3717032"/>
            <a:ext cx="7056785"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9" name="Rectangle 18"/>
          <p:cNvSpPr/>
          <p:nvPr/>
        </p:nvSpPr>
        <p:spPr>
          <a:xfrm>
            <a:off x="1043607" y="4077071"/>
            <a:ext cx="7056785" cy="2700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6" name="Straight Arrow Connector 25"/>
          <p:cNvCxnSpPr>
            <a:stCxn id="15"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Q4</a:t>
            </a:r>
            <a:endParaRPr lang="en-GB" sz="1400" b="1" dirty="0">
              <a:latin typeface="Comic Sans MS" panose="030F0702030302020204" pitchFamily="66" charset="0"/>
            </a:endParaRPr>
          </a:p>
        </p:txBody>
      </p:sp>
      <p:cxnSp>
        <p:nvCxnSpPr>
          <p:cNvPr id="28" name="Straight Arrow Connector 27"/>
          <p:cNvCxnSpPr>
            <a:stCxn id="16" idx="3"/>
            <a:endCxn id="27"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498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5" grpId="0" animBg="1"/>
      <p:bldP spid="17" grpId="0" animBg="1"/>
      <p:bldP spid="18" grpId="0" animBg="1"/>
      <p:bldP spid="19" grpId="0" animBg="1"/>
    </p:bldLst>
  </p:timing>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55576" y="4430392"/>
            <a:ext cx="7632848" cy="2238968"/>
          </a:xfrm>
          <a:prstGeom prst="rect">
            <a:avLst/>
          </a:prstGeom>
        </p:spPr>
      </p:pic>
      <p:pic>
        <p:nvPicPr>
          <p:cNvPr id="8" name="Picture 7"/>
          <p:cNvPicPr>
            <a:picLocks noChangeAspect="1"/>
          </p:cNvPicPr>
          <p:nvPr/>
        </p:nvPicPr>
        <p:blipFill>
          <a:blip r:embed="rId3"/>
          <a:stretch>
            <a:fillRect/>
          </a:stretch>
        </p:blipFill>
        <p:spPr>
          <a:xfrm>
            <a:off x="755577" y="3573016"/>
            <a:ext cx="7632846" cy="2399660"/>
          </a:xfrm>
          <a:prstGeom prst="rect">
            <a:avLst/>
          </a:prstGeom>
        </p:spPr>
      </p:pic>
      <p:pic>
        <p:nvPicPr>
          <p:cNvPr id="7" name="Picture 6"/>
          <p:cNvPicPr>
            <a:picLocks noChangeAspect="1"/>
          </p:cNvPicPr>
          <p:nvPr/>
        </p:nvPicPr>
        <p:blipFill>
          <a:blip r:embed="rId4"/>
          <a:stretch>
            <a:fillRect/>
          </a:stretch>
        </p:blipFill>
        <p:spPr>
          <a:xfrm>
            <a:off x="755577" y="2636912"/>
            <a:ext cx="7632846" cy="16611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9"/>
          <a:stretch>
            <a:fillRect/>
          </a:stretch>
        </p:blipFill>
        <p:spPr>
          <a:xfrm>
            <a:off x="755577" y="404664"/>
            <a:ext cx="7632846" cy="2766840"/>
          </a:xfrm>
          <a:prstGeom prst="rect">
            <a:avLst/>
          </a:prstGeom>
        </p:spPr>
      </p:pic>
      <p:sp>
        <p:nvSpPr>
          <p:cNvPr id="14" name="Rectangle 13">
            <a:hlinkClick r:id="rId10"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5" name="Straight Arrow Connector 14"/>
          <p:cNvCxnSpPr>
            <a:stCxn id="14"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1"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2"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1254794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5" y="1268760"/>
            <a:ext cx="8640962" cy="3472167"/>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268759"/>
            <a:ext cx="8640958" cy="365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p:cNvSpPr/>
          <p:nvPr/>
        </p:nvSpPr>
        <p:spPr>
          <a:xfrm>
            <a:off x="251514" y="2060848"/>
            <a:ext cx="8640962" cy="2680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5" name="Rectangle 14"/>
          <p:cNvSpPr/>
          <p:nvPr/>
        </p:nvSpPr>
        <p:spPr>
          <a:xfrm>
            <a:off x="251514" y="1634391"/>
            <a:ext cx="8640962" cy="426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0" name="Rectangle 1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1" name="Straight Arrow Connector 20"/>
          <p:cNvCxnSpPr>
            <a:stCxn id="20" idx="3"/>
            <a:endCxn id="2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a:t>
            </a:r>
            <a:endParaRPr lang="en-GB" sz="1400" b="1" dirty="0">
              <a:latin typeface="Comic Sans MS" panose="030F0702030302020204" pitchFamily="66" charset="0"/>
            </a:endParaRPr>
          </a:p>
        </p:txBody>
      </p:sp>
      <p:cxnSp>
        <p:nvCxnSpPr>
          <p:cNvPr id="24" name="Straight Arrow Connector 23"/>
          <p:cNvCxnSpPr>
            <a:stCxn id="25" idx="3"/>
            <a:endCxn id="22"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820577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9" grpId="0" animBg="1"/>
      <p:bldP spid="23" grpId="0" animBg="1"/>
      <p:bldP spid="15" grpId="0" animBg="1"/>
    </p:bldLst>
  </p:timing>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5" name="Straight Arrow Connector 14"/>
          <p:cNvCxnSpPr>
            <a:stCxn id="14"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Q7</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323529" y="1124744"/>
            <a:ext cx="8496942" cy="4190380"/>
          </a:xfrm>
          <a:prstGeom prst="rect">
            <a:avLst/>
          </a:prstGeom>
        </p:spPr>
      </p:pic>
    </p:spTree>
    <p:extLst>
      <p:ext uri="{BB962C8B-B14F-4D97-AF65-F5344CB8AC3E}">
        <p14:creationId xmlns:p14="http://schemas.microsoft.com/office/powerpoint/2010/main" val="904848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5" y="1628800"/>
            <a:ext cx="8640970" cy="15130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628799"/>
            <a:ext cx="8640958" cy="1513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Q7</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217924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02981" y="2996952"/>
            <a:ext cx="4938038" cy="27503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5" name="Straight Arrow Connector 14"/>
          <p:cNvCxnSpPr>
            <a:stCxn id="14"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Q11</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10"/>
          <a:stretch>
            <a:fillRect/>
          </a:stretch>
        </p:blipFill>
        <p:spPr>
          <a:xfrm>
            <a:off x="2102981" y="404664"/>
            <a:ext cx="4938038" cy="2618724"/>
          </a:xfrm>
          <a:prstGeom prst="rect">
            <a:avLst/>
          </a:prstGeom>
        </p:spPr>
      </p:pic>
      <p:pic>
        <p:nvPicPr>
          <p:cNvPr id="6" name="Picture 5"/>
          <p:cNvPicPr>
            <a:picLocks noChangeAspect="1"/>
          </p:cNvPicPr>
          <p:nvPr/>
        </p:nvPicPr>
        <p:blipFill>
          <a:blip r:embed="rId11"/>
          <a:stretch>
            <a:fillRect/>
          </a:stretch>
        </p:blipFill>
        <p:spPr>
          <a:xfrm>
            <a:off x="2102982" y="5733256"/>
            <a:ext cx="4938036" cy="998450"/>
          </a:xfrm>
          <a:prstGeom prst="rect">
            <a:avLst/>
          </a:prstGeom>
        </p:spPr>
      </p:pic>
    </p:spTree>
    <p:extLst>
      <p:ext uri="{BB962C8B-B14F-4D97-AF65-F5344CB8AC3E}">
        <p14:creationId xmlns:p14="http://schemas.microsoft.com/office/powerpoint/2010/main" val="245665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8" y="1806514"/>
            <a:ext cx="8640964" cy="20545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806513"/>
            <a:ext cx="8640958" cy="379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5" name="Rectangle 14"/>
          <p:cNvSpPr/>
          <p:nvPr/>
        </p:nvSpPr>
        <p:spPr>
          <a:xfrm>
            <a:off x="251518" y="2185709"/>
            <a:ext cx="8640958" cy="357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20" name="Rectangle 19"/>
          <p:cNvSpPr/>
          <p:nvPr/>
        </p:nvSpPr>
        <p:spPr>
          <a:xfrm>
            <a:off x="251518" y="2543491"/>
            <a:ext cx="8640958" cy="794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(iii)</a:t>
            </a:r>
            <a:endParaRPr lang="en-GB" sz="1400" b="1" dirty="0">
              <a:latin typeface="Comic Sans MS" panose="030F0702030302020204" pitchFamily="66" charset="0"/>
            </a:endParaRPr>
          </a:p>
        </p:txBody>
      </p:sp>
      <p:sp>
        <p:nvSpPr>
          <p:cNvPr id="22" name="Rectangle 2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3" name="Straight Arrow Connector 22"/>
          <p:cNvCxnSpPr>
            <a:stCxn id="22" idx="3"/>
            <a:endCxn id="2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Q11</a:t>
            </a:r>
            <a:endParaRPr lang="en-GB" sz="1400" b="1" dirty="0">
              <a:latin typeface="Comic Sans MS" panose="030F0702030302020204" pitchFamily="66" charset="0"/>
            </a:endParaRPr>
          </a:p>
        </p:txBody>
      </p:sp>
      <p:cxnSp>
        <p:nvCxnSpPr>
          <p:cNvPr id="25" name="Straight Arrow Connector 24"/>
          <p:cNvCxnSpPr>
            <a:stCxn id="26" idx="3"/>
            <a:endCxn id="24"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27" name="Picture 26"/>
          <p:cNvPicPr>
            <a:picLocks noChangeAspect="1"/>
          </p:cNvPicPr>
          <p:nvPr/>
        </p:nvPicPr>
        <p:blipFill>
          <a:blip r:embed="rId9"/>
          <a:stretch>
            <a:fillRect/>
          </a:stretch>
        </p:blipFill>
        <p:spPr>
          <a:xfrm>
            <a:off x="251513" y="3861048"/>
            <a:ext cx="8640974" cy="1134724"/>
          </a:xfrm>
          <a:prstGeom prst="rect">
            <a:avLst/>
          </a:prstGeom>
        </p:spPr>
      </p:pic>
      <p:sp>
        <p:nvSpPr>
          <p:cNvPr id="28" name="Rectangle 27"/>
          <p:cNvSpPr/>
          <p:nvPr/>
        </p:nvSpPr>
        <p:spPr>
          <a:xfrm>
            <a:off x="251518" y="3337836"/>
            <a:ext cx="8640958" cy="1657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147249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9" grpId="0" animBg="1"/>
      <p:bldP spid="15" grpId="0" animBg="1"/>
      <p:bldP spid="20" grpId="0" animBg="1"/>
      <p:bldP spid="28" grpId="0" animBg="1"/>
    </p:bldLst>
  </p:timing>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5" name="Straight Arrow Connector 14"/>
          <p:cNvCxnSpPr>
            <a:stCxn id="14"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Q7</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251520" y="1124744"/>
            <a:ext cx="8640960" cy="3806138"/>
          </a:xfrm>
          <a:prstGeom prst="rect">
            <a:avLst/>
          </a:prstGeom>
        </p:spPr>
      </p:pic>
    </p:spTree>
    <p:extLst>
      <p:ext uri="{BB962C8B-B14F-4D97-AF65-F5344CB8AC3E}">
        <p14:creationId xmlns:p14="http://schemas.microsoft.com/office/powerpoint/2010/main" val="3916166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9" y="1340768"/>
            <a:ext cx="8640962" cy="26483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340766"/>
            <a:ext cx="8640958" cy="26483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7" name="Straight Arrow Connector 16"/>
          <p:cNvCxnSpPr>
            <a:stCxn id="16" idx="3"/>
            <a:endCxn id="2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Q7</a:t>
            </a:r>
            <a:endParaRPr lang="en-GB" sz="1400" b="1" dirty="0">
              <a:latin typeface="Comic Sans MS" panose="030F0702030302020204" pitchFamily="66" charset="0"/>
            </a:endParaRPr>
          </a:p>
        </p:txBody>
      </p:sp>
      <p:cxnSp>
        <p:nvCxnSpPr>
          <p:cNvPr id="21" name="Straight Arrow Connector 20"/>
          <p:cNvCxnSpPr>
            <a:stCxn id="29" idx="3"/>
            <a:endCxn id="18"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597345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268760"/>
            <a:ext cx="8640960" cy="42537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3" name="Straight Arrow Connector 12"/>
          <p:cNvCxnSpPr>
            <a:stCxn id="11"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Q11</a:t>
            </a:r>
            <a:endParaRPr lang="en-GB" sz="1400" b="1" dirty="0">
              <a:latin typeface="Comic Sans MS" panose="030F0702030302020204" pitchFamily="66" charset="0"/>
            </a:endParaRPr>
          </a:p>
        </p:txBody>
      </p:sp>
      <p:cxnSp>
        <p:nvCxnSpPr>
          <p:cNvPr id="15" name="Straight Arrow Connector 14"/>
          <p:cNvCxnSpPr>
            <a:stCxn id="21" idx="3"/>
            <a:endCxn id="14"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392941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1556792"/>
            <a:ext cx="8352926" cy="21307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556791"/>
            <a:ext cx="8352930" cy="2130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2" name="Straight Arrow Connector 11"/>
          <p:cNvCxnSpPr>
            <a:stCxn id="11"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Q11</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161761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1600" y="5155632"/>
            <a:ext cx="7200800" cy="1585736"/>
          </a:xfrm>
          <a:prstGeom prst="rect">
            <a:avLst/>
          </a:prstGeom>
        </p:spPr>
      </p:pic>
      <p:pic>
        <p:nvPicPr>
          <p:cNvPr id="8" name="Picture 7"/>
          <p:cNvPicPr>
            <a:picLocks noChangeAspect="1"/>
          </p:cNvPicPr>
          <p:nvPr/>
        </p:nvPicPr>
        <p:blipFill>
          <a:blip r:embed="rId3"/>
          <a:stretch>
            <a:fillRect/>
          </a:stretch>
        </p:blipFill>
        <p:spPr>
          <a:xfrm>
            <a:off x="971601" y="4063754"/>
            <a:ext cx="7200798" cy="231757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9"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1" name="Straight Arrow Connector 20"/>
          <p:cNvCxnSpPr>
            <a:stCxn id="14"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Q15</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1"/>
          <a:stretch>
            <a:fillRect/>
          </a:stretch>
        </p:blipFill>
        <p:spPr>
          <a:xfrm>
            <a:off x="971601" y="404664"/>
            <a:ext cx="7200798" cy="4610866"/>
          </a:xfrm>
          <a:prstGeom prst="rect">
            <a:avLst/>
          </a:prstGeom>
        </p:spPr>
      </p:pic>
    </p:spTree>
    <p:extLst>
      <p:ext uri="{BB962C8B-B14F-4D97-AF65-F5344CB8AC3E}">
        <p14:creationId xmlns:p14="http://schemas.microsoft.com/office/powerpoint/2010/main" val="285600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049967"/>
            <a:ext cx="8352928" cy="48189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3" name="Straight Arrow Connector 12"/>
          <p:cNvCxnSpPr>
            <a:stCxn id="11"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Q12</a:t>
            </a:r>
            <a:endParaRPr lang="en-GB" sz="1400" b="1" dirty="0">
              <a:latin typeface="Comic Sans MS" panose="030F0702030302020204" pitchFamily="66" charset="0"/>
            </a:endParaRPr>
          </a:p>
        </p:txBody>
      </p:sp>
      <p:cxnSp>
        <p:nvCxnSpPr>
          <p:cNvPr id="15" name="Straight Arrow Connector 14"/>
          <p:cNvCxnSpPr>
            <a:stCxn id="21" idx="3"/>
            <a:endCxn id="14"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558486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700808"/>
            <a:ext cx="8352928" cy="13732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700807"/>
            <a:ext cx="8352930"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7" name="Straight Arrow Connector 16"/>
          <p:cNvCxnSpPr>
            <a:stCxn id="16"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Q12</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
        <p:nvSpPr>
          <p:cNvPr id="21" name="Rectangle 20"/>
          <p:cNvSpPr/>
          <p:nvPr/>
        </p:nvSpPr>
        <p:spPr>
          <a:xfrm>
            <a:off x="395536" y="1988840"/>
            <a:ext cx="8352928"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2" name="Rectangle 21"/>
          <p:cNvSpPr/>
          <p:nvPr/>
        </p:nvSpPr>
        <p:spPr>
          <a:xfrm>
            <a:off x="395536" y="2276872"/>
            <a:ext cx="8352928" cy="797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709038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1" grpId="0" animBg="1"/>
      <p:bldP spid="22" grpId="0" animBg="1"/>
    </p:bldLst>
  </p:timing>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2" y="914188"/>
            <a:ext cx="8064896" cy="51724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3" name="Straight Arrow Connector 12"/>
          <p:cNvCxnSpPr>
            <a:stCxn id="11"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Q6</a:t>
            </a:r>
            <a:endParaRPr lang="en-GB" sz="1400" b="1" dirty="0">
              <a:latin typeface="Comic Sans MS" panose="030F0702030302020204" pitchFamily="66" charset="0"/>
            </a:endParaRPr>
          </a:p>
        </p:txBody>
      </p:sp>
      <p:cxnSp>
        <p:nvCxnSpPr>
          <p:cNvPr id="15" name="Straight Arrow Connector 14"/>
          <p:cNvCxnSpPr>
            <a:stCxn id="21" idx="3"/>
            <a:endCxn id="14"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grpSp>
        <p:nvGrpSpPr>
          <p:cNvPr id="12" name="Group 11"/>
          <p:cNvGrpSpPr/>
          <p:nvPr/>
        </p:nvGrpSpPr>
        <p:grpSpPr>
          <a:xfrm>
            <a:off x="107504" y="368660"/>
            <a:ext cx="648072" cy="648072"/>
            <a:chOff x="107504" y="368660"/>
            <a:chExt cx="648072" cy="648072"/>
          </a:xfrm>
        </p:grpSpPr>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507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1700808"/>
            <a:ext cx="8352926" cy="8729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700807"/>
            <a:ext cx="8352930" cy="872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2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Q6</a:t>
            </a:r>
            <a:endParaRPr lang="en-GB" sz="1400" b="1" dirty="0">
              <a:latin typeface="Comic Sans MS" panose="030F0702030302020204" pitchFamily="66" charset="0"/>
            </a:endParaRPr>
          </a:p>
        </p:txBody>
      </p:sp>
      <p:cxnSp>
        <p:nvCxnSpPr>
          <p:cNvPr id="23" name="Straight Arrow Connector 22"/>
          <p:cNvCxnSpPr>
            <a:stCxn id="25"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083561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2044126"/>
            <a:ext cx="8640960" cy="41931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3" name="Straight Arrow Connector 12"/>
          <p:cNvCxnSpPr>
            <a:stCxn id="11"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Q15</a:t>
            </a:r>
            <a:endParaRPr lang="en-GB" sz="1400" b="1" dirty="0">
              <a:latin typeface="Comic Sans MS" panose="030F0702030302020204" pitchFamily="66" charset="0"/>
            </a:endParaRPr>
          </a:p>
        </p:txBody>
      </p:sp>
      <p:cxnSp>
        <p:nvCxnSpPr>
          <p:cNvPr id="15" name="Straight Arrow Connector 14"/>
          <p:cNvCxnSpPr>
            <a:stCxn id="21" idx="3"/>
            <a:endCxn id="14"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251520" y="1124744"/>
            <a:ext cx="8640960" cy="959240"/>
          </a:xfrm>
          <a:prstGeom prst="rect">
            <a:avLst/>
          </a:prstGeom>
        </p:spPr>
      </p:pic>
    </p:spTree>
    <p:extLst>
      <p:ext uri="{BB962C8B-B14F-4D97-AF65-F5344CB8AC3E}">
        <p14:creationId xmlns:p14="http://schemas.microsoft.com/office/powerpoint/2010/main" val="1267129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484784"/>
            <a:ext cx="8352926" cy="32812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484783"/>
            <a:ext cx="8352930" cy="3281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2" name="Straight Arrow Connector 11"/>
          <p:cNvCxnSpPr>
            <a:stCxn id="11"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Q15</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1215762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980728"/>
            <a:ext cx="8352928" cy="52946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3" name="Straight Arrow Connector 12"/>
          <p:cNvCxnSpPr>
            <a:stCxn id="11"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15" name="Straight Arrow Connector 14"/>
          <p:cNvCxnSpPr>
            <a:stCxn id="21" idx="3"/>
            <a:endCxn id="14"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471249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268760"/>
            <a:ext cx="8352928" cy="22414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268761"/>
            <a:ext cx="8352930" cy="2241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19" name="Straight Arrow Connector 18"/>
          <p:cNvCxnSpPr>
            <a:stCxn id="20"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1949058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23529" y="3176348"/>
            <a:ext cx="8496942" cy="29889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3" name="Straight Arrow Connector 12"/>
          <p:cNvCxnSpPr>
            <a:stCxn id="11"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cxnSp>
        <p:nvCxnSpPr>
          <p:cNvPr id="15" name="Straight Arrow Connector 14"/>
          <p:cNvCxnSpPr>
            <a:stCxn id="21" idx="3"/>
            <a:endCxn id="14"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323529" y="1052736"/>
            <a:ext cx="8496942" cy="2960790"/>
          </a:xfrm>
          <a:prstGeom prst="rect">
            <a:avLst/>
          </a:prstGeom>
        </p:spPr>
      </p:pic>
    </p:spTree>
    <p:extLst>
      <p:ext uri="{BB962C8B-B14F-4D97-AF65-F5344CB8AC3E}">
        <p14:creationId xmlns:p14="http://schemas.microsoft.com/office/powerpoint/2010/main" val="3486030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7" y="1124744"/>
            <a:ext cx="8352926" cy="27818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124744"/>
            <a:ext cx="8352930" cy="2781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2" name="Straight Arrow Connector 11"/>
          <p:cNvCxnSpPr>
            <a:stCxn id="11"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355487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772816"/>
            <a:ext cx="8640958" cy="21374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51521" y="2924944"/>
            <a:ext cx="8640958" cy="625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r>
              <a:rPr lang="en-GB" sz="1400" b="1" dirty="0" smtClean="0">
                <a:latin typeface="Comic Sans MS" panose="030F0702030302020204" pitchFamily="66" charset="0"/>
              </a:rPr>
              <a:t> (ii)</a:t>
            </a:r>
            <a:endParaRPr lang="en-GB" sz="1400" b="1" dirty="0">
              <a:latin typeface="Comic Sans MS" panose="030F0702030302020204" pitchFamily="66" charset="0"/>
            </a:endParaRPr>
          </a:p>
        </p:txBody>
      </p:sp>
      <p:sp>
        <p:nvSpPr>
          <p:cNvPr id="17" name="Rectangle 16"/>
          <p:cNvSpPr/>
          <p:nvPr/>
        </p:nvSpPr>
        <p:spPr>
          <a:xfrm>
            <a:off x="251521" y="1724967"/>
            <a:ext cx="8640958" cy="432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p:cNvSpPr/>
          <p:nvPr/>
        </p:nvSpPr>
        <p:spPr>
          <a:xfrm>
            <a:off x="251521" y="3550248"/>
            <a:ext cx="864095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(iii)</a:t>
            </a:r>
            <a:endParaRPr lang="en-GB" sz="1400" b="1" dirty="0">
              <a:latin typeface="Comic Sans MS" panose="030F0702030302020204" pitchFamily="66" charset="0"/>
            </a:endParaRPr>
          </a:p>
        </p:txBody>
      </p:sp>
      <p:sp>
        <p:nvSpPr>
          <p:cNvPr id="20" name="Rectangle 19">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Q15</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51521" y="2157936"/>
            <a:ext cx="8640958" cy="767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509519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5" grpId="0" animBg="1"/>
      <p:bldP spid="17" grpId="0" animBg="1"/>
      <p:bldP spid="18" grpId="0" animBg="1"/>
      <p:bldP spid="29" grpId="0" animBg="1"/>
    </p:bldLst>
  </p:timing>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025016"/>
            <a:ext cx="8640960" cy="52843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3" name="Straight Arrow Connector 12"/>
          <p:cNvCxnSpPr>
            <a:stCxn id="11"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Q7</a:t>
            </a:r>
            <a:endParaRPr lang="en-GB" sz="1400" b="1" dirty="0">
              <a:latin typeface="Comic Sans MS" panose="030F0702030302020204" pitchFamily="66" charset="0"/>
            </a:endParaRPr>
          </a:p>
        </p:txBody>
      </p:sp>
      <p:cxnSp>
        <p:nvCxnSpPr>
          <p:cNvPr id="15" name="Straight Arrow Connector 14"/>
          <p:cNvCxnSpPr>
            <a:stCxn id="21" idx="3"/>
            <a:endCxn id="14"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75274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772816"/>
            <a:ext cx="8352928" cy="11280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772816"/>
            <a:ext cx="8352930" cy="1128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Q7</a:t>
            </a:r>
            <a:endParaRPr lang="en-GB" sz="1400" b="1" dirty="0">
              <a:latin typeface="Comic Sans MS" panose="030F0702030302020204" pitchFamily="66" charset="0"/>
            </a:endParaRPr>
          </a:p>
        </p:txBody>
      </p:sp>
      <p:cxnSp>
        <p:nvCxnSpPr>
          <p:cNvPr id="19" name="Straight Arrow Connector 18"/>
          <p:cNvCxnSpPr>
            <a:stCxn id="20"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3838070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3565160"/>
            <a:ext cx="8640960" cy="2600144"/>
          </a:xfrm>
          <a:prstGeom prst="rect">
            <a:avLst/>
          </a:prstGeom>
        </p:spPr>
      </p:pic>
      <p:pic>
        <p:nvPicPr>
          <p:cNvPr id="2" name="Picture 1"/>
          <p:cNvPicPr>
            <a:picLocks noChangeAspect="1"/>
          </p:cNvPicPr>
          <p:nvPr/>
        </p:nvPicPr>
        <p:blipFill>
          <a:blip r:embed="rId3"/>
          <a:stretch>
            <a:fillRect/>
          </a:stretch>
        </p:blipFill>
        <p:spPr>
          <a:xfrm>
            <a:off x="251520" y="1052736"/>
            <a:ext cx="8640960" cy="316730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1" name="Rectangle 1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3" name="Straight Arrow Connector 12"/>
          <p:cNvCxnSpPr>
            <a:stCxn id="11"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Q11</a:t>
            </a:r>
            <a:endParaRPr lang="en-GB" sz="1400" b="1" dirty="0">
              <a:latin typeface="Comic Sans MS" panose="030F0702030302020204" pitchFamily="66" charset="0"/>
            </a:endParaRPr>
          </a:p>
        </p:txBody>
      </p:sp>
      <p:cxnSp>
        <p:nvCxnSpPr>
          <p:cNvPr id="15" name="Straight Arrow Connector 14"/>
          <p:cNvCxnSpPr>
            <a:stCxn id="21" idx="3"/>
            <a:endCxn id="14"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05872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1844824"/>
            <a:ext cx="8352926" cy="17205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844823"/>
            <a:ext cx="8352930" cy="1720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2" name="Straight Arrow Connector 11"/>
          <p:cNvCxnSpPr>
            <a:stCxn id="11"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Q11</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651624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Recurring Decimals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5"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3" name="Straight Arrow Connector 12"/>
          <p:cNvCxnSpPr>
            <a:stCxn id="11" idx="3"/>
            <a:endCxn id="1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6" action="ppaction://hlinksldjump"/>
          </p:cNvPr>
          <p:cNvSpPr/>
          <p:nvPr/>
        </p:nvSpPr>
        <p:spPr>
          <a:xfrm>
            <a:off x="2771928"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2H Q9</a:t>
            </a:r>
            <a:endParaRPr lang="en-GB" sz="1400" b="1" dirty="0">
              <a:latin typeface="Comic Sans MS" panose="030F0702030302020204" pitchFamily="66" charset="0"/>
            </a:endParaRPr>
          </a:p>
        </p:txBody>
      </p:sp>
      <p:sp>
        <p:nvSpPr>
          <p:cNvPr id="16" name="Rectangle 15">
            <a:hlinkClick r:id="rId7" action="ppaction://hlinksldjump"/>
          </p:cNvPr>
          <p:cNvSpPr/>
          <p:nvPr/>
        </p:nvSpPr>
        <p:spPr>
          <a:xfrm>
            <a:off x="5220200"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2H Q13</a:t>
            </a:r>
            <a:endParaRPr lang="en-GB" sz="1400" b="1" dirty="0">
              <a:latin typeface="Comic Sans MS" panose="030F0702030302020204" pitchFamily="66" charset="0"/>
            </a:endParaRPr>
          </a:p>
        </p:txBody>
      </p:sp>
      <p:sp>
        <p:nvSpPr>
          <p:cNvPr id="17" name="Rectangle 16">
            <a:hlinkClick r:id="rId8" action="ppaction://hlinksldjump"/>
          </p:cNvPr>
          <p:cNvSpPr/>
          <p:nvPr/>
        </p:nvSpPr>
        <p:spPr>
          <a:xfrm>
            <a:off x="5220072"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2H Q12</a:t>
            </a:r>
            <a:endParaRPr lang="en-GB" sz="1400" b="1" dirty="0">
              <a:latin typeface="Comic Sans MS" panose="030F0702030302020204" pitchFamily="66" charset="0"/>
            </a:endParaRPr>
          </a:p>
        </p:txBody>
      </p:sp>
      <p:sp>
        <p:nvSpPr>
          <p:cNvPr id="18" name="Rectangle 17">
            <a:hlinkClick r:id="rId9" action="ppaction://hlinksldjump"/>
          </p:cNvPr>
          <p:cNvSpPr/>
          <p:nvPr/>
        </p:nvSpPr>
        <p:spPr>
          <a:xfrm>
            <a:off x="5220072"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2H Q13</a:t>
            </a:r>
            <a:endParaRPr lang="en-GB" sz="1400" b="1" dirty="0">
              <a:latin typeface="Comic Sans MS" panose="030F0702030302020204" pitchFamily="66" charset="0"/>
            </a:endParaRPr>
          </a:p>
        </p:txBody>
      </p:sp>
      <p:sp>
        <p:nvSpPr>
          <p:cNvPr id="19" name="Rectangle 18">
            <a:hlinkClick r:id="rId10" action="ppaction://hlinksldjump"/>
          </p:cNvPr>
          <p:cNvSpPr/>
          <p:nvPr/>
        </p:nvSpPr>
        <p:spPr>
          <a:xfrm>
            <a:off x="5220072" y="41491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513968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1" y="4480730"/>
            <a:ext cx="8640958" cy="1756582"/>
          </a:xfrm>
          <a:prstGeom prst="rect">
            <a:avLst/>
          </a:prstGeom>
        </p:spPr>
      </p:pic>
      <p:pic>
        <p:nvPicPr>
          <p:cNvPr id="6" name="Picture 5"/>
          <p:cNvPicPr>
            <a:picLocks noChangeAspect="1"/>
          </p:cNvPicPr>
          <p:nvPr/>
        </p:nvPicPr>
        <p:blipFill>
          <a:blip r:embed="rId3"/>
          <a:stretch>
            <a:fillRect/>
          </a:stretch>
        </p:blipFill>
        <p:spPr>
          <a:xfrm>
            <a:off x="251521" y="3356992"/>
            <a:ext cx="8640958" cy="2081874"/>
          </a:xfrm>
          <a:prstGeom prst="rect">
            <a:avLst/>
          </a:prstGeom>
        </p:spPr>
      </p:pic>
      <p:pic>
        <p:nvPicPr>
          <p:cNvPr id="5" name="Picture 4"/>
          <p:cNvPicPr>
            <a:picLocks noChangeAspect="1"/>
          </p:cNvPicPr>
          <p:nvPr/>
        </p:nvPicPr>
        <p:blipFill>
          <a:blip r:embed="rId4"/>
          <a:stretch>
            <a:fillRect/>
          </a:stretch>
        </p:blipFill>
        <p:spPr>
          <a:xfrm>
            <a:off x="251520" y="1340768"/>
            <a:ext cx="8640960" cy="264688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251520" y="1052736"/>
            <a:ext cx="8640960" cy="1343092"/>
          </a:xfrm>
          <a:prstGeom prst="rect">
            <a:avLst/>
          </a:prstGeom>
        </p:spPr>
      </p:pic>
      <p:sp>
        <p:nvSpPr>
          <p:cNvPr id="20" name="Rectangle 19">
            <a:hlinkClick r:id="rId10"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11"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12"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Q9</a:t>
            </a:r>
            <a:endParaRPr lang="en-GB" sz="1400" b="1" dirty="0">
              <a:latin typeface="Comic Sans MS" panose="030F0702030302020204" pitchFamily="66" charset="0"/>
            </a:endParaRPr>
          </a:p>
        </p:txBody>
      </p:sp>
      <p:cxnSp>
        <p:nvCxnSpPr>
          <p:cNvPr id="25" name="Straight Arrow Connector 24"/>
          <p:cNvCxnSpPr>
            <a:stCxn id="21" idx="3"/>
            <a:endCxn id="24"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968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1082" y="1412776"/>
            <a:ext cx="8661836" cy="28714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1081" y="1412776"/>
            <a:ext cx="8661838"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241081" y="2708920"/>
            <a:ext cx="8661838"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2" name="Rectangle 21"/>
          <p:cNvSpPr/>
          <p:nvPr/>
        </p:nvSpPr>
        <p:spPr>
          <a:xfrm>
            <a:off x="241081" y="3501008"/>
            <a:ext cx="8661838" cy="783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7" name="Rectangle 16">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9" name="Straight Arrow Connector 18"/>
          <p:cNvCxnSpPr>
            <a:stCxn id="17"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Q9</a:t>
            </a:r>
            <a:endParaRPr lang="en-GB" sz="1400" b="1" dirty="0">
              <a:latin typeface="Comic Sans MS" panose="030F0702030302020204" pitchFamily="66" charset="0"/>
            </a:endParaRPr>
          </a:p>
        </p:txBody>
      </p:sp>
      <p:cxnSp>
        <p:nvCxnSpPr>
          <p:cNvPr id="24" name="Straight Arrow Connector 23"/>
          <p:cNvCxnSpPr>
            <a:stCxn id="18" idx="3"/>
            <a:endCxn id="23"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810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5" grpId="0" animBg="1"/>
      <p:bldP spid="21" grpId="0" animBg="1"/>
      <p:bldP spid="22" grpId="0" animBg="1"/>
    </p:bldLst>
  </p:timing>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404664"/>
            <a:ext cx="7632848" cy="57453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ectangle 19">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Q13</a:t>
            </a:r>
            <a:endParaRPr lang="en-GB" sz="1400" b="1" dirty="0">
              <a:latin typeface="Comic Sans MS" panose="030F0702030302020204" pitchFamily="66" charset="0"/>
            </a:endParaRPr>
          </a:p>
        </p:txBody>
      </p:sp>
      <p:cxnSp>
        <p:nvCxnSpPr>
          <p:cNvPr id="25" name="Straight Arrow Connector 24"/>
          <p:cNvCxnSpPr>
            <a:stCxn id="21" idx="3"/>
            <a:endCxn id="24"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4635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081" y="1484784"/>
            <a:ext cx="8661838" cy="14143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1081" y="1484782"/>
            <a:ext cx="8661838" cy="504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241081" y="1988840"/>
            <a:ext cx="8661838" cy="910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Q13</a:t>
            </a:r>
            <a:endParaRPr lang="en-GB" sz="1400" b="1" dirty="0">
              <a:latin typeface="Comic Sans MS" panose="030F0702030302020204" pitchFamily="66" charset="0"/>
            </a:endParaRPr>
          </a:p>
        </p:txBody>
      </p:sp>
      <p:cxnSp>
        <p:nvCxnSpPr>
          <p:cNvPr id="20" name="Straight Arrow Connector 19"/>
          <p:cNvCxnSpPr>
            <a:stCxn id="14" idx="3"/>
            <a:endCxn id="16"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982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5" grpId="0" animBg="1"/>
      <p:bldP spid="21" grpId="0" animBg="1"/>
    </p:bldLst>
  </p:timing>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8" y="3462436"/>
            <a:ext cx="8496944" cy="2702868"/>
          </a:xfrm>
          <a:prstGeom prst="rect">
            <a:avLst/>
          </a:prstGeom>
        </p:spPr>
      </p:pic>
      <p:pic>
        <p:nvPicPr>
          <p:cNvPr id="5" name="Picture 4"/>
          <p:cNvPicPr>
            <a:picLocks noChangeAspect="1"/>
          </p:cNvPicPr>
          <p:nvPr/>
        </p:nvPicPr>
        <p:blipFill rotWithShape="1">
          <a:blip r:embed="rId3"/>
          <a:srcRect t="13956"/>
          <a:stretch/>
        </p:blipFill>
        <p:spPr>
          <a:xfrm>
            <a:off x="323528" y="1124744"/>
            <a:ext cx="8496944" cy="310753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ectangle 19">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9"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10"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Q12</a:t>
            </a:r>
            <a:endParaRPr lang="en-GB" sz="1400" b="1" dirty="0">
              <a:latin typeface="Comic Sans MS" panose="030F0702030302020204" pitchFamily="66" charset="0"/>
            </a:endParaRPr>
          </a:p>
        </p:txBody>
      </p:sp>
      <p:cxnSp>
        <p:nvCxnSpPr>
          <p:cNvPr id="25" name="Straight Arrow Connector 24"/>
          <p:cNvCxnSpPr>
            <a:stCxn id="21" idx="3"/>
            <a:endCxn id="24"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11"/>
          <a:stretch>
            <a:fillRect/>
          </a:stretch>
        </p:blipFill>
        <p:spPr>
          <a:xfrm>
            <a:off x="323528" y="1052736"/>
            <a:ext cx="8496944" cy="646506"/>
          </a:xfrm>
          <a:prstGeom prst="rect">
            <a:avLst/>
          </a:prstGeom>
        </p:spPr>
      </p:pic>
    </p:spTree>
    <p:extLst>
      <p:ext uri="{BB962C8B-B14F-4D97-AF65-F5344CB8AC3E}">
        <p14:creationId xmlns:p14="http://schemas.microsoft.com/office/powerpoint/2010/main" val="3264933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7" y="4575132"/>
            <a:ext cx="7632846" cy="2238244"/>
          </a:xfrm>
          <a:prstGeom prst="rect">
            <a:avLst/>
          </a:prstGeom>
        </p:spPr>
      </p:pic>
      <p:pic>
        <p:nvPicPr>
          <p:cNvPr id="5" name="Picture 4"/>
          <p:cNvPicPr>
            <a:picLocks noChangeAspect="1"/>
          </p:cNvPicPr>
          <p:nvPr/>
        </p:nvPicPr>
        <p:blipFill>
          <a:blip r:embed="rId3"/>
          <a:stretch>
            <a:fillRect/>
          </a:stretch>
        </p:blipFill>
        <p:spPr>
          <a:xfrm>
            <a:off x="755576" y="3284984"/>
            <a:ext cx="7632848" cy="259149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1" name="Straight Arrow Connector 20"/>
          <p:cNvCxnSpPr>
            <a:stCxn id="14"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Q18</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11"/>
          <a:stretch>
            <a:fillRect/>
          </a:stretch>
        </p:blipFill>
        <p:spPr>
          <a:xfrm>
            <a:off x="755575" y="400070"/>
            <a:ext cx="7632850" cy="4037042"/>
          </a:xfrm>
          <a:prstGeom prst="rect">
            <a:avLst/>
          </a:prstGeom>
        </p:spPr>
      </p:pic>
    </p:spTree>
    <p:extLst>
      <p:ext uri="{BB962C8B-B14F-4D97-AF65-F5344CB8AC3E}">
        <p14:creationId xmlns:p14="http://schemas.microsoft.com/office/powerpoint/2010/main" val="4099002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1082" y="1772816"/>
            <a:ext cx="8661836" cy="17926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1081" y="1772815"/>
            <a:ext cx="866183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241081" y="2132856"/>
            <a:ext cx="8661838" cy="1432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7" name="Rectangle 16">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9" name="Straight Arrow Connector 18"/>
          <p:cNvCxnSpPr>
            <a:stCxn id="17"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Q12</a:t>
            </a:r>
            <a:endParaRPr lang="en-GB" sz="1400" b="1" dirty="0">
              <a:latin typeface="Comic Sans MS" panose="030F0702030302020204" pitchFamily="66" charset="0"/>
            </a:endParaRPr>
          </a:p>
        </p:txBody>
      </p:sp>
      <p:cxnSp>
        <p:nvCxnSpPr>
          <p:cNvPr id="23" name="Straight Arrow Connector 22"/>
          <p:cNvCxnSpPr>
            <a:stCxn id="18" idx="3"/>
            <a:endCxn id="22"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208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5" grpId="0" animBg="1"/>
      <p:bldP spid="21" grpId="0" animBg="1"/>
    </p:bldLst>
  </p:timing>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1520" y="3493740"/>
            <a:ext cx="8640960" cy="2671564"/>
          </a:xfrm>
          <a:prstGeom prst="rect">
            <a:avLst/>
          </a:prstGeom>
        </p:spPr>
      </p:pic>
      <p:pic>
        <p:nvPicPr>
          <p:cNvPr id="7" name="Picture 6"/>
          <p:cNvPicPr>
            <a:picLocks noChangeAspect="1"/>
          </p:cNvPicPr>
          <p:nvPr/>
        </p:nvPicPr>
        <p:blipFill>
          <a:blip r:embed="rId3"/>
          <a:stretch>
            <a:fillRect/>
          </a:stretch>
        </p:blipFill>
        <p:spPr>
          <a:xfrm>
            <a:off x="251520" y="1268760"/>
            <a:ext cx="8640960" cy="3122956"/>
          </a:xfrm>
          <a:prstGeom prst="rect">
            <a:avLst/>
          </a:prstGeom>
        </p:spPr>
      </p:pic>
      <p:pic>
        <p:nvPicPr>
          <p:cNvPr id="2" name="Picture 1"/>
          <p:cNvPicPr>
            <a:picLocks noChangeAspect="1"/>
          </p:cNvPicPr>
          <p:nvPr/>
        </p:nvPicPr>
        <p:blipFill>
          <a:blip r:embed="rId4"/>
          <a:stretch>
            <a:fillRect/>
          </a:stretch>
        </p:blipFill>
        <p:spPr>
          <a:xfrm>
            <a:off x="251520" y="980728"/>
            <a:ext cx="8640960" cy="590570"/>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ectangle 19">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10"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11"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Q13</a:t>
            </a:r>
            <a:endParaRPr lang="en-GB" sz="1400" b="1" dirty="0">
              <a:latin typeface="Comic Sans MS" panose="030F0702030302020204" pitchFamily="66" charset="0"/>
            </a:endParaRPr>
          </a:p>
        </p:txBody>
      </p:sp>
      <p:cxnSp>
        <p:nvCxnSpPr>
          <p:cNvPr id="25" name="Straight Arrow Connector 24"/>
          <p:cNvCxnSpPr>
            <a:stCxn id="21" idx="3"/>
            <a:endCxn id="24"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062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081" y="1772816"/>
            <a:ext cx="8661838" cy="9946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1081" y="1772816"/>
            <a:ext cx="866183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241081" y="2132856"/>
            <a:ext cx="8661838" cy="634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Q13</a:t>
            </a:r>
            <a:endParaRPr lang="en-GB" sz="1400" b="1" dirty="0">
              <a:latin typeface="Comic Sans MS" panose="030F0702030302020204" pitchFamily="66" charset="0"/>
            </a:endParaRPr>
          </a:p>
        </p:txBody>
      </p:sp>
      <p:cxnSp>
        <p:nvCxnSpPr>
          <p:cNvPr id="20" name="Straight Arrow Connector 19"/>
          <p:cNvCxnSpPr>
            <a:stCxn id="14" idx="3"/>
            <a:endCxn id="16"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047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5" grpId="0" animBg="1"/>
      <p:bldP spid="21" grpId="0" animBg="1"/>
    </p:bldLst>
  </p:timing>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4" y="953700"/>
            <a:ext cx="8208912" cy="542762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0" name="Rectangle 19">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smtClean="0">
                <a:latin typeface="Comic Sans MS" panose="030F0702030302020204" pitchFamily="66" charset="0"/>
              </a:rPr>
              <a:t>Nov </a:t>
            </a:r>
            <a:r>
              <a:rPr lang="en-GB" sz="1400" b="1" dirty="0" smtClean="0">
                <a:latin typeface="Comic Sans MS" panose="030F0702030302020204" pitchFamily="66" charset="0"/>
              </a:rPr>
              <a:t>2018 3H Q14</a:t>
            </a:r>
            <a:endParaRPr lang="en-GB" sz="1400" b="1" dirty="0">
              <a:latin typeface="Comic Sans MS" panose="030F0702030302020204" pitchFamily="66" charset="0"/>
            </a:endParaRPr>
          </a:p>
        </p:txBody>
      </p:sp>
      <p:cxnSp>
        <p:nvCxnSpPr>
          <p:cNvPr id="25" name="Straight Arrow Connector 24"/>
          <p:cNvCxnSpPr>
            <a:stCxn id="21" idx="3"/>
            <a:endCxn id="24"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814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1082" y="1772816"/>
            <a:ext cx="8661836" cy="17441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1081" y="1772815"/>
            <a:ext cx="8661838" cy="11575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241081" y="2930372"/>
            <a:ext cx="8661838" cy="586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4" name="Rectangle 2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6" name="Rectangle 25">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27" name="Straight Arrow Connector 26"/>
          <p:cNvCxnSpPr>
            <a:stCxn id="24" idx="3"/>
            <a:endCxn id="2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smtClean="0">
                <a:latin typeface="Comic Sans MS" panose="030F0702030302020204" pitchFamily="66" charset="0"/>
              </a:rPr>
              <a:t>Nov </a:t>
            </a:r>
            <a:r>
              <a:rPr lang="en-GB" sz="1400" b="1" dirty="0" smtClean="0">
                <a:latin typeface="Comic Sans MS" panose="030F0702030302020204" pitchFamily="66" charset="0"/>
              </a:rPr>
              <a:t>2018 3H Q14</a:t>
            </a:r>
            <a:endParaRPr lang="en-GB" sz="1400" b="1" dirty="0">
              <a:latin typeface="Comic Sans MS" panose="030F0702030302020204" pitchFamily="66" charset="0"/>
            </a:endParaRPr>
          </a:p>
        </p:txBody>
      </p:sp>
      <p:cxnSp>
        <p:nvCxnSpPr>
          <p:cNvPr id="29" name="Straight Arrow Connector 28"/>
          <p:cNvCxnSpPr>
            <a:stCxn id="26" idx="3"/>
            <a:endCxn id="28"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120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5" grpId="0" animBg="1"/>
      <p:bldP spid="21" grpId="0" animBg="1"/>
    </p:bldLst>
  </p:timing>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628650" y="159221"/>
            <a:ext cx="7886700" cy="1325563"/>
          </a:xfrm>
        </p:spPr>
        <p:txBody>
          <a:bodyPr>
            <a:normAutofit/>
          </a:bodyPr>
          <a:lstStyle/>
          <a:p>
            <a:r>
              <a:rPr lang="en-GB" sz="3200" dirty="0"/>
              <a:t>Notes on Shape &amp; Space </a:t>
            </a:r>
            <a:r>
              <a:rPr lang="en-GB" sz="3200" dirty="0" smtClean="0"/>
              <a:t>Questions for OCR</a:t>
            </a:r>
            <a:endParaRPr lang="en-GB" sz="3200" dirty="0"/>
          </a:p>
        </p:txBody>
      </p:sp>
      <p:sp>
        <p:nvSpPr>
          <p:cNvPr id="3" name="Content Placeholder 2"/>
          <p:cNvSpPr>
            <a:spLocks noGrp="1"/>
          </p:cNvSpPr>
          <p:nvPr>
            <p:ph idx="1"/>
          </p:nvPr>
        </p:nvSpPr>
        <p:spPr>
          <a:xfrm>
            <a:off x="457200" y="1412776"/>
            <a:ext cx="8229600" cy="5069160"/>
          </a:xfrm>
        </p:spPr>
        <p:txBody>
          <a:bodyPr>
            <a:normAutofit lnSpcReduction="10000"/>
          </a:bodyPr>
          <a:lstStyle/>
          <a:p>
            <a:pPr marL="0" indent="0">
              <a:buNone/>
            </a:pPr>
            <a:r>
              <a:rPr lang="en-GB" dirty="0"/>
              <a:t>Advanced Trig refers to the cosine and sine rules, as well as the formula for the area of a </a:t>
            </a:r>
            <a:r>
              <a:rPr lang="en-GB" dirty="0" smtClean="0"/>
              <a:t>triangle. Exact trig values may also appear here.</a:t>
            </a:r>
            <a:endParaRPr lang="en-GB" dirty="0"/>
          </a:p>
          <a:p>
            <a:pPr marL="0" indent="0">
              <a:buNone/>
            </a:pPr>
            <a:endParaRPr lang="en-GB" dirty="0"/>
          </a:p>
          <a:p>
            <a:pPr marL="0" indent="0">
              <a:buNone/>
            </a:pPr>
            <a:r>
              <a:rPr lang="en-GB" dirty="0"/>
              <a:t>Basic Trig, as with Pythagoras only refer to the use of 2D right angled triangles (although these may be in a 3D context). There are lots of questions which require both trigonometry and Pythagoras in their approach.</a:t>
            </a:r>
          </a:p>
          <a:p>
            <a:pPr marL="0" indent="0">
              <a:buNone/>
            </a:pPr>
            <a:endParaRPr lang="en-GB" dirty="0"/>
          </a:p>
          <a:p>
            <a:pPr marL="0" indent="0">
              <a:buNone/>
            </a:pPr>
            <a:r>
              <a:rPr lang="en-GB" dirty="0" smtClean="0"/>
              <a:t>Bearing questions may appear throughout the topic.</a:t>
            </a:r>
            <a:endParaRPr lang="en-GB" dirty="0"/>
          </a:p>
          <a:p>
            <a:pPr marL="0" indent="0">
              <a:buNone/>
            </a:pPr>
            <a:r>
              <a:rPr lang="en-GB" dirty="0"/>
              <a:t> </a:t>
            </a:r>
          </a:p>
          <a:p>
            <a:pPr marL="0" indent="0">
              <a:buNone/>
            </a:pPr>
            <a:r>
              <a:rPr lang="en-GB" dirty="0" smtClean="0"/>
              <a:t>I have included cylinder questions within the Prisms sub-topic due to ease of grouping questions together.</a:t>
            </a:r>
          </a:p>
          <a:p>
            <a:pPr marL="0" indent="0">
              <a:buNone/>
            </a:pPr>
            <a:endParaRPr lang="en-GB" dirty="0"/>
          </a:p>
          <a:p>
            <a:pPr marL="0" indent="0">
              <a:buNone/>
            </a:pPr>
            <a:r>
              <a:rPr lang="en-GB" dirty="0"/>
              <a:t>The sectors questions highlighted in orange are only those questions where the angle is not easily divisible from 360 (90 and 60 are not highlighted</a:t>
            </a:r>
            <a:r>
              <a:rPr lang="en-GB" dirty="0" smtClean="0"/>
              <a:t>)</a:t>
            </a:r>
            <a:endParaRPr lang="en-GB" dirty="0"/>
          </a:p>
        </p:txBody>
      </p:sp>
      <p:sp>
        <p:nvSpPr>
          <p:cNvPr id="6" name="Rectangle 5">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Tree>
    <p:extLst>
      <p:ext uri="{BB962C8B-B14F-4D97-AF65-F5344CB8AC3E}">
        <p14:creationId xmlns:p14="http://schemas.microsoft.com/office/powerpoint/2010/main" val="3051720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213"/>
            <a:ext cx="7886700" cy="1325563"/>
          </a:xfrm>
        </p:spPr>
        <p:txBody>
          <a:bodyPr>
            <a:normAutofit/>
          </a:bodyPr>
          <a:lstStyle/>
          <a:p>
            <a:pPr algn="ctr"/>
            <a:r>
              <a:rPr lang="en-GB" sz="4800" dirty="0">
                <a:latin typeface="Comic Sans MS" panose="030F0702030302020204" pitchFamily="66" charset="0"/>
              </a:rPr>
              <a:t>Shape &amp; Space</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4" name="Rectangle 3">
            <a:hlinkClick r:id="rId4" action="ppaction://hlinksldjump"/>
          </p:cNvPr>
          <p:cNvSpPr/>
          <p:nvPr/>
        </p:nvSpPr>
        <p:spPr>
          <a:xfrm>
            <a:off x="2051720" y="1268760"/>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omic Sans MS" panose="030F0702030302020204" pitchFamily="66" charset="0"/>
              </a:rPr>
              <a:t>Angles and Properties of Polygons</a:t>
            </a:r>
          </a:p>
        </p:txBody>
      </p:sp>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10274460" y="-533240"/>
              <a:ext cx="360" cy="360"/>
            </p14:xfrm>
          </p:contentPart>
        </mc:Choice>
        <mc:Fallback xmlns="">
          <p:pic>
            <p:nvPicPr>
              <p:cNvPr id="5" name="Ink 4"/>
              <p:cNvPicPr/>
              <p:nvPr/>
            </p:nvPicPr>
            <p:blipFill>
              <a:blip r:embed="rId6"/>
              <a:stretch>
                <a:fillRect/>
              </a:stretch>
            </p:blipFill>
            <p:spPr>
              <a:xfrm>
                <a:off x="10262580" y="-545120"/>
                <a:ext cx="24120" cy="24120"/>
              </a:xfrm>
              <a:prstGeom prst="rect">
                <a:avLst/>
              </a:prstGeom>
            </p:spPr>
          </p:pic>
        </mc:Fallback>
      </mc:AlternateContent>
      <p:sp>
        <p:nvSpPr>
          <p:cNvPr id="9" name="Rectangle 8">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7" name="Rectangle 6">
            <a:hlinkClick r:id="rId8" action="ppaction://hlinksldjump"/>
          </p:cNvPr>
          <p:cNvSpPr/>
          <p:nvPr/>
        </p:nvSpPr>
        <p:spPr>
          <a:xfrm>
            <a:off x="2051720" y="2060848"/>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Transformations of Shapes</a:t>
            </a:r>
          </a:p>
        </p:txBody>
      </p:sp>
      <p:sp>
        <p:nvSpPr>
          <p:cNvPr id="8" name="Rectangle 7">
            <a:hlinkClick r:id="rId9" action="ppaction://hlinksldjump"/>
          </p:cNvPr>
          <p:cNvSpPr/>
          <p:nvPr/>
        </p:nvSpPr>
        <p:spPr>
          <a:xfrm>
            <a:off x="2051720" y="2852936"/>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Similar Shapes</a:t>
            </a:r>
          </a:p>
        </p:txBody>
      </p:sp>
      <p:sp>
        <p:nvSpPr>
          <p:cNvPr id="10" name="Rectangle 9">
            <a:hlinkClick r:id="rId10" action="ppaction://hlinksldjump"/>
          </p:cNvPr>
          <p:cNvSpPr/>
          <p:nvPr/>
        </p:nvSpPr>
        <p:spPr>
          <a:xfrm>
            <a:off x="2051720" y="3645024"/>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Volume &amp; Surface Area</a:t>
            </a:r>
          </a:p>
        </p:txBody>
      </p:sp>
      <p:sp>
        <p:nvSpPr>
          <p:cNvPr id="11" name="Rectangle 10">
            <a:hlinkClick r:id="rId11" action="ppaction://hlinksldjump"/>
          </p:cNvPr>
          <p:cNvSpPr/>
          <p:nvPr/>
        </p:nvSpPr>
        <p:spPr>
          <a:xfrm>
            <a:off x="6804248" y="2092784"/>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Circle Theorems</a:t>
            </a:r>
          </a:p>
        </p:txBody>
      </p:sp>
      <p:sp>
        <p:nvSpPr>
          <p:cNvPr id="12" name="Rectangle 11">
            <a:hlinkClick r:id="rId12" action="ppaction://hlinksldjump"/>
          </p:cNvPr>
          <p:cNvSpPr/>
          <p:nvPr/>
        </p:nvSpPr>
        <p:spPr>
          <a:xfrm>
            <a:off x="2051720" y="5229200"/>
            <a:ext cx="2160000" cy="720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Basic Trigonometry</a:t>
            </a:r>
          </a:p>
        </p:txBody>
      </p:sp>
      <p:sp>
        <p:nvSpPr>
          <p:cNvPr id="13" name="Rectangle 12">
            <a:hlinkClick r:id="rId13" action="ppaction://hlinksldjump"/>
          </p:cNvPr>
          <p:cNvSpPr/>
          <p:nvPr/>
        </p:nvSpPr>
        <p:spPr>
          <a:xfrm>
            <a:off x="4427984" y="2348880"/>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Constructions</a:t>
            </a:r>
            <a:endParaRPr lang="en-GB" sz="2000" b="1" dirty="0">
              <a:latin typeface="Comic Sans MS" panose="030F0702030302020204" pitchFamily="66" charset="0"/>
            </a:endParaRPr>
          </a:p>
        </p:txBody>
      </p:sp>
      <p:sp>
        <p:nvSpPr>
          <p:cNvPr id="15" name="Rectangle 14">
            <a:hlinkClick r:id="rId14" action="ppaction://hlinksldjump"/>
          </p:cNvPr>
          <p:cNvSpPr/>
          <p:nvPr/>
        </p:nvSpPr>
        <p:spPr>
          <a:xfrm>
            <a:off x="4427984" y="5229200"/>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Advanced Trigonometry</a:t>
            </a:r>
          </a:p>
        </p:txBody>
      </p:sp>
      <p:sp>
        <p:nvSpPr>
          <p:cNvPr id="16" name="Rectangle 15">
            <a:hlinkClick r:id="rId15" action="ppaction://hlinksldjump"/>
          </p:cNvPr>
          <p:cNvSpPr/>
          <p:nvPr/>
        </p:nvSpPr>
        <p:spPr>
          <a:xfrm>
            <a:off x="6804248" y="5229200"/>
            <a:ext cx="2160000" cy="720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Pythagoras</a:t>
            </a:r>
          </a:p>
        </p:txBody>
      </p:sp>
      <p:sp>
        <p:nvSpPr>
          <p:cNvPr id="17" name="Rectangle 16">
            <a:hlinkClick r:id="rId16" action="ppaction://hlinksldjump"/>
          </p:cNvPr>
          <p:cNvSpPr/>
          <p:nvPr/>
        </p:nvSpPr>
        <p:spPr>
          <a:xfrm>
            <a:off x="6804248" y="1268760"/>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Vectors</a:t>
            </a:r>
          </a:p>
        </p:txBody>
      </p:sp>
      <p:sp>
        <p:nvSpPr>
          <p:cNvPr id="18" name="Rectangle 17">
            <a:hlinkClick r:id="rId17" action="ppaction://hlinksldjump"/>
          </p:cNvPr>
          <p:cNvSpPr/>
          <p:nvPr/>
        </p:nvSpPr>
        <p:spPr>
          <a:xfrm>
            <a:off x="4427984" y="1268760"/>
            <a:ext cx="2160000" cy="100811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Angles (Including Parallel Lines)</a:t>
            </a:r>
          </a:p>
        </p:txBody>
      </p:sp>
      <p:sp>
        <p:nvSpPr>
          <p:cNvPr id="19" name="Rectangle 18"/>
          <p:cNvSpPr/>
          <p:nvPr/>
        </p:nvSpPr>
        <p:spPr>
          <a:xfrm>
            <a:off x="5364088" y="6476280"/>
            <a:ext cx="3024336" cy="297173"/>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Many Q’s require Trig &amp; </a:t>
            </a:r>
            <a:r>
              <a:rPr lang="en-GB" sz="1400" b="1" dirty="0" err="1">
                <a:latin typeface="Comic Sans MS" panose="030F0702030302020204" pitchFamily="66" charset="0"/>
              </a:rPr>
              <a:t>Pythag</a:t>
            </a:r>
            <a:endParaRPr lang="en-GB" sz="1400" b="1" dirty="0">
              <a:latin typeface="Comic Sans MS" panose="030F0702030302020204" pitchFamily="66" charset="0"/>
            </a:endParaRPr>
          </a:p>
        </p:txBody>
      </p:sp>
      <p:sp>
        <p:nvSpPr>
          <p:cNvPr id="20" name="Rectangle 19">
            <a:hlinkClick r:id="rId18" action="ppaction://hlinksldjump"/>
          </p:cNvPr>
          <p:cNvSpPr/>
          <p:nvPr/>
        </p:nvSpPr>
        <p:spPr>
          <a:xfrm>
            <a:off x="6804248" y="3645024"/>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Circles &amp; Sectors</a:t>
            </a:r>
          </a:p>
        </p:txBody>
      </p:sp>
      <p:sp>
        <p:nvSpPr>
          <p:cNvPr id="21" name="Rectangle 20">
            <a:hlinkClick r:id="rId19" action="ppaction://hlinksldjump"/>
          </p:cNvPr>
          <p:cNvSpPr/>
          <p:nvPr/>
        </p:nvSpPr>
        <p:spPr>
          <a:xfrm>
            <a:off x="4427984" y="3642717"/>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2D Area &amp; Perimeter</a:t>
            </a:r>
          </a:p>
        </p:txBody>
      </p:sp>
      <p:sp>
        <p:nvSpPr>
          <p:cNvPr id="22" name="Rectangle 21">
            <a:hlinkClick r:id="rId20" action="ppaction://hlinksldjump"/>
          </p:cNvPr>
          <p:cNvSpPr/>
          <p:nvPr/>
        </p:nvSpPr>
        <p:spPr>
          <a:xfrm>
            <a:off x="2051720" y="4437112"/>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Prisms</a:t>
            </a:r>
          </a:p>
        </p:txBody>
      </p:sp>
      <p:sp>
        <p:nvSpPr>
          <p:cNvPr id="23" name="Rectangle 22">
            <a:hlinkClick r:id="rId21" action="ppaction://hlinksldjump"/>
          </p:cNvPr>
          <p:cNvSpPr/>
          <p:nvPr/>
        </p:nvSpPr>
        <p:spPr>
          <a:xfrm>
            <a:off x="112494" y="6453336"/>
            <a:ext cx="136316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Notes</a:t>
            </a:r>
          </a:p>
        </p:txBody>
      </p:sp>
      <p:sp>
        <p:nvSpPr>
          <p:cNvPr id="25" name="Rectangle 24">
            <a:hlinkClick r:id="rId22" action="ppaction://hlinksldjump"/>
          </p:cNvPr>
          <p:cNvSpPr/>
          <p:nvPr/>
        </p:nvSpPr>
        <p:spPr>
          <a:xfrm>
            <a:off x="2051720" y="6021288"/>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Trig Exact Values &amp; Graphs</a:t>
            </a:r>
          </a:p>
        </p:txBody>
      </p:sp>
    </p:spTree>
    <p:extLst>
      <p:ext uri="{BB962C8B-B14F-4D97-AF65-F5344CB8AC3E}">
        <p14:creationId xmlns:p14="http://schemas.microsoft.com/office/powerpoint/2010/main" val="2375389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6" name="Rectangle 5">
            <a:hlinkClick r:id="rId5"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7" name="Straight Arrow Connector 6"/>
          <p:cNvCxnSpPr>
            <a:stCxn id="5" idx="3"/>
            <a:endCxn id="6"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ctangle 32">
            <a:hlinkClick r:id="rId6" action="ppaction://hlinksldjump"/>
          </p:cNvPr>
          <p:cNvSpPr/>
          <p:nvPr/>
        </p:nvSpPr>
        <p:spPr>
          <a:xfrm>
            <a:off x="2843936"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1H Q4</a:t>
            </a:r>
            <a:endParaRPr lang="en-GB" sz="1400" b="1" dirty="0">
              <a:latin typeface="Comic Sans MS" panose="030F0702030302020204" pitchFamily="66" charset="0"/>
            </a:endParaRPr>
          </a:p>
        </p:txBody>
      </p:sp>
      <p:sp>
        <p:nvSpPr>
          <p:cNvPr id="18" name="Title 1"/>
          <p:cNvSpPr>
            <a:spLocks noGrp="1"/>
          </p:cNvSpPr>
          <p:nvPr>
            <p:ph type="title"/>
          </p:nvPr>
        </p:nvSpPr>
        <p:spPr>
          <a:xfrm>
            <a:off x="628650" y="365126"/>
            <a:ext cx="7886700" cy="1325563"/>
          </a:xfrm>
        </p:spPr>
        <p:txBody>
          <a:bodyPr>
            <a:normAutofit/>
          </a:bodyPr>
          <a:lstStyle/>
          <a:p>
            <a:pPr algn="ctr"/>
            <a:r>
              <a:rPr lang="en-GB" sz="3600" dirty="0">
                <a:latin typeface="Comic Sans MS" panose="030F0702030302020204" pitchFamily="66" charset="0"/>
              </a:rPr>
              <a:t>Angles and Properties of Polygons</a:t>
            </a:r>
          </a:p>
        </p:txBody>
      </p:sp>
      <p:sp>
        <p:nvSpPr>
          <p:cNvPr id="19" name="Rectangle 18"/>
          <p:cNvSpPr/>
          <p:nvPr/>
        </p:nvSpPr>
        <p:spPr>
          <a:xfrm>
            <a:off x="63352" y="6272624"/>
            <a:ext cx="1628328"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Quadrilaterals</a:t>
            </a:r>
          </a:p>
        </p:txBody>
      </p:sp>
      <p:sp>
        <p:nvSpPr>
          <p:cNvPr id="12" name="Rectangle 11">
            <a:hlinkClick r:id="rId7" action="ppaction://hlinksldjump"/>
          </p:cNvPr>
          <p:cNvSpPr/>
          <p:nvPr/>
        </p:nvSpPr>
        <p:spPr>
          <a:xfrm>
            <a:off x="5076184"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2H Q8</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5076056"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17" name="Rectangle 16">
            <a:hlinkClick r:id="rId9" action="ppaction://hlinksldjump"/>
          </p:cNvPr>
          <p:cNvSpPr/>
          <p:nvPr/>
        </p:nvSpPr>
        <p:spPr>
          <a:xfrm>
            <a:off x="5076056" y="357307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2H Q10</a:t>
            </a:r>
            <a:endParaRPr lang="en-GB" sz="1400" b="1" dirty="0">
              <a:latin typeface="Comic Sans MS" panose="030F0702030302020204" pitchFamily="66" charset="0"/>
            </a:endParaRPr>
          </a:p>
        </p:txBody>
      </p:sp>
      <p:sp>
        <p:nvSpPr>
          <p:cNvPr id="20" name="Rectangle 19">
            <a:hlinkClick r:id="rId10" action="ppaction://hlinksldjump"/>
          </p:cNvPr>
          <p:cNvSpPr/>
          <p:nvPr/>
        </p:nvSpPr>
        <p:spPr>
          <a:xfrm>
            <a:off x="5076056"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3H Q11</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358178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980728"/>
            <a:ext cx="8640960" cy="51494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21" name="Straight Arrow Connector 20"/>
          <p:cNvCxnSpPr>
            <a:stCxn id="19"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Q4 </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005864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735569"/>
            <a:ext cx="1197768" cy="1197768"/>
          </a:xfrm>
          <a:prstGeom prst="rect">
            <a:avLst/>
          </a:prstGeom>
          <a:noFill/>
        </p:spPr>
      </p:pic>
      <p:sp>
        <p:nvSpPr>
          <p:cNvPr id="10" name="Rectangle 9">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6"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15" name="Straight Arrow Connector 14"/>
          <p:cNvCxnSpPr>
            <a:stCxn id="10" idx="3"/>
            <a:endCxn id="14"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Q4 </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8"/>
          <a:stretch>
            <a:fillRect/>
          </a:stretch>
        </p:blipFill>
        <p:spPr>
          <a:xfrm>
            <a:off x="251520" y="1988840"/>
            <a:ext cx="8640960" cy="654618"/>
          </a:xfrm>
          <a:prstGeom prst="rect">
            <a:avLst/>
          </a:prstGeom>
        </p:spPr>
      </p:pic>
      <p:sp>
        <p:nvSpPr>
          <p:cNvPr id="22" name="Rectangle 21"/>
          <p:cNvSpPr/>
          <p:nvPr/>
        </p:nvSpPr>
        <p:spPr>
          <a:xfrm>
            <a:off x="251520" y="1988838"/>
            <a:ext cx="8640960" cy="6546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Tree>
    <p:extLst>
      <p:ext uri="{BB962C8B-B14F-4D97-AF65-F5344CB8AC3E}">
        <p14:creationId xmlns:p14="http://schemas.microsoft.com/office/powerpoint/2010/main" val="1718284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2924944"/>
            <a:ext cx="8640956" cy="1480884"/>
          </a:xfrm>
          <a:prstGeom prst="rect">
            <a:avLst/>
          </a:prstGeom>
        </p:spPr>
      </p:pic>
      <p:pic>
        <p:nvPicPr>
          <p:cNvPr id="4" name="Picture 3"/>
          <p:cNvPicPr>
            <a:picLocks noChangeAspect="1"/>
          </p:cNvPicPr>
          <p:nvPr/>
        </p:nvPicPr>
        <p:blipFill>
          <a:blip r:embed="rId3"/>
          <a:stretch>
            <a:fillRect/>
          </a:stretch>
        </p:blipFill>
        <p:spPr>
          <a:xfrm>
            <a:off x="251521" y="1700808"/>
            <a:ext cx="8640958" cy="114430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7" name="Rectangle 16"/>
          <p:cNvSpPr/>
          <p:nvPr/>
        </p:nvSpPr>
        <p:spPr>
          <a:xfrm>
            <a:off x="251521" y="1700807"/>
            <a:ext cx="8640958" cy="1144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9" name="Rectangle 28"/>
          <p:cNvSpPr/>
          <p:nvPr/>
        </p:nvSpPr>
        <p:spPr>
          <a:xfrm>
            <a:off x="251521" y="2924944"/>
            <a:ext cx="8640958" cy="1480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Q18</a:t>
            </a:r>
            <a:endParaRPr lang="en-GB" sz="1400" b="1" dirty="0">
              <a:latin typeface="Comic Sans MS" panose="030F0702030302020204" pitchFamily="66" charset="0"/>
            </a:endParaRPr>
          </a:p>
        </p:txBody>
      </p:sp>
      <p:cxnSp>
        <p:nvCxnSpPr>
          <p:cNvPr id="26" name="Straight Arrow Connector 25"/>
          <p:cNvCxnSpPr>
            <a:stCxn id="15" idx="3"/>
            <a:endCxn id="19"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604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7" grpId="0" animBg="1"/>
      <p:bldP spid="29" grpId="0" animBg="1"/>
    </p:bldLst>
  </p:timing>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6" y="4814958"/>
            <a:ext cx="7632848" cy="1998418"/>
          </a:xfrm>
          <a:prstGeom prst="rect">
            <a:avLst/>
          </a:prstGeom>
        </p:spPr>
      </p:pic>
      <p:pic>
        <p:nvPicPr>
          <p:cNvPr id="5" name="Picture 4"/>
          <p:cNvPicPr>
            <a:picLocks noChangeAspect="1"/>
          </p:cNvPicPr>
          <p:nvPr/>
        </p:nvPicPr>
        <p:blipFill>
          <a:blip r:embed="rId3"/>
          <a:stretch>
            <a:fillRect/>
          </a:stretch>
        </p:blipFill>
        <p:spPr>
          <a:xfrm>
            <a:off x="755577" y="2996952"/>
            <a:ext cx="7632846" cy="287190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9" name="Rectangle 18">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8"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21" name="Straight Arrow Connector 20"/>
          <p:cNvCxnSpPr>
            <a:stCxn id="19"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Q8 </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11"/>
          <a:stretch>
            <a:fillRect/>
          </a:stretch>
        </p:blipFill>
        <p:spPr>
          <a:xfrm>
            <a:off x="755576" y="404664"/>
            <a:ext cx="7632848" cy="3251160"/>
          </a:xfrm>
          <a:prstGeom prst="rect">
            <a:avLst/>
          </a:prstGeom>
        </p:spPr>
      </p:pic>
    </p:spTree>
    <p:extLst>
      <p:ext uri="{BB962C8B-B14F-4D97-AF65-F5344CB8AC3E}">
        <p14:creationId xmlns:p14="http://schemas.microsoft.com/office/powerpoint/2010/main" val="1844267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2377558"/>
            <a:ext cx="8640960" cy="2275578"/>
          </a:xfrm>
          <a:prstGeom prst="rect">
            <a:avLst/>
          </a:prstGeom>
        </p:spPr>
      </p:pic>
      <p:pic>
        <p:nvPicPr>
          <p:cNvPr id="2" name="Picture 1"/>
          <p:cNvPicPr>
            <a:picLocks noChangeAspect="1"/>
          </p:cNvPicPr>
          <p:nvPr/>
        </p:nvPicPr>
        <p:blipFill>
          <a:blip r:embed="rId3"/>
          <a:stretch>
            <a:fillRect/>
          </a:stretch>
        </p:blipFill>
        <p:spPr>
          <a:xfrm>
            <a:off x="251520" y="1052736"/>
            <a:ext cx="8640960" cy="121244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2" name="Rectangle 21"/>
          <p:cNvSpPr/>
          <p:nvPr/>
        </p:nvSpPr>
        <p:spPr>
          <a:xfrm>
            <a:off x="251520" y="1052736"/>
            <a:ext cx="8640960" cy="1212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18" name="Straight Arrow Connector 17"/>
          <p:cNvCxnSpPr>
            <a:stCxn id="11" idx="3"/>
            <a:endCxn id="13"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Q8 </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51520" y="2377558"/>
            <a:ext cx="8640960" cy="2275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675362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animBg="1"/>
      <p:bldP spid="23" grpId="0" animBg="1"/>
    </p:bldLst>
  </p:timing>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30" y="4177448"/>
            <a:ext cx="8496940" cy="2059864"/>
          </a:xfrm>
          <a:prstGeom prst="rect">
            <a:avLst/>
          </a:prstGeom>
        </p:spPr>
      </p:pic>
      <p:pic>
        <p:nvPicPr>
          <p:cNvPr id="2" name="Picture 1"/>
          <p:cNvPicPr>
            <a:picLocks noChangeAspect="1"/>
          </p:cNvPicPr>
          <p:nvPr/>
        </p:nvPicPr>
        <p:blipFill>
          <a:blip r:embed="rId3"/>
          <a:stretch>
            <a:fillRect/>
          </a:stretch>
        </p:blipFill>
        <p:spPr>
          <a:xfrm>
            <a:off x="323529" y="980728"/>
            <a:ext cx="8496942" cy="465889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9" name="Rectangle 18">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8"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21" name="Straight Arrow Connector 20"/>
          <p:cNvCxnSpPr>
            <a:stCxn id="19"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Q7 </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6604401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1340768"/>
            <a:ext cx="8640960" cy="19357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0" y="1340766"/>
            <a:ext cx="8640960" cy="1935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16" name="Straight Arrow Connector 15"/>
          <p:cNvCxnSpPr>
            <a:stCxn id="14" idx="3"/>
            <a:endCxn id="15"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Q7 </a:t>
            </a:r>
            <a:endParaRPr lang="en-GB" sz="1400" b="1" dirty="0">
              <a:latin typeface="Comic Sans MS" panose="030F0702030302020204" pitchFamily="66" charset="0"/>
            </a:endParaRPr>
          </a:p>
        </p:txBody>
      </p:sp>
      <p:cxnSp>
        <p:nvCxnSpPr>
          <p:cNvPr id="21" name="Straight Arrow Connector 20"/>
          <p:cNvCxnSpPr>
            <a:stCxn id="15" idx="3"/>
            <a:endCxn id="17"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216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7625" y="626760"/>
            <a:ext cx="6768750" cy="56825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21" name="Straight Arrow Connector 20"/>
          <p:cNvCxnSpPr>
            <a:stCxn id="19"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Q10 </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25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556792"/>
            <a:ext cx="8640960" cy="19973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0" y="1565245"/>
            <a:ext cx="8640960" cy="1988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18" name="Straight Arrow Connector 17"/>
          <p:cNvCxnSpPr>
            <a:stCxn id="11" idx="3"/>
            <a:endCxn id="13"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Q10 </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52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1974316"/>
            <a:ext cx="8640958" cy="36149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21" name="Straight Arrow Connector 20"/>
          <p:cNvCxnSpPr>
            <a:stCxn id="19"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Q11 </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251520" y="1124744"/>
            <a:ext cx="8640960" cy="1027000"/>
          </a:xfrm>
          <a:prstGeom prst="rect">
            <a:avLst/>
          </a:prstGeom>
        </p:spPr>
      </p:pic>
    </p:spTree>
    <p:extLst>
      <p:ext uri="{BB962C8B-B14F-4D97-AF65-F5344CB8AC3E}">
        <p14:creationId xmlns:p14="http://schemas.microsoft.com/office/powerpoint/2010/main" val="1375860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620688"/>
            <a:ext cx="8640960" cy="51695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0" y="585082"/>
            <a:ext cx="8640960" cy="5205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16" name="Straight Arrow Connector 15"/>
          <p:cNvCxnSpPr>
            <a:stCxn id="14" idx="3"/>
            <a:endCxn id="15"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Q11 </a:t>
            </a:r>
            <a:endParaRPr lang="en-GB" sz="1400" b="1" dirty="0">
              <a:latin typeface="Comic Sans MS" panose="030F0702030302020204" pitchFamily="66" charset="0"/>
            </a:endParaRPr>
          </a:p>
        </p:txBody>
      </p:sp>
      <p:cxnSp>
        <p:nvCxnSpPr>
          <p:cNvPr id="21" name="Straight Arrow Connector 20"/>
          <p:cNvCxnSpPr>
            <a:stCxn id="15" idx="3"/>
            <a:endCxn id="17"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764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normAutofit/>
          </a:bodyPr>
          <a:lstStyle/>
          <a:p>
            <a:pPr algn="ctr"/>
            <a:r>
              <a:rPr lang="en-GB" sz="4000" dirty="0">
                <a:latin typeface="Comic Sans MS" panose="030F0702030302020204" pitchFamily="66" charset="0"/>
              </a:rPr>
              <a:t>Angles (Including Parallel Lines)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6" name="Rectangle 5">
            <a:hlinkClick r:id="rId5"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7" name="Straight Arrow Connector 6"/>
          <p:cNvCxnSpPr>
            <a:stCxn id="5" idx="3"/>
            <a:endCxn id="6"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a:hlinkClick r:id="rId6" action="ppaction://hlinksldjump"/>
          </p:cNvPr>
          <p:cNvSpPr/>
          <p:nvPr/>
        </p:nvSpPr>
        <p:spPr>
          <a:xfrm>
            <a:off x="2987952" y="3284984"/>
            <a:ext cx="1152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14" name="Rectangle 13"/>
          <p:cNvSpPr/>
          <p:nvPr/>
        </p:nvSpPr>
        <p:spPr>
          <a:xfrm>
            <a:off x="107120" y="6381328"/>
            <a:ext cx="1800584"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Parallel lines</a:t>
            </a:r>
          </a:p>
        </p:txBody>
      </p:sp>
      <p:sp>
        <p:nvSpPr>
          <p:cNvPr id="15" name="Rectangle 14"/>
          <p:cNvSpPr/>
          <p:nvPr/>
        </p:nvSpPr>
        <p:spPr>
          <a:xfrm>
            <a:off x="107504" y="5949280"/>
            <a:ext cx="1296528" cy="36004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Bearings</a:t>
            </a:r>
            <a:endParaRPr lang="en-GB" sz="2000" b="1" dirty="0">
              <a:latin typeface="Comic Sans MS" panose="030F0702030302020204" pitchFamily="66" charset="0"/>
            </a:endParaRPr>
          </a:p>
        </p:txBody>
      </p:sp>
      <p:sp>
        <p:nvSpPr>
          <p:cNvPr id="16" name="Rectangle 15"/>
          <p:cNvSpPr/>
          <p:nvPr/>
        </p:nvSpPr>
        <p:spPr>
          <a:xfrm>
            <a:off x="1979712" y="6381328"/>
            <a:ext cx="1440160" cy="36004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See Also:</a:t>
            </a:r>
            <a:endParaRPr lang="en-GB" sz="2000" b="1" dirty="0">
              <a:latin typeface="Comic Sans MS" panose="030F0702030302020204" pitchFamily="66" charset="0"/>
            </a:endParaRPr>
          </a:p>
        </p:txBody>
      </p:sp>
      <p:sp>
        <p:nvSpPr>
          <p:cNvPr id="20" name="Rectangle 19">
            <a:hlinkClick r:id="rId7" action="ppaction://hlinksldjump"/>
          </p:cNvPr>
          <p:cNvSpPr/>
          <p:nvPr/>
        </p:nvSpPr>
        <p:spPr>
          <a:xfrm>
            <a:off x="3491880" y="6381328"/>
            <a:ext cx="4608512" cy="36004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Similar shapes (congruent triangles)</a:t>
            </a:r>
            <a:endParaRPr lang="en-GB" sz="2000" b="1" dirty="0">
              <a:latin typeface="Comic Sans MS" panose="030F0702030302020204" pitchFamily="66" charset="0"/>
            </a:endParaRPr>
          </a:p>
        </p:txBody>
      </p:sp>
      <p:sp>
        <p:nvSpPr>
          <p:cNvPr id="21" name="Rectangle 20">
            <a:hlinkClick r:id="rId8" action="ppaction://hlinksldjump"/>
          </p:cNvPr>
          <p:cNvSpPr/>
          <p:nvPr/>
        </p:nvSpPr>
        <p:spPr>
          <a:xfrm>
            <a:off x="5076184" y="3284984"/>
            <a:ext cx="1152000" cy="540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043850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4941168"/>
            <a:ext cx="8640958" cy="1303724"/>
          </a:xfrm>
          <a:prstGeom prst="rect">
            <a:avLst/>
          </a:prstGeom>
        </p:spPr>
      </p:pic>
      <p:pic>
        <p:nvPicPr>
          <p:cNvPr id="4" name="Picture 3"/>
          <p:cNvPicPr>
            <a:picLocks noChangeAspect="1"/>
          </p:cNvPicPr>
          <p:nvPr/>
        </p:nvPicPr>
        <p:blipFill>
          <a:blip r:embed="rId3"/>
          <a:stretch>
            <a:fillRect/>
          </a:stretch>
        </p:blipFill>
        <p:spPr>
          <a:xfrm>
            <a:off x="251520" y="4365104"/>
            <a:ext cx="8640960" cy="154303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1" name="Rectangle 10">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14" name="Straight Arrow Connector 13"/>
          <p:cNvCxnSpPr>
            <a:stCxn id="11" idx="3"/>
            <a:endCxn id="13"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5832140" y="35482"/>
            <a:ext cx="21242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0"/>
          <a:stretch>
            <a:fillRect/>
          </a:stretch>
        </p:blipFill>
        <p:spPr>
          <a:xfrm>
            <a:off x="251520" y="980728"/>
            <a:ext cx="8640960" cy="3990018"/>
          </a:xfrm>
          <a:prstGeom prst="rect">
            <a:avLst/>
          </a:prstGeom>
        </p:spPr>
      </p:pic>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1360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196752"/>
            <a:ext cx="8352928" cy="31025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1" name="Straight Arrow Connector 20"/>
          <p:cNvCxnSpPr>
            <a:stCxn id="14"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Q17</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453127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442" y="1916832"/>
            <a:ext cx="8793116" cy="10712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75442" y="2492896"/>
            <a:ext cx="8784975" cy="4951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15" name="Straight Arrow Connector 14"/>
          <p:cNvCxnSpPr>
            <a:stCxn id="13" idx="3"/>
            <a:endCxn id="14"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5832140" y="35482"/>
            <a:ext cx="21242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a:t>
            </a:r>
            <a:endParaRPr lang="en-GB" sz="1400" b="1" dirty="0">
              <a:latin typeface="Comic Sans MS" panose="030F0702030302020204" pitchFamily="66" charset="0"/>
            </a:endParaRPr>
          </a:p>
        </p:txBody>
      </p:sp>
      <p:cxnSp>
        <p:nvCxnSpPr>
          <p:cNvPr id="19" name="Straight Arrow Connector 18"/>
          <p:cNvCxnSpPr>
            <a:stCxn id="14" idx="3"/>
            <a:endCxn id="18"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75442" y="1916831"/>
            <a:ext cx="8784975" cy="576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Tree>
    <p:extLst>
      <p:ext uri="{BB962C8B-B14F-4D97-AF65-F5344CB8AC3E}">
        <p14:creationId xmlns:p14="http://schemas.microsoft.com/office/powerpoint/2010/main" val="1819601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P spid="22" grpId="0" animBg="1"/>
    </p:bldLst>
  </p:timing>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55577" y="4585110"/>
            <a:ext cx="7632846" cy="2228266"/>
          </a:xfrm>
          <a:prstGeom prst="rect">
            <a:avLst/>
          </a:prstGeom>
        </p:spPr>
      </p:pic>
      <p:pic>
        <p:nvPicPr>
          <p:cNvPr id="6" name="Picture 5"/>
          <p:cNvPicPr>
            <a:picLocks noChangeAspect="1"/>
          </p:cNvPicPr>
          <p:nvPr/>
        </p:nvPicPr>
        <p:blipFill>
          <a:blip r:embed="rId3"/>
          <a:stretch>
            <a:fillRect/>
          </a:stretch>
        </p:blipFill>
        <p:spPr>
          <a:xfrm>
            <a:off x="755577" y="404664"/>
            <a:ext cx="7632846" cy="533344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1" name="Rectangle 10">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14" name="Straight Arrow Connector 13"/>
          <p:cNvCxnSpPr>
            <a:stCxn id="11" idx="3"/>
            <a:endCxn id="13"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5832140" y="35482"/>
            <a:ext cx="21242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Q9</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74276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5443" y="1772816"/>
            <a:ext cx="8793114" cy="18644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75442" y="1772815"/>
            <a:ext cx="8784975" cy="18644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7"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20" name="Straight Arrow Connector 19"/>
          <p:cNvCxnSpPr>
            <a:stCxn id="16" idx="3"/>
            <a:endCxn id="17"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5832140" y="35482"/>
            <a:ext cx="21242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Q9</a:t>
            </a:r>
            <a:endParaRPr lang="en-GB" sz="1400" b="1" dirty="0">
              <a:latin typeface="Comic Sans MS" panose="030F0702030302020204" pitchFamily="66" charset="0"/>
            </a:endParaRPr>
          </a:p>
        </p:txBody>
      </p:sp>
      <p:cxnSp>
        <p:nvCxnSpPr>
          <p:cNvPr id="24" name="Straight Arrow Connector 23"/>
          <p:cNvCxnSpPr>
            <a:stCxn id="17" idx="3"/>
            <a:endCxn id="21"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306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normAutofit fontScale="90000"/>
          </a:bodyPr>
          <a:lstStyle/>
          <a:p>
            <a:pPr algn="ctr"/>
            <a:r>
              <a:rPr lang="en-GB" sz="4800" dirty="0">
                <a:latin typeface="Comic Sans MS" panose="030F0702030302020204" pitchFamily="66" charset="0"/>
              </a:rPr>
              <a:t>Transformations of Shapes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9" name="Rectangle 8">
            <a:hlinkClick r:id="rId5"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0" name="Straight Arrow Connector 9"/>
          <p:cNvCxnSpPr>
            <a:stCxn id="8" idx="3"/>
            <a:endCxn id="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Rectangle 47">
            <a:hlinkClick r:id="rId6" action="ppaction://hlinksldjump"/>
          </p:cNvPr>
          <p:cNvSpPr/>
          <p:nvPr/>
        </p:nvSpPr>
        <p:spPr>
          <a:xfrm>
            <a:off x="2987952"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3599892" y="6524624"/>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sp>
        <p:nvSpPr>
          <p:cNvPr id="14" name="Rectangle 13"/>
          <p:cNvSpPr/>
          <p:nvPr/>
        </p:nvSpPr>
        <p:spPr>
          <a:xfrm>
            <a:off x="2476947" y="6524623"/>
            <a:ext cx="1050937"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See also:</a:t>
            </a:r>
          </a:p>
        </p:txBody>
      </p:sp>
      <p:sp>
        <p:nvSpPr>
          <p:cNvPr id="15" name="Rectangle 14"/>
          <p:cNvSpPr/>
          <p:nvPr/>
        </p:nvSpPr>
        <p:spPr>
          <a:xfrm>
            <a:off x="60781" y="6516203"/>
            <a:ext cx="2350979" cy="29717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Invariant Points &amp; Lines</a:t>
            </a:r>
            <a:endParaRPr lang="en-GB" sz="1400" b="1" dirty="0">
              <a:latin typeface="Comic Sans MS" panose="030F0702030302020204" pitchFamily="66" charset="0"/>
            </a:endParaRPr>
          </a:p>
        </p:txBody>
      </p:sp>
      <p:sp>
        <p:nvSpPr>
          <p:cNvPr id="19" name="Rectangle 18">
            <a:hlinkClick r:id="rId8" action="ppaction://hlinksldjump"/>
          </p:cNvPr>
          <p:cNvSpPr/>
          <p:nvPr/>
        </p:nvSpPr>
        <p:spPr>
          <a:xfrm>
            <a:off x="2987952"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20" name="Rectangle 19">
            <a:hlinkClick r:id="rId9" action="ppaction://hlinksldjump"/>
          </p:cNvPr>
          <p:cNvSpPr/>
          <p:nvPr/>
        </p:nvSpPr>
        <p:spPr>
          <a:xfrm>
            <a:off x="5436224" y="213285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21" name="Rectangle 20">
            <a:hlinkClick r:id="rId10" action="ppaction://hlinksldjump"/>
          </p:cNvPr>
          <p:cNvSpPr/>
          <p:nvPr/>
        </p:nvSpPr>
        <p:spPr>
          <a:xfrm>
            <a:off x="5436096"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22" name="Rectangle 21">
            <a:hlinkClick r:id="rId11" action="ppaction://hlinksldjump"/>
          </p:cNvPr>
          <p:cNvSpPr/>
          <p:nvPr/>
        </p:nvSpPr>
        <p:spPr>
          <a:xfrm>
            <a:off x="5436096"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23" name="Rectangle 22">
            <a:hlinkClick r:id="rId12" action="ppaction://hlinksldjump"/>
          </p:cNvPr>
          <p:cNvSpPr/>
          <p:nvPr/>
        </p:nvSpPr>
        <p:spPr>
          <a:xfrm>
            <a:off x="5436096" y="386104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smtClean="0">
                <a:latin typeface="Comic Sans MS" panose="030F0702030302020204" pitchFamily="66" charset="0"/>
              </a:rPr>
              <a:t>1H Q6</a:t>
            </a:r>
            <a:endParaRPr lang="en-GB" sz="1400" b="1" dirty="0">
              <a:latin typeface="Comic Sans MS" panose="030F0702030302020204" pitchFamily="66" charset="0"/>
            </a:endParaRPr>
          </a:p>
        </p:txBody>
      </p:sp>
      <p:sp>
        <p:nvSpPr>
          <p:cNvPr id="24" name="Rectangle 23">
            <a:hlinkClick r:id="rId13" action="ppaction://hlinksldjump"/>
          </p:cNvPr>
          <p:cNvSpPr/>
          <p:nvPr/>
        </p:nvSpPr>
        <p:spPr>
          <a:xfrm>
            <a:off x="5436096" y="443711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691517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6"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8"/>
          <a:stretch>
            <a:fillRect/>
          </a:stretch>
        </p:blipFill>
        <p:spPr>
          <a:xfrm>
            <a:off x="2411761" y="4077072"/>
            <a:ext cx="4540308" cy="2775736"/>
          </a:xfrm>
          <a:prstGeom prst="rect">
            <a:avLst/>
          </a:prstGeom>
        </p:spPr>
      </p:pic>
      <p:pic>
        <p:nvPicPr>
          <p:cNvPr id="2" name="Picture 1"/>
          <p:cNvPicPr>
            <a:picLocks noChangeAspect="1"/>
          </p:cNvPicPr>
          <p:nvPr/>
        </p:nvPicPr>
        <p:blipFill>
          <a:blip r:embed="rId9"/>
          <a:stretch>
            <a:fillRect/>
          </a:stretch>
        </p:blipFill>
        <p:spPr>
          <a:xfrm>
            <a:off x="2411761" y="367085"/>
            <a:ext cx="4539587" cy="3759811"/>
          </a:xfrm>
          <a:prstGeom prst="rect">
            <a:avLst/>
          </a:prstGeom>
        </p:spPr>
      </p:pic>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6529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512" y="2132856"/>
            <a:ext cx="8562975" cy="18478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2132855"/>
            <a:ext cx="8562975" cy="864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290512" y="2996953"/>
            <a:ext cx="8562975" cy="983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275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6"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Q9</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9"/>
          <a:stretch>
            <a:fillRect/>
          </a:stretch>
        </p:blipFill>
        <p:spPr>
          <a:xfrm>
            <a:off x="107504" y="1317533"/>
            <a:ext cx="4198788" cy="4127691"/>
          </a:xfrm>
          <a:prstGeom prst="rect">
            <a:avLst/>
          </a:prstGeom>
        </p:spPr>
      </p:pic>
      <p:pic>
        <p:nvPicPr>
          <p:cNvPr id="6" name="Picture 5"/>
          <p:cNvPicPr>
            <a:picLocks noChangeAspect="1"/>
          </p:cNvPicPr>
          <p:nvPr/>
        </p:nvPicPr>
        <p:blipFill>
          <a:blip r:embed="rId10"/>
          <a:stretch>
            <a:fillRect/>
          </a:stretch>
        </p:blipFill>
        <p:spPr>
          <a:xfrm>
            <a:off x="4378300" y="2974325"/>
            <a:ext cx="4730204" cy="2110859"/>
          </a:xfrm>
          <a:prstGeom prst="rect">
            <a:avLst/>
          </a:prstGeom>
        </p:spPr>
      </p:pic>
      <p:sp>
        <p:nvSpPr>
          <p:cNvPr id="18" name="Rectangle 17"/>
          <p:cNvSpPr/>
          <p:nvPr/>
        </p:nvSpPr>
        <p:spPr>
          <a:xfrm>
            <a:off x="9396536" y="69269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22" name="Rectangle 21"/>
          <p:cNvSpPr/>
          <p:nvPr/>
        </p:nvSpPr>
        <p:spPr>
          <a:xfrm>
            <a:off x="4644008" y="177281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Shape </a:t>
            </a: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7" name="Freeform 6"/>
          <p:cNvSpPr/>
          <p:nvPr/>
        </p:nvSpPr>
        <p:spPr>
          <a:xfrm>
            <a:off x="2190750" y="4371975"/>
            <a:ext cx="523875" cy="257175"/>
          </a:xfrm>
          <a:custGeom>
            <a:avLst/>
            <a:gdLst>
              <a:gd name="connsiteX0" fmla="*/ 0 w 523875"/>
              <a:gd name="connsiteY0" fmla="*/ 0 h 257175"/>
              <a:gd name="connsiteX1" fmla="*/ 523875 w 523875"/>
              <a:gd name="connsiteY1" fmla="*/ 0 h 257175"/>
              <a:gd name="connsiteX2" fmla="*/ 523875 w 523875"/>
              <a:gd name="connsiteY2" fmla="*/ 257175 h 257175"/>
              <a:gd name="connsiteX3" fmla="*/ 0 w 523875"/>
              <a:gd name="connsiteY3" fmla="*/ 0 h 257175"/>
            </a:gdLst>
            <a:ahLst/>
            <a:cxnLst>
              <a:cxn ang="0">
                <a:pos x="connsiteX0" y="connsiteY0"/>
              </a:cxn>
              <a:cxn ang="0">
                <a:pos x="connsiteX1" y="connsiteY1"/>
              </a:cxn>
              <a:cxn ang="0">
                <a:pos x="connsiteX2" y="connsiteY2"/>
              </a:cxn>
              <a:cxn ang="0">
                <a:pos x="connsiteX3" y="connsiteY3"/>
              </a:cxn>
            </a:cxnLst>
            <a:rect l="l" t="t" r="r" b="b"/>
            <a:pathLst>
              <a:path w="523875" h="257175">
                <a:moveTo>
                  <a:pt x="0" y="0"/>
                </a:moveTo>
                <a:lnTo>
                  <a:pt x="523875" y="0"/>
                </a:lnTo>
                <a:lnTo>
                  <a:pt x="523875" y="257175"/>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a:t>
            </a:r>
            <a:r>
              <a:rPr lang="en-GB" sz="1600" dirty="0" smtClean="0"/>
              <a:t> </a:t>
            </a:r>
            <a:r>
              <a:rPr lang="en-GB" sz="1200" dirty="0" smtClean="0"/>
              <a:t>B</a:t>
            </a:r>
            <a:endParaRPr lang="en-GB" sz="1400" dirty="0" smtClean="0"/>
          </a:p>
          <a:p>
            <a:pPr algn="ctr"/>
            <a:endParaRPr lang="en-GB" sz="1400" dirty="0"/>
          </a:p>
        </p:txBody>
      </p:sp>
      <p:pic>
        <p:nvPicPr>
          <p:cNvPr id="24" name="Picture 23"/>
          <p:cNvPicPr>
            <a:picLocks noChangeAspect="1"/>
          </p:cNvPicPr>
          <p:nvPr/>
        </p:nvPicPr>
        <p:blipFill>
          <a:blip r:embed="rId9"/>
          <a:stretch>
            <a:fillRect/>
          </a:stretch>
        </p:blipFill>
        <p:spPr>
          <a:xfrm>
            <a:off x="107504" y="1340768"/>
            <a:ext cx="4198788" cy="4127691"/>
          </a:xfrm>
          <a:prstGeom prst="rect">
            <a:avLst/>
          </a:prstGeom>
        </p:spPr>
      </p:pic>
    </p:spTree>
    <p:extLst>
      <p:ext uri="{BB962C8B-B14F-4D97-AF65-F5344CB8AC3E}">
        <p14:creationId xmlns:p14="http://schemas.microsoft.com/office/powerpoint/2010/main" val="1118414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7" grpId="0" animBg="1"/>
    </p:bldLst>
  </p:timing>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0512" y="2564904"/>
            <a:ext cx="8562976" cy="843324"/>
          </a:xfrm>
          <a:prstGeom prst="rect">
            <a:avLst/>
          </a:prstGeom>
        </p:spPr>
      </p:pic>
      <p:pic>
        <p:nvPicPr>
          <p:cNvPr id="4" name="Picture 3"/>
          <p:cNvPicPr>
            <a:picLocks noChangeAspect="1"/>
          </p:cNvPicPr>
          <p:nvPr/>
        </p:nvPicPr>
        <p:blipFill>
          <a:blip r:embed="rId3"/>
          <a:stretch>
            <a:fillRect/>
          </a:stretch>
        </p:blipFill>
        <p:spPr>
          <a:xfrm>
            <a:off x="290513" y="1268760"/>
            <a:ext cx="8562974" cy="115602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1268760"/>
            <a:ext cx="8562975" cy="1156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290512" y="2564905"/>
            <a:ext cx="8562975" cy="843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8"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Q9</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357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691680" y="6021020"/>
            <a:ext cx="5760640" cy="792356"/>
          </a:xfrm>
          <a:prstGeom prst="rect">
            <a:avLst/>
          </a:prstGeom>
        </p:spPr>
      </p:pic>
      <p:pic>
        <p:nvPicPr>
          <p:cNvPr id="4" name="Picture 3"/>
          <p:cNvPicPr>
            <a:picLocks noChangeAspect="1"/>
          </p:cNvPicPr>
          <p:nvPr/>
        </p:nvPicPr>
        <p:blipFill>
          <a:blip r:embed="rId3"/>
          <a:stretch>
            <a:fillRect/>
          </a:stretch>
        </p:blipFill>
        <p:spPr>
          <a:xfrm>
            <a:off x="1691680" y="5229200"/>
            <a:ext cx="5760640" cy="1205838"/>
          </a:xfrm>
          <a:prstGeom prst="rect">
            <a:avLst/>
          </a:prstGeom>
        </p:spPr>
      </p:pic>
      <p:pic>
        <p:nvPicPr>
          <p:cNvPr id="2" name="Picture 1"/>
          <p:cNvPicPr>
            <a:picLocks noChangeAspect="1"/>
          </p:cNvPicPr>
          <p:nvPr/>
        </p:nvPicPr>
        <p:blipFill>
          <a:blip r:embed="rId4"/>
          <a:stretch>
            <a:fillRect/>
          </a:stretch>
        </p:blipFill>
        <p:spPr>
          <a:xfrm>
            <a:off x="1691680" y="404664"/>
            <a:ext cx="5760640" cy="540581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Q11</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p:cNvSpPr/>
          <p:nvPr/>
        </p:nvSpPr>
        <p:spPr>
          <a:xfrm>
            <a:off x="9396536" y="69269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22" name="Rectangle 21"/>
          <p:cNvSpPr/>
          <p:nvPr/>
        </p:nvSpPr>
        <p:spPr>
          <a:xfrm>
            <a:off x="4572000" y="4721489"/>
            <a:ext cx="1584176" cy="219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Reveal Shape </a:t>
            </a:r>
            <a:r>
              <a:rPr lang="en-GB" sz="1100" b="1" dirty="0" smtClean="0">
                <a:latin typeface="Comic Sans MS" panose="030F0702030302020204" pitchFamily="66" charset="0"/>
              </a:rPr>
              <a:t>T</a:t>
            </a:r>
            <a:r>
              <a:rPr lang="en-GB" sz="1100" b="1" baseline="-25000" dirty="0" smtClean="0">
                <a:latin typeface="Comic Sans MS" panose="030F0702030302020204" pitchFamily="66" charset="0"/>
              </a:rPr>
              <a:t>1</a:t>
            </a:r>
            <a:r>
              <a:rPr lang="en-GB" sz="1100" b="1" dirty="0" smtClean="0">
                <a:latin typeface="Comic Sans MS" panose="030F0702030302020204" pitchFamily="66" charset="0"/>
              </a:rPr>
              <a:t> (a)</a:t>
            </a:r>
            <a:endParaRPr lang="en-GB" sz="1100" b="1" dirty="0">
              <a:latin typeface="Comic Sans MS" panose="030F0702030302020204" pitchFamily="66" charset="0"/>
            </a:endParaRPr>
          </a:p>
        </p:txBody>
      </p:sp>
      <p:sp>
        <p:nvSpPr>
          <p:cNvPr id="9" name="Freeform 8"/>
          <p:cNvSpPr/>
          <p:nvPr/>
        </p:nvSpPr>
        <p:spPr>
          <a:xfrm>
            <a:off x="4045527" y="1052945"/>
            <a:ext cx="544946" cy="812800"/>
          </a:xfrm>
          <a:custGeom>
            <a:avLst/>
            <a:gdLst>
              <a:gd name="connsiteX0" fmla="*/ 0 w 544946"/>
              <a:gd name="connsiteY0" fmla="*/ 812800 h 812800"/>
              <a:gd name="connsiteX1" fmla="*/ 0 w 544946"/>
              <a:gd name="connsiteY1" fmla="*/ 0 h 812800"/>
              <a:gd name="connsiteX2" fmla="*/ 544946 w 544946"/>
              <a:gd name="connsiteY2" fmla="*/ 812800 h 812800"/>
              <a:gd name="connsiteX3" fmla="*/ 0 w 544946"/>
              <a:gd name="connsiteY3" fmla="*/ 812800 h 812800"/>
            </a:gdLst>
            <a:ahLst/>
            <a:cxnLst>
              <a:cxn ang="0">
                <a:pos x="connsiteX0" y="connsiteY0"/>
              </a:cxn>
              <a:cxn ang="0">
                <a:pos x="connsiteX1" y="connsiteY1"/>
              </a:cxn>
              <a:cxn ang="0">
                <a:pos x="connsiteX2" y="connsiteY2"/>
              </a:cxn>
              <a:cxn ang="0">
                <a:pos x="connsiteX3" y="connsiteY3"/>
              </a:cxn>
            </a:cxnLst>
            <a:rect l="l" t="t" r="r" b="b"/>
            <a:pathLst>
              <a:path w="544946" h="812800">
                <a:moveTo>
                  <a:pt x="0" y="812800"/>
                </a:moveTo>
                <a:lnTo>
                  <a:pt x="0" y="0"/>
                </a:lnTo>
                <a:lnTo>
                  <a:pt x="544946" y="812800"/>
                </a:lnTo>
                <a:lnTo>
                  <a:pt x="0" y="812800"/>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r>
              <a:rPr lang="en-GB" dirty="0" smtClean="0"/>
              <a:t>T</a:t>
            </a:r>
            <a:r>
              <a:rPr lang="en-GB" baseline="-25000" dirty="0" smtClean="0"/>
              <a:t>1</a:t>
            </a:r>
            <a:r>
              <a:rPr lang="en-GB" dirty="0" smtClean="0"/>
              <a:t>  .  </a:t>
            </a:r>
            <a:endParaRPr lang="en-GB" dirty="0"/>
          </a:p>
        </p:txBody>
      </p:sp>
      <p:sp>
        <p:nvSpPr>
          <p:cNvPr id="21" name="Rectangle 20"/>
          <p:cNvSpPr/>
          <p:nvPr/>
        </p:nvSpPr>
        <p:spPr>
          <a:xfrm>
            <a:off x="6228184" y="4721489"/>
            <a:ext cx="720080" cy="219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Hide T</a:t>
            </a:r>
            <a:r>
              <a:rPr lang="en-GB" sz="1100" b="1" baseline="-25000" dirty="0" smtClean="0">
                <a:latin typeface="Comic Sans MS" panose="030F0702030302020204" pitchFamily="66" charset="0"/>
              </a:rPr>
              <a:t>1</a:t>
            </a:r>
            <a:endParaRPr lang="en-GB" sz="1100" b="1" baseline="-25000" dirty="0">
              <a:latin typeface="Comic Sans MS" panose="030F0702030302020204" pitchFamily="66" charset="0"/>
            </a:endParaRPr>
          </a:p>
        </p:txBody>
      </p:sp>
      <p:sp>
        <p:nvSpPr>
          <p:cNvPr id="23" name="Rectangle 22"/>
          <p:cNvSpPr/>
          <p:nvPr/>
        </p:nvSpPr>
        <p:spPr>
          <a:xfrm>
            <a:off x="5076056" y="5441569"/>
            <a:ext cx="1332148" cy="219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Reveal Shape </a:t>
            </a:r>
            <a:r>
              <a:rPr lang="en-GB" sz="1100" b="1" dirty="0" smtClean="0">
                <a:latin typeface="Comic Sans MS" panose="030F0702030302020204" pitchFamily="66" charset="0"/>
              </a:rPr>
              <a:t>T</a:t>
            </a:r>
            <a:r>
              <a:rPr lang="en-GB" sz="1100" b="1" baseline="-25000" dirty="0" smtClean="0">
                <a:latin typeface="Comic Sans MS" panose="030F0702030302020204" pitchFamily="66" charset="0"/>
              </a:rPr>
              <a:t>2</a:t>
            </a:r>
            <a:r>
              <a:rPr lang="en-GB" sz="1100" b="1" dirty="0" smtClean="0">
                <a:latin typeface="Comic Sans MS" panose="030F0702030302020204" pitchFamily="66" charset="0"/>
              </a:rPr>
              <a:t> </a:t>
            </a:r>
            <a:endParaRPr lang="en-GB" sz="1100" b="1" dirty="0">
              <a:latin typeface="Comic Sans MS" panose="030F0702030302020204" pitchFamily="66" charset="0"/>
            </a:endParaRPr>
          </a:p>
        </p:txBody>
      </p:sp>
      <p:sp>
        <p:nvSpPr>
          <p:cNvPr id="25" name="Rectangle 24"/>
          <p:cNvSpPr/>
          <p:nvPr/>
        </p:nvSpPr>
        <p:spPr>
          <a:xfrm>
            <a:off x="6444208" y="5441569"/>
            <a:ext cx="792088" cy="219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Hide T</a:t>
            </a:r>
            <a:r>
              <a:rPr lang="en-GB" sz="1100" b="1" baseline="-25000" dirty="0" smtClean="0">
                <a:latin typeface="Comic Sans MS" panose="030F0702030302020204" pitchFamily="66" charset="0"/>
              </a:rPr>
              <a:t>2</a:t>
            </a:r>
            <a:endParaRPr lang="en-GB" sz="1100" b="1" baseline="-25000" dirty="0">
              <a:latin typeface="Comic Sans MS" panose="030F0702030302020204" pitchFamily="66" charset="0"/>
            </a:endParaRPr>
          </a:p>
        </p:txBody>
      </p:sp>
      <p:sp>
        <p:nvSpPr>
          <p:cNvPr id="26" name="Rectangle 25"/>
          <p:cNvSpPr/>
          <p:nvPr/>
        </p:nvSpPr>
        <p:spPr>
          <a:xfrm>
            <a:off x="5076056" y="5661248"/>
            <a:ext cx="1332148" cy="219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Reveal Shape </a:t>
            </a:r>
            <a:r>
              <a:rPr lang="en-GB" sz="1100" b="1" dirty="0" smtClean="0">
                <a:latin typeface="Comic Sans MS" panose="030F0702030302020204" pitchFamily="66" charset="0"/>
              </a:rPr>
              <a:t>T</a:t>
            </a:r>
            <a:r>
              <a:rPr lang="en-GB" sz="1100" b="1" baseline="-25000" dirty="0" smtClean="0">
                <a:latin typeface="Comic Sans MS" panose="030F0702030302020204" pitchFamily="66" charset="0"/>
              </a:rPr>
              <a:t>3</a:t>
            </a:r>
            <a:endParaRPr lang="en-GB" sz="1100" b="1" baseline="-25000" dirty="0">
              <a:latin typeface="Comic Sans MS" panose="030F0702030302020204" pitchFamily="66" charset="0"/>
            </a:endParaRPr>
          </a:p>
        </p:txBody>
      </p:sp>
      <p:sp>
        <p:nvSpPr>
          <p:cNvPr id="27" name="Rectangle 26"/>
          <p:cNvSpPr/>
          <p:nvPr/>
        </p:nvSpPr>
        <p:spPr>
          <a:xfrm>
            <a:off x="6444208" y="5661248"/>
            <a:ext cx="792088" cy="219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Hide T</a:t>
            </a:r>
            <a:r>
              <a:rPr lang="en-GB" sz="1100" b="1" baseline="-25000" dirty="0" smtClean="0">
                <a:latin typeface="Comic Sans MS" panose="030F0702030302020204" pitchFamily="66" charset="0"/>
              </a:rPr>
              <a:t>3</a:t>
            </a:r>
            <a:endParaRPr lang="en-GB" sz="1100" b="1" baseline="-25000" dirty="0">
              <a:latin typeface="Comic Sans MS" panose="030F0702030302020204" pitchFamily="66" charset="0"/>
            </a:endParaRPr>
          </a:p>
        </p:txBody>
      </p:sp>
      <p:sp>
        <p:nvSpPr>
          <p:cNvPr id="28" name="Rectangle 27"/>
          <p:cNvSpPr/>
          <p:nvPr/>
        </p:nvSpPr>
        <p:spPr>
          <a:xfrm>
            <a:off x="2123728" y="6435038"/>
            <a:ext cx="1368152" cy="219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Reveal Shape </a:t>
            </a:r>
            <a:r>
              <a:rPr lang="en-GB" sz="1100" b="1" dirty="0" smtClean="0">
                <a:latin typeface="Comic Sans MS" panose="030F0702030302020204" pitchFamily="66" charset="0"/>
              </a:rPr>
              <a:t>T</a:t>
            </a:r>
            <a:r>
              <a:rPr lang="en-GB" sz="1100" b="1" baseline="-25000" dirty="0" smtClean="0">
                <a:latin typeface="Comic Sans MS" panose="030F0702030302020204" pitchFamily="66" charset="0"/>
              </a:rPr>
              <a:t>4</a:t>
            </a:r>
            <a:endParaRPr lang="en-GB" sz="1100" b="1" baseline="-25000" dirty="0">
              <a:latin typeface="Comic Sans MS" panose="030F0702030302020204" pitchFamily="66" charset="0"/>
            </a:endParaRPr>
          </a:p>
        </p:txBody>
      </p:sp>
      <p:sp>
        <p:nvSpPr>
          <p:cNvPr id="29" name="Rectangle 28"/>
          <p:cNvSpPr/>
          <p:nvPr/>
        </p:nvSpPr>
        <p:spPr>
          <a:xfrm>
            <a:off x="3563888" y="6435038"/>
            <a:ext cx="792088" cy="219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Hide T</a:t>
            </a:r>
            <a:r>
              <a:rPr lang="en-GB" sz="1100" b="1" baseline="-25000" dirty="0" smtClean="0">
                <a:latin typeface="Comic Sans MS" panose="030F0702030302020204" pitchFamily="66" charset="0"/>
              </a:rPr>
              <a:t>4</a:t>
            </a:r>
            <a:endParaRPr lang="en-GB" sz="1100" b="1" baseline="-25000" dirty="0">
              <a:latin typeface="Comic Sans MS" panose="030F0702030302020204" pitchFamily="66" charset="0"/>
            </a:endParaRPr>
          </a:p>
        </p:txBody>
      </p:sp>
      <p:sp>
        <p:nvSpPr>
          <p:cNvPr id="30" name="Rectangle 29"/>
          <p:cNvSpPr/>
          <p:nvPr/>
        </p:nvSpPr>
        <p:spPr>
          <a:xfrm>
            <a:off x="5004048" y="6425897"/>
            <a:ext cx="1332148" cy="219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Reveal Shape </a:t>
            </a:r>
            <a:r>
              <a:rPr lang="en-GB" sz="1100" b="1" dirty="0" smtClean="0">
                <a:latin typeface="Comic Sans MS" panose="030F0702030302020204" pitchFamily="66" charset="0"/>
              </a:rPr>
              <a:t>T</a:t>
            </a:r>
            <a:r>
              <a:rPr lang="en-GB" sz="1100" b="1" baseline="-25000" dirty="0" smtClean="0">
                <a:latin typeface="Comic Sans MS" panose="030F0702030302020204" pitchFamily="66" charset="0"/>
              </a:rPr>
              <a:t>5</a:t>
            </a:r>
            <a:endParaRPr lang="en-GB" sz="1100" b="1" baseline="-25000" dirty="0">
              <a:latin typeface="Comic Sans MS" panose="030F0702030302020204" pitchFamily="66" charset="0"/>
            </a:endParaRPr>
          </a:p>
        </p:txBody>
      </p:sp>
      <p:sp>
        <p:nvSpPr>
          <p:cNvPr id="31" name="Rectangle 30"/>
          <p:cNvSpPr/>
          <p:nvPr/>
        </p:nvSpPr>
        <p:spPr>
          <a:xfrm>
            <a:off x="6408204" y="6425897"/>
            <a:ext cx="792088" cy="219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Hide T</a:t>
            </a:r>
            <a:r>
              <a:rPr lang="en-GB" sz="1100" b="1" baseline="-25000" dirty="0" smtClean="0">
                <a:latin typeface="Comic Sans MS" panose="030F0702030302020204" pitchFamily="66" charset="0"/>
              </a:rPr>
              <a:t>5</a:t>
            </a:r>
            <a:endParaRPr lang="en-GB" sz="1100" b="1" baseline="-25000" dirty="0">
              <a:latin typeface="Comic Sans MS" panose="030F0702030302020204" pitchFamily="66" charset="0"/>
            </a:endParaRPr>
          </a:p>
        </p:txBody>
      </p:sp>
      <p:sp>
        <p:nvSpPr>
          <p:cNvPr id="10" name="Freeform 9"/>
          <p:cNvSpPr/>
          <p:nvPr/>
        </p:nvSpPr>
        <p:spPr>
          <a:xfrm>
            <a:off x="3230880" y="3230880"/>
            <a:ext cx="541020" cy="815340"/>
          </a:xfrm>
          <a:custGeom>
            <a:avLst/>
            <a:gdLst>
              <a:gd name="connsiteX0" fmla="*/ 541020 w 541020"/>
              <a:gd name="connsiteY0" fmla="*/ 0 h 815340"/>
              <a:gd name="connsiteX1" fmla="*/ 541020 w 541020"/>
              <a:gd name="connsiteY1" fmla="*/ 815340 h 815340"/>
              <a:gd name="connsiteX2" fmla="*/ 0 w 541020"/>
              <a:gd name="connsiteY2" fmla="*/ 0 h 815340"/>
              <a:gd name="connsiteX3" fmla="*/ 541020 w 541020"/>
              <a:gd name="connsiteY3" fmla="*/ 0 h 815340"/>
            </a:gdLst>
            <a:ahLst/>
            <a:cxnLst>
              <a:cxn ang="0">
                <a:pos x="connsiteX0" y="connsiteY0"/>
              </a:cxn>
              <a:cxn ang="0">
                <a:pos x="connsiteX1" y="connsiteY1"/>
              </a:cxn>
              <a:cxn ang="0">
                <a:pos x="connsiteX2" y="connsiteY2"/>
              </a:cxn>
              <a:cxn ang="0">
                <a:pos x="connsiteX3" y="connsiteY3"/>
              </a:cxn>
            </a:cxnLst>
            <a:rect l="l" t="t" r="r" b="b"/>
            <a:pathLst>
              <a:path w="541020" h="815340">
                <a:moveTo>
                  <a:pt x="541020" y="0"/>
                </a:moveTo>
                <a:lnTo>
                  <a:pt x="541020" y="815340"/>
                </a:lnTo>
                <a:lnTo>
                  <a:pt x="0" y="0"/>
                </a:lnTo>
                <a:lnTo>
                  <a:pt x="541020" y="0"/>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T</a:t>
            </a:r>
            <a:r>
              <a:rPr lang="en-GB" baseline="-25000" dirty="0" smtClean="0"/>
              <a:t>2</a:t>
            </a:r>
          </a:p>
          <a:p>
            <a:pPr algn="ctr"/>
            <a:endParaRPr lang="en-GB" dirty="0"/>
          </a:p>
        </p:txBody>
      </p:sp>
      <p:sp>
        <p:nvSpPr>
          <p:cNvPr id="11" name="Freeform 10"/>
          <p:cNvSpPr/>
          <p:nvPr/>
        </p:nvSpPr>
        <p:spPr>
          <a:xfrm>
            <a:off x="2956560" y="1600200"/>
            <a:ext cx="815340" cy="541020"/>
          </a:xfrm>
          <a:custGeom>
            <a:avLst/>
            <a:gdLst>
              <a:gd name="connsiteX0" fmla="*/ 807720 w 815340"/>
              <a:gd name="connsiteY0" fmla="*/ 541020 h 541020"/>
              <a:gd name="connsiteX1" fmla="*/ 815340 w 815340"/>
              <a:gd name="connsiteY1" fmla="*/ 0 h 541020"/>
              <a:gd name="connsiteX2" fmla="*/ 0 w 815340"/>
              <a:gd name="connsiteY2" fmla="*/ 541020 h 541020"/>
              <a:gd name="connsiteX3" fmla="*/ 807720 w 815340"/>
              <a:gd name="connsiteY3" fmla="*/ 541020 h 541020"/>
            </a:gdLst>
            <a:ahLst/>
            <a:cxnLst>
              <a:cxn ang="0">
                <a:pos x="connsiteX0" y="connsiteY0"/>
              </a:cxn>
              <a:cxn ang="0">
                <a:pos x="connsiteX1" y="connsiteY1"/>
              </a:cxn>
              <a:cxn ang="0">
                <a:pos x="connsiteX2" y="connsiteY2"/>
              </a:cxn>
              <a:cxn ang="0">
                <a:pos x="connsiteX3" y="connsiteY3"/>
              </a:cxn>
            </a:cxnLst>
            <a:rect l="l" t="t" r="r" b="b"/>
            <a:pathLst>
              <a:path w="815340" h="541020">
                <a:moveTo>
                  <a:pt x="807720" y="541020"/>
                </a:moveTo>
                <a:lnTo>
                  <a:pt x="815340" y="0"/>
                </a:lnTo>
                <a:lnTo>
                  <a:pt x="0" y="541020"/>
                </a:lnTo>
                <a:lnTo>
                  <a:pt x="807720" y="541020"/>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T</a:t>
            </a:r>
            <a:r>
              <a:rPr lang="en-GB" baseline="-25000" dirty="0" smtClean="0"/>
              <a:t>3</a:t>
            </a:r>
            <a:endParaRPr lang="en-GB" baseline="-25000" dirty="0"/>
          </a:p>
        </p:txBody>
      </p:sp>
      <p:sp>
        <p:nvSpPr>
          <p:cNvPr id="19" name="Freeform 18"/>
          <p:cNvSpPr/>
          <p:nvPr/>
        </p:nvSpPr>
        <p:spPr>
          <a:xfrm>
            <a:off x="4853940" y="3223260"/>
            <a:ext cx="548640" cy="822960"/>
          </a:xfrm>
          <a:custGeom>
            <a:avLst/>
            <a:gdLst>
              <a:gd name="connsiteX0" fmla="*/ 0 w 548640"/>
              <a:gd name="connsiteY0" fmla="*/ 0 h 822960"/>
              <a:gd name="connsiteX1" fmla="*/ 548640 w 548640"/>
              <a:gd name="connsiteY1" fmla="*/ 7620 h 822960"/>
              <a:gd name="connsiteX2" fmla="*/ 7620 w 548640"/>
              <a:gd name="connsiteY2" fmla="*/ 822960 h 822960"/>
              <a:gd name="connsiteX3" fmla="*/ 0 w 548640"/>
              <a:gd name="connsiteY3" fmla="*/ 0 h 822960"/>
            </a:gdLst>
            <a:ahLst/>
            <a:cxnLst>
              <a:cxn ang="0">
                <a:pos x="connsiteX0" y="connsiteY0"/>
              </a:cxn>
              <a:cxn ang="0">
                <a:pos x="connsiteX1" y="connsiteY1"/>
              </a:cxn>
              <a:cxn ang="0">
                <a:pos x="connsiteX2" y="connsiteY2"/>
              </a:cxn>
              <a:cxn ang="0">
                <a:pos x="connsiteX3" y="connsiteY3"/>
              </a:cxn>
            </a:cxnLst>
            <a:rect l="l" t="t" r="r" b="b"/>
            <a:pathLst>
              <a:path w="548640" h="822960">
                <a:moveTo>
                  <a:pt x="0" y="0"/>
                </a:moveTo>
                <a:lnTo>
                  <a:pt x="548640" y="7620"/>
                </a:lnTo>
                <a:lnTo>
                  <a:pt x="7620" y="822960"/>
                </a:lnTo>
                <a:lnTo>
                  <a:pt x="0" y="0"/>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a:t>
            </a:r>
            <a:r>
              <a:rPr lang="en-GB" baseline="-25000" dirty="0" smtClean="0"/>
              <a:t>4   .</a:t>
            </a:r>
          </a:p>
          <a:p>
            <a:pPr algn="ctr"/>
            <a:endParaRPr lang="en-GB" baseline="-25000" dirty="0"/>
          </a:p>
          <a:p>
            <a:pPr algn="ctr"/>
            <a:r>
              <a:rPr lang="en-GB" baseline="-25000" dirty="0" smtClean="0"/>
              <a:t>     </a:t>
            </a:r>
          </a:p>
          <a:p>
            <a:pPr algn="ctr"/>
            <a:r>
              <a:rPr lang="en-GB" baseline="-25000" dirty="0" smtClean="0"/>
              <a:t>. </a:t>
            </a:r>
            <a:endParaRPr lang="en-GB" baseline="-25000" dirty="0"/>
          </a:p>
        </p:txBody>
      </p:sp>
      <p:sp>
        <p:nvSpPr>
          <p:cNvPr id="33" name="Freeform 32"/>
          <p:cNvSpPr/>
          <p:nvPr/>
        </p:nvSpPr>
        <p:spPr>
          <a:xfrm>
            <a:off x="3230880" y="3238500"/>
            <a:ext cx="541020" cy="815340"/>
          </a:xfrm>
          <a:custGeom>
            <a:avLst/>
            <a:gdLst>
              <a:gd name="connsiteX0" fmla="*/ 541020 w 541020"/>
              <a:gd name="connsiteY0" fmla="*/ 0 h 815340"/>
              <a:gd name="connsiteX1" fmla="*/ 541020 w 541020"/>
              <a:gd name="connsiteY1" fmla="*/ 815340 h 815340"/>
              <a:gd name="connsiteX2" fmla="*/ 0 w 541020"/>
              <a:gd name="connsiteY2" fmla="*/ 0 h 815340"/>
              <a:gd name="connsiteX3" fmla="*/ 541020 w 541020"/>
              <a:gd name="connsiteY3" fmla="*/ 0 h 815340"/>
            </a:gdLst>
            <a:ahLst/>
            <a:cxnLst>
              <a:cxn ang="0">
                <a:pos x="connsiteX0" y="connsiteY0"/>
              </a:cxn>
              <a:cxn ang="0">
                <a:pos x="connsiteX1" y="connsiteY1"/>
              </a:cxn>
              <a:cxn ang="0">
                <a:pos x="connsiteX2" y="connsiteY2"/>
              </a:cxn>
              <a:cxn ang="0">
                <a:pos x="connsiteX3" y="connsiteY3"/>
              </a:cxn>
            </a:cxnLst>
            <a:rect l="l" t="t" r="r" b="b"/>
            <a:pathLst>
              <a:path w="541020" h="815340">
                <a:moveTo>
                  <a:pt x="541020" y="0"/>
                </a:moveTo>
                <a:lnTo>
                  <a:pt x="541020" y="815340"/>
                </a:lnTo>
                <a:lnTo>
                  <a:pt x="0" y="0"/>
                </a:lnTo>
                <a:lnTo>
                  <a:pt x="541020" y="0"/>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T</a:t>
            </a:r>
            <a:r>
              <a:rPr lang="en-GB" baseline="-25000" dirty="0" smtClean="0"/>
              <a:t>5</a:t>
            </a:r>
          </a:p>
          <a:p>
            <a:pPr algn="ctr"/>
            <a:r>
              <a:rPr lang="en-GB" dirty="0" smtClean="0"/>
              <a:t> </a:t>
            </a:r>
            <a:endParaRPr lang="en-GB" dirty="0"/>
          </a:p>
        </p:txBody>
      </p:sp>
      <p:grpSp>
        <p:nvGrpSpPr>
          <p:cNvPr id="37" name="Group 36"/>
          <p:cNvGrpSpPr/>
          <p:nvPr/>
        </p:nvGrpSpPr>
        <p:grpSpPr>
          <a:xfrm>
            <a:off x="1691680" y="404664"/>
            <a:ext cx="5760640" cy="6408712"/>
            <a:chOff x="1691680" y="476672"/>
            <a:chExt cx="5760640" cy="6408712"/>
          </a:xfrm>
        </p:grpSpPr>
        <p:pic>
          <p:nvPicPr>
            <p:cNvPr id="34" name="Picture 33"/>
            <p:cNvPicPr>
              <a:picLocks noChangeAspect="1"/>
            </p:cNvPicPr>
            <p:nvPr/>
          </p:nvPicPr>
          <p:blipFill>
            <a:blip r:embed="rId2"/>
            <a:stretch>
              <a:fillRect/>
            </a:stretch>
          </p:blipFill>
          <p:spPr>
            <a:xfrm>
              <a:off x="1691680" y="6093028"/>
              <a:ext cx="5760640" cy="792356"/>
            </a:xfrm>
            <a:prstGeom prst="rect">
              <a:avLst/>
            </a:prstGeom>
          </p:spPr>
        </p:pic>
        <p:pic>
          <p:nvPicPr>
            <p:cNvPr id="35" name="Picture 34"/>
            <p:cNvPicPr>
              <a:picLocks noChangeAspect="1"/>
            </p:cNvPicPr>
            <p:nvPr/>
          </p:nvPicPr>
          <p:blipFill>
            <a:blip r:embed="rId3"/>
            <a:stretch>
              <a:fillRect/>
            </a:stretch>
          </p:blipFill>
          <p:spPr>
            <a:xfrm>
              <a:off x="1691680" y="5301208"/>
              <a:ext cx="5760640" cy="1205838"/>
            </a:xfrm>
            <a:prstGeom prst="rect">
              <a:avLst/>
            </a:prstGeom>
          </p:spPr>
        </p:pic>
        <p:pic>
          <p:nvPicPr>
            <p:cNvPr id="36" name="Picture 35"/>
            <p:cNvPicPr>
              <a:picLocks noChangeAspect="1"/>
            </p:cNvPicPr>
            <p:nvPr/>
          </p:nvPicPr>
          <p:blipFill>
            <a:blip r:embed="rId4"/>
            <a:stretch>
              <a:fillRect/>
            </a:stretch>
          </p:blipFill>
          <p:spPr>
            <a:xfrm>
              <a:off x="1691680" y="476672"/>
              <a:ext cx="5760640" cy="5405818"/>
            </a:xfrm>
            <a:prstGeom prst="rect">
              <a:avLst/>
            </a:prstGeom>
          </p:spPr>
        </p:pic>
      </p:grpSp>
    </p:spTree>
    <p:extLst>
      <p:ext uri="{BB962C8B-B14F-4D97-AF65-F5344CB8AC3E}">
        <p14:creationId xmlns:p14="http://schemas.microsoft.com/office/powerpoint/2010/main" val="3543227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2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9" grpId="0" animBg="1"/>
      <p:bldP spid="9" grpId="1" animBg="1"/>
      <p:bldP spid="10" grpId="0" animBg="1"/>
      <p:bldP spid="10" grpId="1" animBg="1"/>
      <p:bldP spid="11" grpId="0" animBg="1"/>
      <p:bldP spid="11" grpId="1" animBg="1"/>
      <p:bldP spid="19" grpId="0" animBg="1"/>
      <p:bldP spid="19" grpId="1" animBg="1"/>
      <p:bldP spid="33" grpId="0" animBg="1"/>
      <p:bldP spid="33" grpId="1" animBg="1"/>
    </p:bldLst>
  </p:timing>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513" y="1268760"/>
            <a:ext cx="8562974" cy="29521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1268760"/>
            <a:ext cx="8562975" cy="57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290512" y="1847277"/>
            <a:ext cx="8562975" cy="936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4" name="Rectangle 13"/>
          <p:cNvSpPr/>
          <p:nvPr/>
        </p:nvSpPr>
        <p:spPr>
          <a:xfrm>
            <a:off x="290512" y="2783380"/>
            <a:ext cx="8562975" cy="1437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6" name="Rectangle 15">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7" name="Straight Arrow Connector 16"/>
          <p:cNvCxnSpPr>
            <a:stCxn id="15" idx="3"/>
            <a:endCxn id="1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Q11</a:t>
            </a:r>
            <a:endParaRPr lang="en-GB" sz="1400" b="1" dirty="0">
              <a:latin typeface="Comic Sans MS" panose="030F0702030302020204" pitchFamily="66" charset="0"/>
            </a:endParaRPr>
          </a:p>
        </p:txBody>
      </p:sp>
      <p:cxnSp>
        <p:nvCxnSpPr>
          <p:cNvPr id="25" name="Straight Arrow Connector 24"/>
          <p:cNvCxnSpPr>
            <a:stCxn id="16" idx="3"/>
            <a:endCxn id="23"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38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24" grpId="0" animBg="1"/>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916832"/>
            <a:ext cx="8640958" cy="7855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251521" y="1916830"/>
            <a:ext cx="8640958" cy="785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0" name="Straight Arrow Connector 19"/>
          <p:cNvCxnSpPr>
            <a:stCxn id="13"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Q17</a:t>
            </a:r>
            <a:endParaRPr lang="en-GB" sz="1400" b="1" dirty="0">
              <a:latin typeface="Comic Sans MS" panose="030F0702030302020204" pitchFamily="66" charset="0"/>
            </a:endParaRPr>
          </a:p>
        </p:txBody>
      </p:sp>
      <p:cxnSp>
        <p:nvCxnSpPr>
          <p:cNvPr id="22" name="Straight Arrow Connector 21"/>
          <p:cNvCxnSpPr>
            <a:stCxn id="18" idx="3"/>
            <a:endCxn id="21"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630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2195735" y="6089825"/>
            <a:ext cx="4752529" cy="723551"/>
          </a:xfrm>
          <a:prstGeom prst="rect">
            <a:avLst/>
          </a:prstGeom>
        </p:spPr>
      </p:pic>
      <p:pic>
        <p:nvPicPr>
          <p:cNvPr id="5" name="Picture 4"/>
          <p:cNvPicPr>
            <a:picLocks noChangeAspect="1"/>
          </p:cNvPicPr>
          <p:nvPr/>
        </p:nvPicPr>
        <p:blipFill>
          <a:blip r:embed="rId3"/>
          <a:stretch>
            <a:fillRect/>
          </a:stretch>
        </p:blipFill>
        <p:spPr>
          <a:xfrm>
            <a:off x="2195735" y="378834"/>
            <a:ext cx="4752530" cy="4142966"/>
          </a:xfrm>
          <a:prstGeom prst="rect">
            <a:avLst/>
          </a:prstGeom>
        </p:spPr>
      </p:pic>
      <p:pic>
        <p:nvPicPr>
          <p:cNvPr id="7" name="Picture 6"/>
          <p:cNvPicPr>
            <a:picLocks noChangeAspect="1"/>
          </p:cNvPicPr>
          <p:nvPr/>
        </p:nvPicPr>
        <p:blipFill>
          <a:blip r:embed="rId4"/>
          <a:stretch>
            <a:fillRect/>
          </a:stretch>
        </p:blipFill>
        <p:spPr>
          <a:xfrm>
            <a:off x="2195736" y="4509120"/>
            <a:ext cx="4752528" cy="2087996"/>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Q9</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p:cNvSpPr/>
          <p:nvPr/>
        </p:nvSpPr>
        <p:spPr>
          <a:xfrm>
            <a:off x="9396536" y="69269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22" name="Rectangle 21"/>
          <p:cNvSpPr/>
          <p:nvPr/>
        </p:nvSpPr>
        <p:spPr>
          <a:xfrm>
            <a:off x="6084168" y="3713377"/>
            <a:ext cx="1584176" cy="219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Reveal Shape A</a:t>
            </a:r>
            <a:r>
              <a:rPr lang="en-GB" sz="1100" b="1" baseline="-25000" dirty="0" smtClean="0">
                <a:latin typeface="Comic Sans MS" panose="030F0702030302020204" pitchFamily="66" charset="0"/>
              </a:rPr>
              <a:t>1</a:t>
            </a:r>
            <a:r>
              <a:rPr lang="en-GB" sz="1100" b="1" dirty="0" smtClean="0">
                <a:latin typeface="Comic Sans MS" panose="030F0702030302020204" pitchFamily="66" charset="0"/>
              </a:rPr>
              <a:t> (a)</a:t>
            </a:r>
            <a:endParaRPr lang="en-GB" sz="1100" b="1" dirty="0">
              <a:latin typeface="Comic Sans MS" panose="030F0702030302020204" pitchFamily="66" charset="0"/>
            </a:endParaRPr>
          </a:p>
        </p:txBody>
      </p:sp>
      <p:sp>
        <p:nvSpPr>
          <p:cNvPr id="21" name="Rectangle 20"/>
          <p:cNvSpPr/>
          <p:nvPr/>
        </p:nvSpPr>
        <p:spPr>
          <a:xfrm>
            <a:off x="7740352" y="3713377"/>
            <a:ext cx="720080" cy="219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Hide A</a:t>
            </a:r>
            <a:r>
              <a:rPr lang="en-GB" sz="1100" b="1" baseline="-25000" dirty="0" smtClean="0">
                <a:latin typeface="Comic Sans MS" panose="030F0702030302020204" pitchFamily="66" charset="0"/>
              </a:rPr>
              <a:t>1</a:t>
            </a:r>
            <a:endParaRPr lang="en-GB" sz="1100" b="1" baseline="-25000" dirty="0">
              <a:latin typeface="Comic Sans MS" panose="030F0702030302020204" pitchFamily="66" charset="0"/>
            </a:endParaRPr>
          </a:p>
        </p:txBody>
      </p:sp>
      <p:sp>
        <p:nvSpPr>
          <p:cNvPr id="32" name="Freeform 31"/>
          <p:cNvSpPr/>
          <p:nvPr/>
        </p:nvSpPr>
        <p:spPr>
          <a:xfrm>
            <a:off x="3659981" y="1826419"/>
            <a:ext cx="288132" cy="564356"/>
          </a:xfrm>
          <a:custGeom>
            <a:avLst/>
            <a:gdLst>
              <a:gd name="connsiteX0" fmla="*/ 0 w 288132"/>
              <a:gd name="connsiteY0" fmla="*/ 0 h 564356"/>
              <a:gd name="connsiteX1" fmla="*/ 288132 w 288132"/>
              <a:gd name="connsiteY1" fmla="*/ 0 h 564356"/>
              <a:gd name="connsiteX2" fmla="*/ 283369 w 288132"/>
              <a:gd name="connsiteY2" fmla="*/ 564356 h 564356"/>
              <a:gd name="connsiteX3" fmla="*/ 0 w 288132"/>
              <a:gd name="connsiteY3" fmla="*/ 0 h 564356"/>
            </a:gdLst>
            <a:ahLst/>
            <a:cxnLst>
              <a:cxn ang="0">
                <a:pos x="connsiteX0" y="connsiteY0"/>
              </a:cxn>
              <a:cxn ang="0">
                <a:pos x="connsiteX1" y="connsiteY1"/>
              </a:cxn>
              <a:cxn ang="0">
                <a:pos x="connsiteX2" y="connsiteY2"/>
              </a:cxn>
              <a:cxn ang="0">
                <a:pos x="connsiteX3" y="connsiteY3"/>
              </a:cxn>
            </a:cxnLst>
            <a:rect l="l" t="t" r="r" b="b"/>
            <a:pathLst>
              <a:path w="288132" h="564356">
                <a:moveTo>
                  <a:pt x="0" y="0"/>
                </a:moveTo>
                <a:lnTo>
                  <a:pt x="288132" y="0"/>
                </a:lnTo>
                <a:cubicBezTo>
                  <a:pt x="286544" y="188119"/>
                  <a:pt x="284957" y="376237"/>
                  <a:pt x="283369" y="564356"/>
                </a:cubicBezTo>
                <a:lnTo>
                  <a:pt x="0" y="0"/>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smtClean="0"/>
              <a:t>  A</a:t>
            </a:r>
            <a:r>
              <a:rPr lang="en-GB" sz="900" baseline="-25000" dirty="0" smtClean="0"/>
              <a:t>1</a:t>
            </a:r>
          </a:p>
          <a:p>
            <a:pPr algn="ctr"/>
            <a:endParaRPr lang="en-GB" sz="900" baseline="-25000" dirty="0"/>
          </a:p>
          <a:p>
            <a:pPr algn="ctr"/>
            <a:endParaRPr lang="en-GB" sz="900" baseline="-25000" dirty="0" smtClean="0"/>
          </a:p>
          <a:p>
            <a:pPr algn="ctr"/>
            <a:endParaRPr lang="en-GB" sz="900" baseline="-25000" dirty="0" smtClean="0"/>
          </a:p>
          <a:p>
            <a:pPr algn="ctr"/>
            <a:endParaRPr lang="en-GB" sz="900" baseline="-25000" dirty="0"/>
          </a:p>
          <a:p>
            <a:pPr algn="ctr"/>
            <a:endParaRPr lang="en-GB" sz="900" baseline="-25000" dirty="0"/>
          </a:p>
        </p:txBody>
      </p:sp>
      <p:pic>
        <p:nvPicPr>
          <p:cNvPr id="38" name="Picture 37"/>
          <p:cNvPicPr>
            <a:picLocks noChangeAspect="1"/>
          </p:cNvPicPr>
          <p:nvPr/>
        </p:nvPicPr>
        <p:blipFill>
          <a:blip r:embed="rId3"/>
          <a:stretch>
            <a:fillRect/>
          </a:stretch>
        </p:blipFill>
        <p:spPr>
          <a:xfrm>
            <a:off x="2195736" y="404664"/>
            <a:ext cx="4752530" cy="4142966"/>
          </a:xfrm>
          <a:prstGeom prst="rect">
            <a:avLst/>
          </a:prstGeom>
        </p:spPr>
      </p:pic>
    </p:spTree>
    <p:extLst>
      <p:ext uri="{BB962C8B-B14F-4D97-AF65-F5344CB8AC3E}">
        <p14:creationId xmlns:p14="http://schemas.microsoft.com/office/powerpoint/2010/main" val="3631398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32" grpId="0" animBg="1"/>
      <p:bldP spid="32" grpId="1" animBg="1"/>
    </p:bldLst>
  </p:timing>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0513" y="1052736"/>
            <a:ext cx="8562974" cy="40217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1052735"/>
            <a:ext cx="8562975"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290512" y="3068960"/>
            <a:ext cx="8562975" cy="506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4" name="Rectangle 13"/>
          <p:cNvSpPr/>
          <p:nvPr/>
        </p:nvSpPr>
        <p:spPr>
          <a:xfrm>
            <a:off x="290512" y="3575328"/>
            <a:ext cx="8562975" cy="1514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
        <p:nvSpPr>
          <p:cNvPr id="26" name="Rectangle 25">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7" name="Rectangle 26">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28" name="Straight Arrow Connector 27"/>
          <p:cNvCxnSpPr>
            <a:stCxn id="26" idx="3"/>
            <a:endCxn id="2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a:hlinkClick r:id="rId8"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Q9</a:t>
            </a:r>
            <a:endParaRPr lang="en-GB" sz="1400" b="1" dirty="0">
              <a:latin typeface="Comic Sans MS" panose="030F0702030302020204" pitchFamily="66" charset="0"/>
            </a:endParaRPr>
          </a:p>
        </p:txBody>
      </p:sp>
      <p:cxnSp>
        <p:nvCxnSpPr>
          <p:cNvPr id="30" name="Straight Arrow Connector 29"/>
          <p:cNvCxnSpPr>
            <a:stCxn id="27" idx="3"/>
            <a:endCxn id="29"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216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24" grpId="0" animBg="1"/>
      <p:bldP spid="14" grpId="0" animBg="1"/>
    </p:bldLst>
  </p:timing>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3648" y="454801"/>
            <a:ext cx="4779233" cy="4486367"/>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9396536" y="69269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22" name="Rectangle 21"/>
          <p:cNvSpPr/>
          <p:nvPr/>
        </p:nvSpPr>
        <p:spPr>
          <a:xfrm>
            <a:off x="6228184" y="4941168"/>
            <a:ext cx="1584176" cy="219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Reveal Shape A</a:t>
            </a:r>
            <a:r>
              <a:rPr lang="en-GB" sz="1100" b="1" baseline="-25000" dirty="0" smtClean="0">
                <a:latin typeface="Comic Sans MS" panose="030F0702030302020204" pitchFamily="66" charset="0"/>
              </a:rPr>
              <a:t>1</a:t>
            </a:r>
            <a:r>
              <a:rPr lang="en-GB" sz="1100" b="1" dirty="0" smtClean="0">
                <a:latin typeface="Comic Sans MS" panose="030F0702030302020204" pitchFamily="66" charset="0"/>
              </a:rPr>
              <a:t> (a)</a:t>
            </a:r>
            <a:endParaRPr lang="en-GB" sz="1100" b="1" dirty="0">
              <a:latin typeface="Comic Sans MS" panose="030F0702030302020204" pitchFamily="66" charset="0"/>
            </a:endParaRPr>
          </a:p>
        </p:txBody>
      </p:sp>
      <p:sp>
        <p:nvSpPr>
          <p:cNvPr id="21" name="Rectangle 20"/>
          <p:cNvSpPr/>
          <p:nvPr/>
        </p:nvSpPr>
        <p:spPr>
          <a:xfrm>
            <a:off x="7884368" y="4941168"/>
            <a:ext cx="720080" cy="219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Hide A</a:t>
            </a:r>
            <a:r>
              <a:rPr lang="en-GB" sz="1100" b="1" baseline="-25000" dirty="0" smtClean="0">
                <a:latin typeface="Comic Sans MS" panose="030F0702030302020204" pitchFamily="66" charset="0"/>
              </a:rPr>
              <a:t>1</a:t>
            </a:r>
            <a:endParaRPr lang="en-GB" sz="1100" b="1" baseline="-25000" dirty="0">
              <a:latin typeface="Comic Sans MS" panose="030F0702030302020204" pitchFamily="66" charset="0"/>
            </a:endParaRPr>
          </a:p>
        </p:txBody>
      </p:sp>
      <p:pic>
        <p:nvPicPr>
          <p:cNvPr id="4" name="Picture 3"/>
          <p:cNvPicPr>
            <a:picLocks noChangeAspect="1"/>
          </p:cNvPicPr>
          <p:nvPr/>
        </p:nvPicPr>
        <p:blipFill>
          <a:blip r:embed="rId9"/>
          <a:stretch>
            <a:fillRect/>
          </a:stretch>
        </p:blipFill>
        <p:spPr>
          <a:xfrm>
            <a:off x="1403649" y="4941168"/>
            <a:ext cx="4779232" cy="1767661"/>
          </a:xfrm>
          <a:prstGeom prst="rect">
            <a:avLst/>
          </a:prstGeom>
        </p:spPr>
      </p:pic>
      <p:sp>
        <p:nvSpPr>
          <p:cNvPr id="6" name="Freeform 5"/>
          <p:cNvSpPr/>
          <p:nvPr/>
        </p:nvSpPr>
        <p:spPr>
          <a:xfrm>
            <a:off x="2178050" y="2127250"/>
            <a:ext cx="558800" cy="819150"/>
          </a:xfrm>
          <a:custGeom>
            <a:avLst/>
            <a:gdLst>
              <a:gd name="connsiteX0" fmla="*/ 552450 w 558800"/>
              <a:gd name="connsiteY0" fmla="*/ 819150 h 819150"/>
              <a:gd name="connsiteX1" fmla="*/ 558800 w 558800"/>
              <a:gd name="connsiteY1" fmla="*/ 0 h 819150"/>
              <a:gd name="connsiteX2" fmla="*/ 0 w 558800"/>
              <a:gd name="connsiteY2" fmla="*/ 819150 h 819150"/>
              <a:gd name="connsiteX3" fmla="*/ 552450 w 558800"/>
              <a:gd name="connsiteY3" fmla="*/ 819150 h 819150"/>
            </a:gdLst>
            <a:ahLst/>
            <a:cxnLst>
              <a:cxn ang="0">
                <a:pos x="connsiteX0" y="connsiteY0"/>
              </a:cxn>
              <a:cxn ang="0">
                <a:pos x="connsiteX1" y="connsiteY1"/>
              </a:cxn>
              <a:cxn ang="0">
                <a:pos x="connsiteX2" y="connsiteY2"/>
              </a:cxn>
              <a:cxn ang="0">
                <a:pos x="connsiteX3" y="connsiteY3"/>
              </a:cxn>
            </a:cxnLst>
            <a:rect l="l" t="t" r="r" b="b"/>
            <a:pathLst>
              <a:path w="558800" h="819150">
                <a:moveTo>
                  <a:pt x="552450" y="819150"/>
                </a:moveTo>
                <a:cubicBezTo>
                  <a:pt x="554567" y="546100"/>
                  <a:pt x="556683" y="273050"/>
                  <a:pt x="558800" y="0"/>
                </a:cubicBezTo>
                <a:lnTo>
                  <a:pt x="0" y="819150"/>
                </a:lnTo>
                <a:lnTo>
                  <a:pt x="552450" y="819150"/>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r>
              <a:rPr lang="en-GB" dirty="0"/>
              <a:t> </a:t>
            </a:r>
            <a:r>
              <a:rPr lang="en-GB" dirty="0" smtClean="0"/>
              <a:t>  A</a:t>
            </a:r>
            <a:r>
              <a:rPr lang="en-GB" baseline="-25000" dirty="0" smtClean="0"/>
              <a:t>1</a:t>
            </a:r>
            <a:endParaRPr lang="en-GB" baseline="-25000" dirty="0"/>
          </a:p>
        </p:txBody>
      </p:sp>
      <p:pic>
        <p:nvPicPr>
          <p:cNvPr id="23" name="Picture 22"/>
          <p:cNvPicPr>
            <a:picLocks noChangeAspect="1"/>
          </p:cNvPicPr>
          <p:nvPr/>
        </p:nvPicPr>
        <p:blipFill>
          <a:blip r:embed="rId2"/>
          <a:stretch>
            <a:fillRect/>
          </a:stretch>
        </p:blipFill>
        <p:spPr>
          <a:xfrm>
            <a:off x="1403648" y="476672"/>
            <a:ext cx="4779233" cy="4486367"/>
          </a:xfrm>
          <a:prstGeom prst="rect">
            <a:avLst/>
          </a:prstGeom>
        </p:spPr>
      </p:pic>
      <p:grpSp>
        <p:nvGrpSpPr>
          <p:cNvPr id="25" name="Group 24"/>
          <p:cNvGrpSpPr/>
          <p:nvPr/>
        </p:nvGrpSpPr>
        <p:grpSpPr>
          <a:xfrm>
            <a:off x="107504" y="368660"/>
            <a:ext cx="648072" cy="648072"/>
            <a:chOff x="107504" y="368660"/>
            <a:chExt cx="648072" cy="648072"/>
          </a:xfrm>
        </p:grpSpPr>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7" name="Straight Connector 2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8926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6" grpId="0" animBg="1"/>
      <p:bldP spid="6" grpId="1" animBg="1"/>
    </p:bldLst>
  </p:timing>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513" y="2060848"/>
            <a:ext cx="8562974" cy="12655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2060847"/>
            <a:ext cx="8562975" cy="432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290512" y="2492896"/>
            <a:ext cx="8562975" cy="556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6" name="Rectangle 15">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7" name="Straight Arrow Connector 16"/>
          <p:cNvCxnSpPr>
            <a:stCxn id="15" idx="3"/>
            <a:endCxn id="1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cxnSp>
        <p:nvCxnSpPr>
          <p:cNvPr id="19" name="Straight Arrow Connector 18"/>
          <p:cNvCxnSpPr>
            <a:stCxn id="16" idx="3"/>
            <a:endCxn id="18"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90512" y="3048954"/>
            <a:ext cx="8562975" cy="277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42828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3" grpId="0" animBg="1"/>
      <p:bldP spid="24" grpId="0" animBg="1"/>
      <p:bldP spid="20" grpId="0" animBg="1"/>
    </p:bldLst>
  </p:timing>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07704" y="5495920"/>
            <a:ext cx="5328592" cy="13174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Q6</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10"/>
          <a:stretch>
            <a:fillRect/>
          </a:stretch>
        </p:blipFill>
        <p:spPr>
          <a:xfrm>
            <a:off x="1907704" y="432118"/>
            <a:ext cx="5328592" cy="5993764"/>
          </a:xfrm>
          <a:prstGeom prst="rect">
            <a:avLst/>
          </a:prstGeom>
        </p:spPr>
      </p:pic>
    </p:spTree>
    <p:extLst>
      <p:ext uri="{BB962C8B-B14F-4D97-AF65-F5344CB8AC3E}">
        <p14:creationId xmlns:p14="http://schemas.microsoft.com/office/powerpoint/2010/main" val="2465846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0512" y="1844824"/>
            <a:ext cx="8562976" cy="18970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1696239"/>
            <a:ext cx="8562975" cy="630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290512" y="2326340"/>
            <a:ext cx="8562975" cy="1415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1" name="Rectangle 20">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22" name="Straight Arrow Connector 21"/>
          <p:cNvCxnSpPr>
            <a:stCxn id="14"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Q6</a:t>
            </a:r>
            <a:endParaRPr lang="en-GB" sz="1400" b="1" dirty="0">
              <a:latin typeface="Comic Sans MS" panose="030F0702030302020204" pitchFamily="66" charset="0"/>
            </a:endParaRPr>
          </a:p>
        </p:txBody>
      </p:sp>
      <p:cxnSp>
        <p:nvCxnSpPr>
          <p:cNvPr id="25" name="Straight Arrow Connector 24"/>
          <p:cNvCxnSpPr>
            <a:stCxn id="21" idx="3"/>
            <a:endCxn id="23"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622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6"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Q10</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1907704" y="620688"/>
            <a:ext cx="5328592" cy="6182796"/>
          </a:xfrm>
          <a:prstGeom prst="rect">
            <a:avLst/>
          </a:prstGeom>
        </p:spPr>
      </p:pic>
      <p:pic>
        <p:nvPicPr>
          <p:cNvPr id="4" name="Picture 3"/>
          <p:cNvPicPr>
            <a:picLocks noChangeAspect="1"/>
          </p:cNvPicPr>
          <p:nvPr/>
        </p:nvPicPr>
        <p:blipFill>
          <a:blip r:embed="rId9"/>
          <a:stretch>
            <a:fillRect/>
          </a:stretch>
        </p:blipFill>
        <p:spPr>
          <a:xfrm>
            <a:off x="1907703" y="399555"/>
            <a:ext cx="5328594" cy="227122"/>
          </a:xfrm>
          <a:prstGeom prst="rect">
            <a:avLst/>
          </a:prstGeom>
        </p:spPr>
      </p:pic>
      <p:sp>
        <p:nvSpPr>
          <p:cNvPr id="6" name="Freeform 5"/>
          <p:cNvSpPr/>
          <p:nvPr/>
        </p:nvSpPr>
        <p:spPr>
          <a:xfrm>
            <a:off x="2872740" y="3413760"/>
            <a:ext cx="502920" cy="1028700"/>
          </a:xfrm>
          <a:custGeom>
            <a:avLst/>
            <a:gdLst>
              <a:gd name="connsiteX0" fmla="*/ 495300 w 502920"/>
              <a:gd name="connsiteY0" fmla="*/ 0 h 1028700"/>
              <a:gd name="connsiteX1" fmla="*/ 0 w 502920"/>
              <a:gd name="connsiteY1" fmla="*/ 7620 h 1028700"/>
              <a:gd name="connsiteX2" fmla="*/ 502920 w 502920"/>
              <a:gd name="connsiteY2" fmla="*/ 1028700 h 1028700"/>
              <a:gd name="connsiteX3" fmla="*/ 495300 w 502920"/>
              <a:gd name="connsiteY3" fmla="*/ 0 h 1028700"/>
            </a:gdLst>
            <a:ahLst/>
            <a:cxnLst>
              <a:cxn ang="0">
                <a:pos x="connsiteX0" y="connsiteY0"/>
              </a:cxn>
              <a:cxn ang="0">
                <a:pos x="connsiteX1" y="connsiteY1"/>
              </a:cxn>
              <a:cxn ang="0">
                <a:pos x="connsiteX2" y="connsiteY2"/>
              </a:cxn>
              <a:cxn ang="0">
                <a:pos x="connsiteX3" y="connsiteY3"/>
              </a:cxn>
            </a:cxnLst>
            <a:rect l="l" t="t" r="r" b="b"/>
            <a:pathLst>
              <a:path w="502920" h="1028700">
                <a:moveTo>
                  <a:pt x="495300" y="0"/>
                </a:moveTo>
                <a:lnTo>
                  <a:pt x="0" y="7620"/>
                </a:lnTo>
                <a:lnTo>
                  <a:pt x="502920" y="1028700"/>
                </a:lnTo>
                <a:lnTo>
                  <a:pt x="495300" y="0"/>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a:t>
            </a:r>
            <a:r>
              <a:rPr lang="en-GB" baseline="-25000" dirty="0" smtClean="0"/>
              <a:t>1</a:t>
            </a:r>
          </a:p>
          <a:p>
            <a:pPr algn="ctr"/>
            <a:endParaRPr lang="en-GB" dirty="0"/>
          </a:p>
          <a:p>
            <a:pPr algn="ctr"/>
            <a:endParaRPr lang="en-GB" dirty="0"/>
          </a:p>
        </p:txBody>
      </p:sp>
      <p:sp>
        <p:nvSpPr>
          <p:cNvPr id="18" name="Rectangle 17"/>
          <p:cNvSpPr/>
          <p:nvPr/>
        </p:nvSpPr>
        <p:spPr>
          <a:xfrm>
            <a:off x="2717794" y="5369561"/>
            <a:ext cx="1584176" cy="219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Reveal Shape A</a:t>
            </a:r>
            <a:r>
              <a:rPr lang="en-GB" sz="1100" b="1" baseline="-25000" dirty="0" smtClean="0">
                <a:latin typeface="Comic Sans MS" panose="030F0702030302020204" pitchFamily="66" charset="0"/>
              </a:rPr>
              <a:t>1</a:t>
            </a:r>
            <a:r>
              <a:rPr lang="en-GB" sz="1100" b="1" dirty="0" smtClean="0">
                <a:latin typeface="Comic Sans MS" panose="030F0702030302020204" pitchFamily="66" charset="0"/>
              </a:rPr>
              <a:t> (</a:t>
            </a:r>
            <a:r>
              <a:rPr lang="en-GB" sz="1100" b="1" dirty="0" err="1" smtClean="0">
                <a:latin typeface="Comic Sans MS" panose="030F0702030302020204" pitchFamily="66" charset="0"/>
              </a:rPr>
              <a:t>i</a:t>
            </a:r>
            <a:r>
              <a:rPr lang="en-GB" sz="1100" b="1" dirty="0" smtClean="0">
                <a:latin typeface="Comic Sans MS" panose="030F0702030302020204" pitchFamily="66" charset="0"/>
              </a:rPr>
              <a:t>)</a:t>
            </a:r>
            <a:endParaRPr lang="en-GB" sz="1100" b="1" dirty="0">
              <a:latin typeface="Comic Sans MS" panose="030F0702030302020204" pitchFamily="66" charset="0"/>
            </a:endParaRPr>
          </a:p>
        </p:txBody>
      </p:sp>
      <p:sp>
        <p:nvSpPr>
          <p:cNvPr id="19" name="Rectangle 18"/>
          <p:cNvSpPr/>
          <p:nvPr/>
        </p:nvSpPr>
        <p:spPr>
          <a:xfrm>
            <a:off x="4355976" y="5369561"/>
            <a:ext cx="720080" cy="219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Hide A</a:t>
            </a:r>
            <a:r>
              <a:rPr lang="en-GB" sz="1100" b="1" baseline="-25000" dirty="0" smtClean="0">
                <a:latin typeface="Comic Sans MS" panose="030F0702030302020204" pitchFamily="66" charset="0"/>
              </a:rPr>
              <a:t>1</a:t>
            </a:r>
            <a:endParaRPr lang="en-GB" sz="1100" b="1" baseline="-25000" dirty="0">
              <a:latin typeface="Comic Sans MS" panose="030F0702030302020204" pitchFamily="66" charset="0"/>
            </a:endParaRPr>
          </a:p>
        </p:txBody>
      </p:sp>
      <p:sp>
        <p:nvSpPr>
          <p:cNvPr id="20" name="Rectangle 19"/>
          <p:cNvSpPr/>
          <p:nvPr/>
        </p:nvSpPr>
        <p:spPr>
          <a:xfrm>
            <a:off x="2717794" y="5801609"/>
            <a:ext cx="1584176" cy="219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Reveal Shape </a:t>
            </a:r>
            <a:r>
              <a:rPr lang="en-GB" sz="1100" b="1" dirty="0" smtClean="0">
                <a:latin typeface="Comic Sans MS" panose="030F0702030302020204" pitchFamily="66" charset="0"/>
              </a:rPr>
              <a:t>A</a:t>
            </a:r>
            <a:r>
              <a:rPr lang="en-GB" sz="1100" b="1" baseline="-25000" dirty="0" smtClean="0">
                <a:latin typeface="Comic Sans MS" panose="030F0702030302020204" pitchFamily="66" charset="0"/>
              </a:rPr>
              <a:t>2</a:t>
            </a:r>
            <a:r>
              <a:rPr lang="en-GB" sz="1100" b="1" dirty="0" smtClean="0">
                <a:latin typeface="Comic Sans MS" panose="030F0702030302020204" pitchFamily="66" charset="0"/>
              </a:rPr>
              <a:t> (ii)</a:t>
            </a:r>
            <a:endParaRPr lang="en-GB" sz="1100" b="1" dirty="0">
              <a:latin typeface="Comic Sans MS" panose="030F0702030302020204" pitchFamily="66" charset="0"/>
            </a:endParaRPr>
          </a:p>
        </p:txBody>
      </p:sp>
      <p:sp>
        <p:nvSpPr>
          <p:cNvPr id="21" name="Rectangle 20"/>
          <p:cNvSpPr/>
          <p:nvPr/>
        </p:nvSpPr>
        <p:spPr>
          <a:xfrm>
            <a:off x="4355976" y="5801609"/>
            <a:ext cx="720080" cy="219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Hide A</a:t>
            </a:r>
            <a:r>
              <a:rPr lang="en-GB" sz="1100" b="1" baseline="-25000" dirty="0" smtClean="0">
                <a:latin typeface="Comic Sans MS" panose="030F0702030302020204" pitchFamily="66" charset="0"/>
              </a:rPr>
              <a:t>2</a:t>
            </a:r>
            <a:endParaRPr lang="en-GB" sz="1100" b="1" baseline="-25000" dirty="0">
              <a:latin typeface="Comic Sans MS" panose="030F0702030302020204" pitchFamily="66" charset="0"/>
            </a:endParaRPr>
          </a:p>
        </p:txBody>
      </p:sp>
      <p:sp>
        <p:nvSpPr>
          <p:cNvPr id="8" name="Freeform 7"/>
          <p:cNvSpPr/>
          <p:nvPr/>
        </p:nvSpPr>
        <p:spPr>
          <a:xfrm>
            <a:off x="5387340" y="3162300"/>
            <a:ext cx="510540" cy="1013460"/>
          </a:xfrm>
          <a:custGeom>
            <a:avLst/>
            <a:gdLst>
              <a:gd name="connsiteX0" fmla="*/ 0 w 510540"/>
              <a:gd name="connsiteY0" fmla="*/ 1005840 h 1013460"/>
              <a:gd name="connsiteX1" fmla="*/ 510540 w 510540"/>
              <a:gd name="connsiteY1" fmla="*/ 1013460 h 1013460"/>
              <a:gd name="connsiteX2" fmla="*/ 15240 w 510540"/>
              <a:gd name="connsiteY2" fmla="*/ 0 h 1013460"/>
              <a:gd name="connsiteX3" fmla="*/ 0 w 510540"/>
              <a:gd name="connsiteY3" fmla="*/ 1005840 h 1013460"/>
            </a:gdLst>
            <a:ahLst/>
            <a:cxnLst>
              <a:cxn ang="0">
                <a:pos x="connsiteX0" y="connsiteY0"/>
              </a:cxn>
              <a:cxn ang="0">
                <a:pos x="connsiteX1" y="connsiteY1"/>
              </a:cxn>
              <a:cxn ang="0">
                <a:pos x="connsiteX2" y="connsiteY2"/>
              </a:cxn>
              <a:cxn ang="0">
                <a:pos x="connsiteX3" y="connsiteY3"/>
              </a:cxn>
            </a:cxnLst>
            <a:rect l="l" t="t" r="r" b="b"/>
            <a:pathLst>
              <a:path w="510540" h="1013460">
                <a:moveTo>
                  <a:pt x="0" y="1005840"/>
                </a:moveTo>
                <a:lnTo>
                  <a:pt x="510540" y="1013460"/>
                </a:lnTo>
                <a:lnTo>
                  <a:pt x="15240" y="0"/>
                </a:lnTo>
                <a:lnTo>
                  <a:pt x="0" y="1005840"/>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endParaRPr lang="en-GB" dirty="0"/>
          </a:p>
          <a:p>
            <a:pPr algn="ctr"/>
            <a:r>
              <a:rPr lang="en-GB" dirty="0" smtClean="0"/>
              <a:t>A</a:t>
            </a:r>
            <a:r>
              <a:rPr lang="en-GB" baseline="-25000" dirty="0" smtClean="0"/>
              <a:t>2</a:t>
            </a:r>
            <a:endParaRPr lang="en-GB" baseline="-25000" dirty="0"/>
          </a:p>
        </p:txBody>
      </p:sp>
      <p:pic>
        <p:nvPicPr>
          <p:cNvPr id="22" name="Picture 21"/>
          <p:cNvPicPr>
            <a:picLocks noChangeAspect="1"/>
          </p:cNvPicPr>
          <p:nvPr/>
        </p:nvPicPr>
        <p:blipFill>
          <a:blip r:embed="rId8"/>
          <a:stretch>
            <a:fillRect/>
          </a:stretch>
        </p:blipFill>
        <p:spPr>
          <a:xfrm>
            <a:off x="1907704" y="620688"/>
            <a:ext cx="5328592" cy="6182796"/>
          </a:xfrm>
          <a:prstGeom prst="rect">
            <a:avLst/>
          </a:prstGeom>
        </p:spPr>
      </p:pic>
      <p:sp>
        <p:nvSpPr>
          <p:cNvPr id="23" name="Rectangle 22"/>
          <p:cNvSpPr/>
          <p:nvPr/>
        </p:nvSpPr>
        <p:spPr>
          <a:xfrm>
            <a:off x="9396536" y="980728"/>
            <a:ext cx="720080" cy="219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baseline="-25000" dirty="0">
              <a:latin typeface="Comic Sans MS" panose="030F0702030302020204" pitchFamily="66" charset="0"/>
            </a:endParaRPr>
          </a:p>
        </p:txBody>
      </p:sp>
      <p:grpSp>
        <p:nvGrpSpPr>
          <p:cNvPr id="25" name="Group 24"/>
          <p:cNvGrpSpPr/>
          <p:nvPr/>
        </p:nvGrpSpPr>
        <p:grpSpPr>
          <a:xfrm>
            <a:off x="107504" y="368660"/>
            <a:ext cx="648072" cy="648072"/>
            <a:chOff x="107504" y="368660"/>
            <a:chExt cx="648072" cy="648072"/>
          </a:xfrm>
        </p:grpSpPr>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8" name="Straight Connector 2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469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childTnLst>
        </p:cTn>
      </p:par>
    </p:tnLst>
    <p:bldLst>
      <p:bldP spid="6" grpId="0" animBg="1"/>
      <p:bldP spid="6" grpId="1" animBg="1"/>
      <p:bldP spid="8" grpId="0" animBg="1"/>
      <p:bldP spid="8" grpId="1" animBg="1"/>
    </p:bldLst>
  </p:timing>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0512" y="2564904"/>
            <a:ext cx="8562976" cy="894274"/>
          </a:xfrm>
          <a:prstGeom prst="rect">
            <a:avLst/>
          </a:prstGeom>
        </p:spPr>
      </p:pic>
      <p:pic>
        <p:nvPicPr>
          <p:cNvPr id="2" name="Picture 1"/>
          <p:cNvPicPr>
            <a:picLocks noChangeAspect="1"/>
          </p:cNvPicPr>
          <p:nvPr/>
        </p:nvPicPr>
        <p:blipFill>
          <a:blip r:embed="rId3"/>
          <a:stretch>
            <a:fillRect/>
          </a:stretch>
        </p:blipFill>
        <p:spPr>
          <a:xfrm>
            <a:off x="290512" y="1196752"/>
            <a:ext cx="8562976" cy="131177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1916832"/>
            <a:ext cx="8562975" cy="591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24" name="Rectangle 23"/>
          <p:cNvSpPr/>
          <p:nvPr/>
        </p:nvSpPr>
        <p:spPr>
          <a:xfrm>
            <a:off x="290512" y="2508528"/>
            <a:ext cx="8562975" cy="950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6" name="Rectangle 15">
            <a:hlinkClick r:id="rId8"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7" name="Straight Arrow Connector 16"/>
          <p:cNvCxnSpPr>
            <a:stCxn id="15" idx="3"/>
            <a:endCxn id="1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Q10</a:t>
            </a:r>
            <a:endParaRPr lang="en-GB" sz="1400" b="1" dirty="0">
              <a:latin typeface="Comic Sans MS" panose="030F0702030302020204" pitchFamily="66" charset="0"/>
            </a:endParaRPr>
          </a:p>
        </p:txBody>
      </p:sp>
      <p:cxnSp>
        <p:nvCxnSpPr>
          <p:cNvPr id="19" name="Straight Arrow Connector 18"/>
          <p:cNvCxnSpPr>
            <a:stCxn id="16" idx="3"/>
            <a:endCxn id="18"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90512" y="1196751"/>
            <a:ext cx="8562975" cy="720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499083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3" grpId="0" animBg="1"/>
      <p:bldP spid="24" grpId="0" animBg="1"/>
      <p:bldP spid="20" grpId="0" animBg="1"/>
    </p:bldLst>
  </p:timing>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9" name="Rectangle 8">
            <a:hlinkClick r:id="rId5"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Constructions</a:t>
            </a:r>
          </a:p>
        </p:txBody>
      </p:sp>
      <p:cxnSp>
        <p:nvCxnSpPr>
          <p:cNvPr id="10" name="Straight Arrow Connector 9"/>
          <p:cNvCxnSpPr>
            <a:stCxn id="8" idx="3"/>
            <a:endCxn id="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6" action="ppaction://hlinksldjump"/>
          </p:cNvPr>
          <p:cNvSpPr/>
          <p:nvPr/>
        </p:nvSpPr>
        <p:spPr>
          <a:xfrm>
            <a:off x="4140080"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3H Q2</a:t>
            </a:r>
            <a:endParaRPr lang="en-GB" sz="1400" b="1" dirty="0">
              <a:latin typeface="Comic Sans MS" panose="030F0702030302020204" pitchFamily="66" charset="0"/>
            </a:endParaRPr>
          </a:p>
        </p:txBody>
      </p:sp>
      <p:sp>
        <p:nvSpPr>
          <p:cNvPr id="15" name="Title 1"/>
          <p:cNvSpPr>
            <a:spLocks noGrp="1"/>
          </p:cNvSpPr>
          <p:nvPr>
            <p:ph type="title"/>
          </p:nvPr>
        </p:nvSpPr>
        <p:spPr>
          <a:xfrm>
            <a:off x="628650" y="365126"/>
            <a:ext cx="7886700" cy="1325563"/>
          </a:xfrm>
        </p:spPr>
        <p:txBody>
          <a:bodyPr>
            <a:normAutofit/>
          </a:bodyPr>
          <a:lstStyle/>
          <a:p>
            <a:pPr algn="ctr"/>
            <a:r>
              <a:rPr lang="en-GB" sz="4800" dirty="0" smtClean="0">
                <a:latin typeface="Comic Sans MS" panose="030F0702030302020204" pitchFamily="66" charset="0"/>
              </a:rPr>
              <a:t>Constructions</a:t>
            </a:r>
            <a:endParaRPr lang="en-GB" sz="4800" dirty="0">
              <a:latin typeface="Comic Sans MS" panose="030F0702030302020204" pitchFamily="66" charset="0"/>
            </a:endParaRPr>
          </a:p>
        </p:txBody>
      </p:sp>
      <p:sp>
        <p:nvSpPr>
          <p:cNvPr id="14" name="Rectangle 13">
            <a:hlinkClick r:id="rId7" action="ppaction://hlinksldjump"/>
          </p:cNvPr>
          <p:cNvSpPr/>
          <p:nvPr/>
        </p:nvSpPr>
        <p:spPr>
          <a:xfrm>
            <a:off x="4140080"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16" name="Rectangle 15">
            <a:hlinkClick r:id="rId8" action="ppaction://hlinksldjump"/>
          </p:cNvPr>
          <p:cNvSpPr/>
          <p:nvPr/>
        </p:nvSpPr>
        <p:spPr>
          <a:xfrm>
            <a:off x="4140080" y="35730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smtClean="0">
                <a:latin typeface="Comic Sans MS" panose="030F0702030302020204" pitchFamily="66" charset="0"/>
              </a:rPr>
              <a:t>1H Q7</a:t>
            </a:r>
            <a:endParaRPr lang="en-GB" sz="1400" b="1" dirty="0">
              <a:latin typeface="Comic Sans MS" panose="030F0702030302020204" pitchFamily="66" charset="0"/>
            </a:endParaRPr>
          </a:p>
        </p:txBody>
      </p:sp>
      <p:sp>
        <p:nvSpPr>
          <p:cNvPr id="17" name="Rectangle 16">
            <a:hlinkClick r:id="rId9" action="ppaction://hlinksldjump"/>
          </p:cNvPr>
          <p:cNvSpPr/>
          <p:nvPr/>
        </p:nvSpPr>
        <p:spPr>
          <a:xfrm>
            <a:off x="4140080" y="414908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1H Q7</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38849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83768" y="2989889"/>
            <a:ext cx="4176464" cy="37668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7"/>
          <a:stretch>
            <a:fillRect/>
          </a:stretch>
        </p:blipFill>
        <p:spPr>
          <a:xfrm>
            <a:off x="2483768" y="429359"/>
            <a:ext cx="4176464" cy="2524074"/>
          </a:xfrm>
          <a:prstGeom prst="rect">
            <a:avLst/>
          </a:prstGeom>
        </p:spPr>
      </p:pic>
      <p:sp>
        <p:nvSpPr>
          <p:cNvPr id="17" name="Rectangle 16"/>
          <p:cNvSpPr/>
          <p:nvPr/>
        </p:nvSpPr>
        <p:spPr>
          <a:xfrm>
            <a:off x="4355976" y="263691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note: AD = 12cm</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9"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Constructions</a:t>
            </a:r>
          </a:p>
        </p:txBody>
      </p:sp>
      <p:cxnSp>
        <p:nvCxnSpPr>
          <p:cNvPr id="19" name="Straight Arrow Connector 18"/>
          <p:cNvCxnSpPr>
            <a:stCxn id="15"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10" action="ppaction://hlinksldjump"/>
          </p:cNvPr>
          <p:cNvSpPr/>
          <p:nvPr/>
        </p:nvSpPr>
        <p:spPr>
          <a:xfrm>
            <a:off x="4427984"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3H </a:t>
            </a:r>
            <a:r>
              <a:rPr lang="en-GB" sz="1400" b="1" dirty="0" smtClean="0">
                <a:latin typeface="Comic Sans MS" panose="030F0702030302020204" pitchFamily="66" charset="0"/>
              </a:rPr>
              <a:t>Q2</a:t>
            </a:r>
            <a:endParaRPr lang="en-GB" sz="1400" b="1" dirty="0">
              <a:latin typeface="Comic Sans MS" panose="030F0702030302020204" pitchFamily="66" charset="0"/>
            </a:endParaRPr>
          </a:p>
        </p:txBody>
      </p:sp>
      <p:cxnSp>
        <p:nvCxnSpPr>
          <p:cNvPr id="25" name="Straight Arrow Connector 24"/>
          <p:cNvCxnSpPr>
            <a:stCxn id="18" idx="3"/>
            <a:endCxn id="24"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rot="14417747">
            <a:off x="4716016" y="4734082"/>
            <a:ext cx="1863270" cy="1863270"/>
          </a:xfrm>
          <a:prstGeom prst="arc">
            <a:avLst>
              <a:gd name="adj1" fmla="val 16200000"/>
              <a:gd name="adj2" fmla="val 38249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8" name="Straight Connector 27"/>
          <p:cNvCxnSpPr/>
          <p:nvPr/>
        </p:nvCxnSpPr>
        <p:spPr>
          <a:xfrm>
            <a:off x="3707904" y="3394030"/>
            <a:ext cx="1939747" cy="2271687"/>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732240" y="1412776"/>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1</a:t>
            </a:r>
            <a:endParaRPr lang="en-GB" sz="1400" b="1" dirty="0">
              <a:latin typeface="Comic Sans MS" panose="030F0702030302020204" pitchFamily="66" charset="0"/>
            </a:endParaRPr>
          </a:p>
        </p:txBody>
      </p:sp>
      <p:sp>
        <p:nvSpPr>
          <p:cNvPr id="30" name="Rectangle 29"/>
          <p:cNvSpPr/>
          <p:nvPr/>
        </p:nvSpPr>
        <p:spPr>
          <a:xfrm>
            <a:off x="6732240" y="1844824"/>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2</a:t>
            </a:r>
            <a:endParaRPr lang="en-GB" sz="1400" b="1" dirty="0">
              <a:latin typeface="Comic Sans MS" panose="030F0702030302020204" pitchFamily="66" charset="0"/>
            </a:endParaRPr>
          </a:p>
        </p:txBody>
      </p:sp>
      <p:sp>
        <p:nvSpPr>
          <p:cNvPr id="31" name="Rectangle 30"/>
          <p:cNvSpPr/>
          <p:nvPr/>
        </p:nvSpPr>
        <p:spPr>
          <a:xfrm>
            <a:off x="6732240" y="227687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3</a:t>
            </a:r>
            <a:endParaRPr lang="en-GB" sz="1400" b="1" dirty="0">
              <a:latin typeface="Comic Sans MS" panose="030F0702030302020204" pitchFamily="66" charset="0"/>
            </a:endParaRPr>
          </a:p>
        </p:txBody>
      </p:sp>
      <p:sp>
        <p:nvSpPr>
          <p:cNvPr id="34" name="Arc 33"/>
          <p:cNvSpPr/>
          <p:nvPr/>
        </p:nvSpPr>
        <p:spPr>
          <a:xfrm rot="3020748">
            <a:off x="1763688" y="2441545"/>
            <a:ext cx="2283599" cy="2283599"/>
          </a:xfrm>
          <a:prstGeom prst="arc">
            <a:avLst>
              <a:gd name="adj1" fmla="val 16857525"/>
              <a:gd name="adj2" fmla="val 331857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Arc 34"/>
          <p:cNvSpPr/>
          <p:nvPr/>
        </p:nvSpPr>
        <p:spPr>
          <a:xfrm rot="11878653">
            <a:off x="4868970" y="3797978"/>
            <a:ext cx="1863270" cy="1863270"/>
          </a:xfrm>
          <a:prstGeom prst="arc">
            <a:avLst>
              <a:gd name="adj1" fmla="val 16200000"/>
              <a:gd name="adj2" fmla="val 38249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Arc 35"/>
          <p:cNvSpPr/>
          <p:nvPr/>
        </p:nvSpPr>
        <p:spPr>
          <a:xfrm rot="17896721">
            <a:off x="3779912" y="4725144"/>
            <a:ext cx="1863270" cy="1863270"/>
          </a:xfrm>
          <a:prstGeom prst="arc">
            <a:avLst>
              <a:gd name="adj1" fmla="val 16200000"/>
              <a:gd name="adj2" fmla="val 38249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Freeform 7"/>
          <p:cNvSpPr/>
          <p:nvPr/>
        </p:nvSpPr>
        <p:spPr>
          <a:xfrm>
            <a:off x="2908300" y="3451225"/>
            <a:ext cx="1120775" cy="1241439"/>
          </a:xfrm>
          <a:custGeom>
            <a:avLst/>
            <a:gdLst>
              <a:gd name="connsiteX0" fmla="*/ 1120775 w 1120775"/>
              <a:gd name="connsiteY0" fmla="*/ 314325 h 1241439"/>
              <a:gd name="connsiteX1" fmla="*/ 1120775 w 1120775"/>
              <a:gd name="connsiteY1" fmla="*/ 314325 h 1241439"/>
              <a:gd name="connsiteX2" fmla="*/ 1108075 w 1120775"/>
              <a:gd name="connsiteY2" fmla="*/ 339725 h 1241439"/>
              <a:gd name="connsiteX3" fmla="*/ 1104900 w 1120775"/>
              <a:gd name="connsiteY3" fmla="*/ 358775 h 1241439"/>
              <a:gd name="connsiteX4" fmla="*/ 1098550 w 1120775"/>
              <a:gd name="connsiteY4" fmla="*/ 384175 h 1241439"/>
              <a:gd name="connsiteX5" fmla="*/ 1095375 w 1120775"/>
              <a:gd name="connsiteY5" fmla="*/ 428625 h 1241439"/>
              <a:gd name="connsiteX6" fmla="*/ 1092200 w 1120775"/>
              <a:gd name="connsiteY6" fmla="*/ 438150 h 1241439"/>
              <a:gd name="connsiteX7" fmla="*/ 1089025 w 1120775"/>
              <a:gd name="connsiteY7" fmla="*/ 466725 h 1241439"/>
              <a:gd name="connsiteX8" fmla="*/ 1085850 w 1120775"/>
              <a:gd name="connsiteY8" fmla="*/ 479425 h 1241439"/>
              <a:gd name="connsiteX9" fmla="*/ 1082675 w 1120775"/>
              <a:gd name="connsiteY9" fmla="*/ 495300 h 1241439"/>
              <a:gd name="connsiteX10" fmla="*/ 1069975 w 1120775"/>
              <a:gd name="connsiteY10" fmla="*/ 523875 h 1241439"/>
              <a:gd name="connsiteX11" fmla="*/ 1060450 w 1120775"/>
              <a:gd name="connsiteY11" fmla="*/ 552450 h 1241439"/>
              <a:gd name="connsiteX12" fmla="*/ 1057275 w 1120775"/>
              <a:gd name="connsiteY12" fmla="*/ 561975 h 1241439"/>
              <a:gd name="connsiteX13" fmla="*/ 1047750 w 1120775"/>
              <a:gd name="connsiteY13" fmla="*/ 581025 h 1241439"/>
              <a:gd name="connsiteX14" fmla="*/ 1041400 w 1120775"/>
              <a:gd name="connsiteY14" fmla="*/ 590550 h 1241439"/>
              <a:gd name="connsiteX15" fmla="*/ 1038225 w 1120775"/>
              <a:gd name="connsiteY15" fmla="*/ 600075 h 1241439"/>
              <a:gd name="connsiteX16" fmla="*/ 1031875 w 1120775"/>
              <a:gd name="connsiteY16" fmla="*/ 612775 h 1241439"/>
              <a:gd name="connsiteX17" fmla="*/ 1028700 w 1120775"/>
              <a:gd name="connsiteY17" fmla="*/ 622300 h 1241439"/>
              <a:gd name="connsiteX18" fmla="*/ 1016000 w 1120775"/>
              <a:gd name="connsiteY18" fmla="*/ 641350 h 1241439"/>
              <a:gd name="connsiteX19" fmla="*/ 984250 w 1120775"/>
              <a:gd name="connsiteY19" fmla="*/ 688975 h 1241439"/>
              <a:gd name="connsiteX20" fmla="*/ 971550 w 1120775"/>
              <a:gd name="connsiteY20" fmla="*/ 717550 h 1241439"/>
              <a:gd name="connsiteX21" fmla="*/ 952500 w 1120775"/>
              <a:gd name="connsiteY21" fmla="*/ 749300 h 1241439"/>
              <a:gd name="connsiteX22" fmla="*/ 942975 w 1120775"/>
              <a:gd name="connsiteY22" fmla="*/ 758825 h 1241439"/>
              <a:gd name="connsiteX23" fmla="*/ 939800 w 1120775"/>
              <a:gd name="connsiteY23" fmla="*/ 768350 h 1241439"/>
              <a:gd name="connsiteX24" fmla="*/ 927100 w 1120775"/>
              <a:gd name="connsiteY24" fmla="*/ 787400 h 1241439"/>
              <a:gd name="connsiteX25" fmla="*/ 923925 w 1120775"/>
              <a:gd name="connsiteY25" fmla="*/ 796925 h 1241439"/>
              <a:gd name="connsiteX26" fmla="*/ 911225 w 1120775"/>
              <a:gd name="connsiteY26" fmla="*/ 815975 h 1241439"/>
              <a:gd name="connsiteX27" fmla="*/ 904875 w 1120775"/>
              <a:gd name="connsiteY27" fmla="*/ 825500 h 1241439"/>
              <a:gd name="connsiteX28" fmla="*/ 889000 w 1120775"/>
              <a:gd name="connsiteY28" fmla="*/ 847725 h 1241439"/>
              <a:gd name="connsiteX29" fmla="*/ 882650 w 1120775"/>
              <a:gd name="connsiteY29" fmla="*/ 866775 h 1241439"/>
              <a:gd name="connsiteX30" fmla="*/ 879475 w 1120775"/>
              <a:gd name="connsiteY30" fmla="*/ 876300 h 1241439"/>
              <a:gd name="connsiteX31" fmla="*/ 869950 w 1120775"/>
              <a:gd name="connsiteY31" fmla="*/ 882650 h 1241439"/>
              <a:gd name="connsiteX32" fmla="*/ 857250 w 1120775"/>
              <a:gd name="connsiteY32" fmla="*/ 898525 h 1241439"/>
              <a:gd name="connsiteX33" fmla="*/ 850900 w 1120775"/>
              <a:gd name="connsiteY33" fmla="*/ 908050 h 1241439"/>
              <a:gd name="connsiteX34" fmla="*/ 822325 w 1120775"/>
              <a:gd name="connsiteY34" fmla="*/ 923925 h 1241439"/>
              <a:gd name="connsiteX35" fmla="*/ 803275 w 1120775"/>
              <a:gd name="connsiteY35" fmla="*/ 939800 h 1241439"/>
              <a:gd name="connsiteX36" fmla="*/ 793750 w 1120775"/>
              <a:gd name="connsiteY36" fmla="*/ 942975 h 1241439"/>
              <a:gd name="connsiteX37" fmla="*/ 784225 w 1120775"/>
              <a:gd name="connsiteY37" fmla="*/ 952500 h 1241439"/>
              <a:gd name="connsiteX38" fmla="*/ 774700 w 1120775"/>
              <a:gd name="connsiteY38" fmla="*/ 958850 h 1241439"/>
              <a:gd name="connsiteX39" fmla="*/ 758825 w 1120775"/>
              <a:gd name="connsiteY39" fmla="*/ 974725 h 1241439"/>
              <a:gd name="connsiteX40" fmla="*/ 755650 w 1120775"/>
              <a:gd name="connsiteY40" fmla="*/ 984250 h 1241439"/>
              <a:gd name="connsiteX41" fmla="*/ 736600 w 1120775"/>
              <a:gd name="connsiteY41" fmla="*/ 993775 h 1241439"/>
              <a:gd name="connsiteX42" fmla="*/ 714375 w 1120775"/>
              <a:gd name="connsiteY42" fmla="*/ 1009650 h 1241439"/>
              <a:gd name="connsiteX43" fmla="*/ 682625 w 1120775"/>
              <a:gd name="connsiteY43" fmla="*/ 1028700 h 1241439"/>
              <a:gd name="connsiteX44" fmla="*/ 676275 w 1120775"/>
              <a:gd name="connsiteY44" fmla="*/ 1038225 h 1241439"/>
              <a:gd name="connsiteX45" fmla="*/ 654050 w 1120775"/>
              <a:gd name="connsiteY45" fmla="*/ 1057275 h 1241439"/>
              <a:gd name="connsiteX46" fmla="*/ 644525 w 1120775"/>
              <a:gd name="connsiteY46" fmla="*/ 1060450 h 1241439"/>
              <a:gd name="connsiteX47" fmla="*/ 625475 w 1120775"/>
              <a:gd name="connsiteY47" fmla="*/ 1073150 h 1241439"/>
              <a:gd name="connsiteX48" fmla="*/ 606425 w 1120775"/>
              <a:gd name="connsiteY48" fmla="*/ 1079500 h 1241439"/>
              <a:gd name="connsiteX49" fmla="*/ 596900 w 1120775"/>
              <a:gd name="connsiteY49" fmla="*/ 1085850 h 1241439"/>
              <a:gd name="connsiteX50" fmla="*/ 577850 w 1120775"/>
              <a:gd name="connsiteY50" fmla="*/ 1092200 h 1241439"/>
              <a:gd name="connsiteX51" fmla="*/ 555625 w 1120775"/>
              <a:gd name="connsiteY51" fmla="*/ 1104900 h 1241439"/>
              <a:gd name="connsiteX52" fmla="*/ 533400 w 1120775"/>
              <a:gd name="connsiteY52" fmla="*/ 1108075 h 1241439"/>
              <a:gd name="connsiteX53" fmla="*/ 523875 w 1120775"/>
              <a:gd name="connsiteY53" fmla="*/ 1114425 h 1241439"/>
              <a:gd name="connsiteX54" fmla="*/ 511175 w 1120775"/>
              <a:gd name="connsiteY54" fmla="*/ 1120775 h 1241439"/>
              <a:gd name="connsiteX55" fmla="*/ 495300 w 1120775"/>
              <a:gd name="connsiteY55" fmla="*/ 1139825 h 1241439"/>
              <a:gd name="connsiteX56" fmla="*/ 492125 w 1120775"/>
              <a:gd name="connsiteY56" fmla="*/ 1149350 h 1241439"/>
              <a:gd name="connsiteX57" fmla="*/ 504825 w 1120775"/>
              <a:gd name="connsiteY57" fmla="*/ 1143000 h 1241439"/>
              <a:gd name="connsiteX58" fmla="*/ 523875 w 1120775"/>
              <a:gd name="connsiteY58" fmla="*/ 1133475 h 1241439"/>
              <a:gd name="connsiteX59" fmla="*/ 530225 w 1120775"/>
              <a:gd name="connsiteY59" fmla="*/ 1123950 h 1241439"/>
              <a:gd name="connsiteX60" fmla="*/ 539750 w 1120775"/>
              <a:gd name="connsiteY60" fmla="*/ 1117600 h 1241439"/>
              <a:gd name="connsiteX61" fmla="*/ 552450 w 1120775"/>
              <a:gd name="connsiteY61" fmla="*/ 1111250 h 1241439"/>
              <a:gd name="connsiteX62" fmla="*/ 568325 w 1120775"/>
              <a:gd name="connsiteY62" fmla="*/ 1108075 h 1241439"/>
              <a:gd name="connsiteX63" fmla="*/ 577850 w 1120775"/>
              <a:gd name="connsiteY63" fmla="*/ 1104900 h 1241439"/>
              <a:gd name="connsiteX64" fmla="*/ 587375 w 1120775"/>
              <a:gd name="connsiteY64" fmla="*/ 1095375 h 1241439"/>
              <a:gd name="connsiteX65" fmla="*/ 600075 w 1120775"/>
              <a:gd name="connsiteY65" fmla="*/ 1092200 h 1241439"/>
              <a:gd name="connsiteX66" fmla="*/ 606425 w 1120775"/>
              <a:gd name="connsiteY66" fmla="*/ 1082675 h 1241439"/>
              <a:gd name="connsiteX67" fmla="*/ 619125 w 1120775"/>
              <a:gd name="connsiteY67" fmla="*/ 1076325 h 1241439"/>
              <a:gd name="connsiteX68" fmla="*/ 609600 w 1120775"/>
              <a:gd name="connsiteY68" fmla="*/ 1079500 h 1241439"/>
              <a:gd name="connsiteX69" fmla="*/ 590550 w 1120775"/>
              <a:gd name="connsiteY69" fmla="*/ 1092200 h 1241439"/>
              <a:gd name="connsiteX70" fmla="*/ 581025 w 1120775"/>
              <a:gd name="connsiteY70" fmla="*/ 1098550 h 1241439"/>
              <a:gd name="connsiteX71" fmla="*/ 568325 w 1120775"/>
              <a:gd name="connsiteY71" fmla="*/ 1104900 h 1241439"/>
              <a:gd name="connsiteX72" fmla="*/ 558800 w 1120775"/>
              <a:gd name="connsiteY72" fmla="*/ 1108075 h 1241439"/>
              <a:gd name="connsiteX73" fmla="*/ 539750 w 1120775"/>
              <a:gd name="connsiteY73" fmla="*/ 1120775 h 1241439"/>
              <a:gd name="connsiteX74" fmla="*/ 530225 w 1120775"/>
              <a:gd name="connsiteY74" fmla="*/ 1127125 h 1241439"/>
              <a:gd name="connsiteX75" fmla="*/ 511175 w 1120775"/>
              <a:gd name="connsiteY75" fmla="*/ 1133475 h 1241439"/>
              <a:gd name="connsiteX76" fmla="*/ 501650 w 1120775"/>
              <a:gd name="connsiteY76" fmla="*/ 1143000 h 1241439"/>
              <a:gd name="connsiteX77" fmla="*/ 492125 w 1120775"/>
              <a:gd name="connsiteY77" fmla="*/ 1146175 h 1241439"/>
              <a:gd name="connsiteX78" fmla="*/ 473075 w 1120775"/>
              <a:gd name="connsiteY78" fmla="*/ 1158875 h 1241439"/>
              <a:gd name="connsiteX79" fmla="*/ 463550 w 1120775"/>
              <a:gd name="connsiteY79" fmla="*/ 1165225 h 1241439"/>
              <a:gd name="connsiteX80" fmla="*/ 428625 w 1120775"/>
              <a:gd name="connsiteY80" fmla="*/ 1174750 h 1241439"/>
              <a:gd name="connsiteX81" fmla="*/ 406400 w 1120775"/>
              <a:gd name="connsiteY81" fmla="*/ 1187450 h 1241439"/>
              <a:gd name="connsiteX82" fmla="*/ 396875 w 1120775"/>
              <a:gd name="connsiteY82" fmla="*/ 1193800 h 1241439"/>
              <a:gd name="connsiteX83" fmla="*/ 371475 w 1120775"/>
              <a:gd name="connsiteY83" fmla="*/ 1200150 h 1241439"/>
              <a:gd name="connsiteX84" fmla="*/ 352425 w 1120775"/>
              <a:gd name="connsiteY84" fmla="*/ 1206500 h 1241439"/>
              <a:gd name="connsiteX85" fmla="*/ 342900 w 1120775"/>
              <a:gd name="connsiteY85" fmla="*/ 1209675 h 1241439"/>
              <a:gd name="connsiteX86" fmla="*/ 330200 w 1120775"/>
              <a:gd name="connsiteY86" fmla="*/ 1216025 h 1241439"/>
              <a:gd name="connsiteX87" fmla="*/ 301625 w 1120775"/>
              <a:gd name="connsiteY87" fmla="*/ 1222375 h 1241439"/>
              <a:gd name="connsiteX88" fmla="*/ 254000 w 1120775"/>
              <a:gd name="connsiteY88" fmla="*/ 1228725 h 1241439"/>
              <a:gd name="connsiteX89" fmla="*/ 244475 w 1120775"/>
              <a:gd name="connsiteY89" fmla="*/ 1241425 h 1241439"/>
              <a:gd name="connsiteX90" fmla="*/ 0 w 1120775"/>
              <a:gd name="connsiteY90" fmla="*/ 133350 h 1241439"/>
              <a:gd name="connsiteX91" fmla="*/ 844550 w 1120775"/>
              <a:gd name="connsiteY91" fmla="*/ 0 h 1241439"/>
              <a:gd name="connsiteX92" fmla="*/ 1120775 w 1120775"/>
              <a:gd name="connsiteY92" fmla="*/ 314325 h 124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120775" h="1241439">
                <a:moveTo>
                  <a:pt x="1120775" y="314325"/>
                </a:moveTo>
                <a:lnTo>
                  <a:pt x="1120775" y="314325"/>
                </a:lnTo>
                <a:cubicBezTo>
                  <a:pt x="1116542" y="322792"/>
                  <a:pt x="1111259" y="330810"/>
                  <a:pt x="1108075" y="339725"/>
                </a:cubicBezTo>
                <a:cubicBezTo>
                  <a:pt x="1105910" y="345788"/>
                  <a:pt x="1106052" y="352441"/>
                  <a:pt x="1104900" y="358775"/>
                </a:cubicBezTo>
                <a:cubicBezTo>
                  <a:pt x="1101835" y="375633"/>
                  <a:pt x="1102956" y="370956"/>
                  <a:pt x="1098550" y="384175"/>
                </a:cubicBezTo>
                <a:cubicBezTo>
                  <a:pt x="1097492" y="398992"/>
                  <a:pt x="1097111" y="413872"/>
                  <a:pt x="1095375" y="428625"/>
                </a:cubicBezTo>
                <a:cubicBezTo>
                  <a:pt x="1094984" y="431949"/>
                  <a:pt x="1092750" y="434849"/>
                  <a:pt x="1092200" y="438150"/>
                </a:cubicBezTo>
                <a:cubicBezTo>
                  <a:pt x="1090624" y="447603"/>
                  <a:pt x="1090482" y="457253"/>
                  <a:pt x="1089025" y="466725"/>
                </a:cubicBezTo>
                <a:cubicBezTo>
                  <a:pt x="1088361" y="471038"/>
                  <a:pt x="1086797" y="475165"/>
                  <a:pt x="1085850" y="479425"/>
                </a:cubicBezTo>
                <a:cubicBezTo>
                  <a:pt x="1084679" y="484693"/>
                  <a:pt x="1084095" y="490094"/>
                  <a:pt x="1082675" y="495300"/>
                </a:cubicBezTo>
                <a:cubicBezTo>
                  <a:pt x="1069330" y="544233"/>
                  <a:pt x="1083338" y="493808"/>
                  <a:pt x="1069975" y="523875"/>
                </a:cubicBezTo>
                <a:lnTo>
                  <a:pt x="1060450" y="552450"/>
                </a:lnTo>
                <a:cubicBezTo>
                  <a:pt x="1059392" y="555625"/>
                  <a:pt x="1059131" y="559190"/>
                  <a:pt x="1057275" y="561975"/>
                </a:cubicBezTo>
                <a:cubicBezTo>
                  <a:pt x="1039077" y="589272"/>
                  <a:pt x="1060895" y="554735"/>
                  <a:pt x="1047750" y="581025"/>
                </a:cubicBezTo>
                <a:cubicBezTo>
                  <a:pt x="1046043" y="584438"/>
                  <a:pt x="1043107" y="587137"/>
                  <a:pt x="1041400" y="590550"/>
                </a:cubicBezTo>
                <a:cubicBezTo>
                  <a:pt x="1039903" y="593543"/>
                  <a:pt x="1039543" y="596999"/>
                  <a:pt x="1038225" y="600075"/>
                </a:cubicBezTo>
                <a:cubicBezTo>
                  <a:pt x="1036361" y="604425"/>
                  <a:pt x="1033739" y="608425"/>
                  <a:pt x="1031875" y="612775"/>
                </a:cubicBezTo>
                <a:cubicBezTo>
                  <a:pt x="1030557" y="615851"/>
                  <a:pt x="1030325" y="619374"/>
                  <a:pt x="1028700" y="622300"/>
                </a:cubicBezTo>
                <a:cubicBezTo>
                  <a:pt x="1024994" y="628971"/>
                  <a:pt x="1020233" y="635000"/>
                  <a:pt x="1016000" y="641350"/>
                </a:cubicBezTo>
                <a:lnTo>
                  <a:pt x="984250" y="688975"/>
                </a:lnTo>
                <a:cubicBezTo>
                  <a:pt x="965571" y="716993"/>
                  <a:pt x="994220" y="672210"/>
                  <a:pt x="971550" y="717550"/>
                </a:cubicBezTo>
                <a:cubicBezTo>
                  <a:pt x="966539" y="727572"/>
                  <a:pt x="960163" y="741637"/>
                  <a:pt x="952500" y="749300"/>
                </a:cubicBezTo>
                <a:lnTo>
                  <a:pt x="942975" y="758825"/>
                </a:lnTo>
                <a:cubicBezTo>
                  <a:pt x="941917" y="762000"/>
                  <a:pt x="941425" y="765424"/>
                  <a:pt x="939800" y="768350"/>
                </a:cubicBezTo>
                <a:cubicBezTo>
                  <a:pt x="936094" y="775021"/>
                  <a:pt x="929513" y="780160"/>
                  <a:pt x="927100" y="787400"/>
                </a:cubicBezTo>
                <a:cubicBezTo>
                  <a:pt x="926042" y="790575"/>
                  <a:pt x="925550" y="793999"/>
                  <a:pt x="923925" y="796925"/>
                </a:cubicBezTo>
                <a:cubicBezTo>
                  <a:pt x="920219" y="803596"/>
                  <a:pt x="915458" y="809625"/>
                  <a:pt x="911225" y="815975"/>
                </a:cubicBezTo>
                <a:cubicBezTo>
                  <a:pt x="909108" y="819150"/>
                  <a:pt x="906582" y="822087"/>
                  <a:pt x="904875" y="825500"/>
                </a:cubicBezTo>
                <a:cubicBezTo>
                  <a:pt x="896517" y="842216"/>
                  <a:pt x="901872" y="834853"/>
                  <a:pt x="889000" y="847725"/>
                </a:cubicBezTo>
                <a:lnTo>
                  <a:pt x="882650" y="866775"/>
                </a:lnTo>
                <a:cubicBezTo>
                  <a:pt x="881592" y="869950"/>
                  <a:pt x="882260" y="874444"/>
                  <a:pt x="879475" y="876300"/>
                </a:cubicBezTo>
                <a:lnTo>
                  <a:pt x="869950" y="882650"/>
                </a:lnTo>
                <a:cubicBezTo>
                  <a:pt x="863769" y="901193"/>
                  <a:pt x="871611" y="884164"/>
                  <a:pt x="857250" y="898525"/>
                </a:cubicBezTo>
                <a:cubicBezTo>
                  <a:pt x="854552" y="901223"/>
                  <a:pt x="853772" y="905537"/>
                  <a:pt x="850900" y="908050"/>
                </a:cubicBezTo>
                <a:cubicBezTo>
                  <a:pt x="824204" y="931409"/>
                  <a:pt x="841222" y="914477"/>
                  <a:pt x="822325" y="923925"/>
                </a:cubicBezTo>
                <a:cubicBezTo>
                  <a:pt x="801550" y="934313"/>
                  <a:pt x="824341" y="925756"/>
                  <a:pt x="803275" y="939800"/>
                </a:cubicBezTo>
                <a:cubicBezTo>
                  <a:pt x="800490" y="941656"/>
                  <a:pt x="796925" y="941917"/>
                  <a:pt x="793750" y="942975"/>
                </a:cubicBezTo>
                <a:cubicBezTo>
                  <a:pt x="790575" y="946150"/>
                  <a:pt x="787674" y="949625"/>
                  <a:pt x="784225" y="952500"/>
                </a:cubicBezTo>
                <a:cubicBezTo>
                  <a:pt x="781294" y="954943"/>
                  <a:pt x="777398" y="956152"/>
                  <a:pt x="774700" y="958850"/>
                </a:cubicBezTo>
                <a:cubicBezTo>
                  <a:pt x="753533" y="980017"/>
                  <a:pt x="784225" y="957792"/>
                  <a:pt x="758825" y="974725"/>
                </a:cubicBezTo>
                <a:cubicBezTo>
                  <a:pt x="757767" y="977900"/>
                  <a:pt x="757741" y="981637"/>
                  <a:pt x="755650" y="984250"/>
                </a:cubicBezTo>
                <a:cubicBezTo>
                  <a:pt x="751174" y="989845"/>
                  <a:pt x="742875" y="991683"/>
                  <a:pt x="736600" y="993775"/>
                </a:cubicBezTo>
                <a:cubicBezTo>
                  <a:pt x="719764" y="1010611"/>
                  <a:pt x="735270" y="997113"/>
                  <a:pt x="714375" y="1009650"/>
                </a:cubicBezTo>
                <a:cubicBezTo>
                  <a:pt x="676061" y="1032638"/>
                  <a:pt x="711655" y="1014185"/>
                  <a:pt x="682625" y="1028700"/>
                </a:cubicBezTo>
                <a:cubicBezTo>
                  <a:pt x="680508" y="1031875"/>
                  <a:pt x="678718" y="1035294"/>
                  <a:pt x="676275" y="1038225"/>
                </a:cubicBezTo>
                <a:cubicBezTo>
                  <a:pt x="671157" y="1044367"/>
                  <a:pt x="660739" y="1053453"/>
                  <a:pt x="654050" y="1057275"/>
                </a:cubicBezTo>
                <a:cubicBezTo>
                  <a:pt x="651144" y="1058935"/>
                  <a:pt x="647451" y="1058825"/>
                  <a:pt x="644525" y="1060450"/>
                </a:cubicBezTo>
                <a:cubicBezTo>
                  <a:pt x="637854" y="1064156"/>
                  <a:pt x="632715" y="1070737"/>
                  <a:pt x="625475" y="1073150"/>
                </a:cubicBezTo>
                <a:cubicBezTo>
                  <a:pt x="619125" y="1075267"/>
                  <a:pt x="611994" y="1075787"/>
                  <a:pt x="606425" y="1079500"/>
                </a:cubicBezTo>
                <a:cubicBezTo>
                  <a:pt x="603250" y="1081617"/>
                  <a:pt x="600387" y="1084300"/>
                  <a:pt x="596900" y="1085850"/>
                </a:cubicBezTo>
                <a:cubicBezTo>
                  <a:pt x="590783" y="1088568"/>
                  <a:pt x="583419" y="1088487"/>
                  <a:pt x="577850" y="1092200"/>
                </a:cubicBezTo>
                <a:cubicBezTo>
                  <a:pt x="571882" y="1096179"/>
                  <a:pt x="562442" y="1103041"/>
                  <a:pt x="555625" y="1104900"/>
                </a:cubicBezTo>
                <a:cubicBezTo>
                  <a:pt x="548405" y="1106869"/>
                  <a:pt x="540808" y="1107017"/>
                  <a:pt x="533400" y="1108075"/>
                </a:cubicBezTo>
                <a:cubicBezTo>
                  <a:pt x="530225" y="1110192"/>
                  <a:pt x="527188" y="1112532"/>
                  <a:pt x="523875" y="1114425"/>
                </a:cubicBezTo>
                <a:cubicBezTo>
                  <a:pt x="519766" y="1116773"/>
                  <a:pt x="515026" y="1118024"/>
                  <a:pt x="511175" y="1120775"/>
                </a:cubicBezTo>
                <a:cubicBezTo>
                  <a:pt x="505714" y="1124676"/>
                  <a:pt x="498394" y="1133637"/>
                  <a:pt x="495300" y="1139825"/>
                </a:cubicBezTo>
                <a:cubicBezTo>
                  <a:pt x="493803" y="1142818"/>
                  <a:pt x="488950" y="1148292"/>
                  <a:pt x="492125" y="1149350"/>
                </a:cubicBezTo>
                <a:cubicBezTo>
                  <a:pt x="496615" y="1150847"/>
                  <a:pt x="500716" y="1145348"/>
                  <a:pt x="504825" y="1143000"/>
                </a:cubicBezTo>
                <a:cubicBezTo>
                  <a:pt x="522059" y="1133152"/>
                  <a:pt x="506411" y="1139296"/>
                  <a:pt x="523875" y="1133475"/>
                </a:cubicBezTo>
                <a:cubicBezTo>
                  <a:pt x="525992" y="1130300"/>
                  <a:pt x="527527" y="1126648"/>
                  <a:pt x="530225" y="1123950"/>
                </a:cubicBezTo>
                <a:cubicBezTo>
                  <a:pt x="532923" y="1121252"/>
                  <a:pt x="536437" y="1119493"/>
                  <a:pt x="539750" y="1117600"/>
                </a:cubicBezTo>
                <a:cubicBezTo>
                  <a:pt x="543859" y="1115252"/>
                  <a:pt x="547960" y="1112747"/>
                  <a:pt x="552450" y="1111250"/>
                </a:cubicBezTo>
                <a:cubicBezTo>
                  <a:pt x="557570" y="1109543"/>
                  <a:pt x="563090" y="1109384"/>
                  <a:pt x="568325" y="1108075"/>
                </a:cubicBezTo>
                <a:cubicBezTo>
                  <a:pt x="571572" y="1107263"/>
                  <a:pt x="574675" y="1105958"/>
                  <a:pt x="577850" y="1104900"/>
                </a:cubicBezTo>
                <a:cubicBezTo>
                  <a:pt x="581025" y="1101725"/>
                  <a:pt x="583476" y="1097603"/>
                  <a:pt x="587375" y="1095375"/>
                </a:cubicBezTo>
                <a:cubicBezTo>
                  <a:pt x="591164" y="1093210"/>
                  <a:pt x="596444" y="1094621"/>
                  <a:pt x="600075" y="1092200"/>
                </a:cubicBezTo>
                <a:cubicBezTo>
                  <a:pt x="603250" y="1090083"/>
                  <a:pt x="603494" y="1085118"/>
                  <a:pt x="606425" y="1082675"/>
                </a:cubicBezTo>
                <a:cubicBezTo>
                  <a:pt x="610061" y="1079645"/>
                  <a:pt x="623615" y="1074828"/>
                  <a:pt x="619125" y="1076325"/>
                </a:cubicBezTo>
                <a:cubicBezTo>
                  <a:pt x="615950" y="1077383"/>
                  <a:pt x="612526" y="1077875"/>
                  <a:pt x="609600" y="1079500"/>
                </a:cubicBezTo>
                <a:cubicBezTo>
                  <a:pt x="602929" y="1083206"/>
                  <a:pt x="596900" y="1087967"/>
                  <a:pt x="590550" y="1092200"/>
                </a:cubicBezTo>
                <a:cubicBezTo>
                  <a:pt x="587375" y="1094317"/>
                  <a:pt x="584438" y="1096843"/>
                  <a:pt x="581025" y="1098550"/>
                </a:cubicBezTo>
                <a:cubicBezTo>
                  <a:pt x="576792" y="1100667"/>
                  <a:pt x="572675" y="1103036"/>
                  <a:pt x="568325" y="1104900"/>
                </a:cubicBezTo>
                <a:cubicBezTo>
                  <a:pt x="565249" y="1106218"/>
                  <a:pt x="561726" y="1106450"/>
                  <a:pt x="558800" y="1108075"/>
                </a:cubicBezTo>
                <a:cubicBezTo>
                  <a:pt x="552129" y="1111781"/>
                  <a:pt x="546100" y="1116542"/>
                  <a:pt x="539750" y="1120775"/>
                </a:cubicBezTo>
                <a:cubicBezTo>
                  <a:pt x="536575" y="1122892"/>
                  <a:pt x="533845" y="1125918"/>
                  <a:pt x="530225" y="1127125"/>
                </a:cubicBezTo>
                <a:lnTo>
                  <a:pt x="511175" y="1133475"/>
                </a:lnTo>
                <a:cubicBezTo>
                  <a:pt x="508000" y="1136650"/>
                  <a:pt x="505386" y="1140509"/>
                  <a:pt x="501650" y="1143000"/>
                </a:cubicBezTo>
                <a:cubicBezTo>
                  <a:pt x="498865" y="1144856"/>
                  <a:pt x="495051" y="1144550"/>
                  <a:pt x="492125" y="1146175"/>
                </a:cubicBezTo>
                <a:cubicBezTo>
                  <a:pt x="485454" y="1149881"/>
                  <a:pt x="479425" y="1154642"/>
                  <a:pt x="473075" y="1158875"/>
                </a:cubicBezTo>
                <a:cubicBezTo>
                  <a:pt x="469900" y="1160992"/>
                  <a:pt x="467292" y="1164477"/>
                  <a:pt x="463550" y="1165225"/>
                </a:cubicBezTo>
                <a:cubicBezTo>
                  <a:pt x="455030" y="1166929"/>
                  <a:pt x="435531" y="1170146"/>
                  <a:pt x="428625" y="1174750"/>
                </a:cubicBezTo>
                <a:cubicBezTo>
                  <a:pt x="405419" y="1190221"/>
                  <a:pt x="434598" y="1171337"/>
                  <a:pt x="406400" y="1187450"/>
                </a:cubicBezTo>
                <a:cubicBezTo>
                  <a:pt x="403087" y="1189343"/>
                  <a:pt x="400288" y="1192093"/>
                  <a:pt x="396875" y="1193800"/>
                </a:cubicBezTo>
                <a:cubicBezTo>
                  <a:pt x="389168" y="1197653"/>
                  <a:pt x="379445" y="1197976"/>
                  <a:pt x="371475" y="1200150"/>
                </a:cubicBezTo>
                <a:cubicBezTo>
                  <a:pt x="365017" y="1201911"/>
                  <a:pt x="358775" y="1204383"/>
                  <a:pt x="352425" y="1206500"/>
                </a:cubicBezTo>
                <a:cubicBezTo>
                  <a:pt x="349250" y="1207558"/>
                  <a:pt x="345893" y="1208178"/>
                  <a:pt x="342900" y="1209675"/>
                </a:cubicBezTo>
                <a:cubicBezTo>
                  <a:pt x="338667" y="1211792"/>
                  <a:pt x="334632" y="1214363"/>
                  <a:pt x="330200" y="1216025"/>
                </a:cubicBezTo>
                <a:cubicBezTo>
                  <a:pt x="325404" y="1217824"/>
                  <a:pt x="305530" y="1221665"/>
                  <a:pt x="301625" y="1222375"/>
                </a:cubicBezTo>
                <a:cubicBezTo>
                  <a:pt x="279230" y="1226447"/>
                  <a:pt x="279881" y="1225849"/>
                  <a:pt x="254000" y="1228725"/>
                </a:cubicBezTo>
                <a:cubicBezTo>
                  <a:pt x="247177" y="1242372"/>
                  <a:pt x="252383" y="1241425"/>
                  <a:pt x="244475" y="1241425"/>
                </a:cubicBezTo>
                <a:lnTo>
                  <a:pt x="0" y="133350"/>
                </a:lnTo>
                <a:lnTo>
                  <a:pt x="844550" y="0"/>
                </a:lnTo>
                <a:lnTo>
                  <a:pt x="1120775" y="314325"/>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6732240" y="2699779"/>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4</a:t>
            </a:r>
            <a:endParaRPr lang="en-GB" sz="1400" b="1" dirty="0">
              <a:latin typeface="Comic Sans MS" panose="030F0702030302020204" pitchFamily="66" charset="0"/>
            </a:endParaRPr>
          </a:p>
        </p:txBody>
      </p:sp>
      <p:sp>
        <p:nvSpPr>
          <p:cNvPr id="38" name="Rectangle 37"/>
          <p:cNvSpPr/>
          <p:nvPr/>
        </p:nvSpPr>
        <p:spPr>
          <a:xfrm>
            <a:off x="6732240" y="3131827"/>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5</a:t>
            </a:r>
            <a:endParaRPr lang="en-GB" sz="1400" b="1" dirty="0">
              <a:latin typeface="Comic Sans MS" panose="030F0702030302020204" pitchFamily="66" charset="0"/>
            </a:endParaRPr>
          </a:p>
        </p:txBody>
      </p:sp>
      <p:sp>
        <p:nvSpPr>
          <p:cNvPr id="39" name="Rectangle 38"/>
          <p:cNvSpPr/>
          <p:nvPr/>
        </p:nvSpPr>
        <p:spPr>
          <a:xfrm>
            <a:off x="6732240" y="3573016"/>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Shaded region</a:t>
            </a:r>
            <a:endParaRPr lang="en-GB" sz="1400" b="1" dirty="0">
              <a:latin typeface="Comic Sans MS" panose="030F0702030302020204" pitchFamily="66" charset="0"/>
            </a:endParaRPr>
          </a:p>
        </p:txBody>
      </p:sp>
      <p:pic>
        <p:nvPicPr>
          <p:cNvPr id="40" name="Picture 39"/>
          <p:cNvPicPr>
            <a:picLocks noChangeAspect="1"/>
          </p:cNvPicPr>
          <p:nvPr/>
        </p:nvPicPr>
        <p:blipFill>
          <a:blip r:embed="rId2"/>
          <a:stretch>
            <a:fillRect/>
          </a:stretch>
        </p:blipFill>
        <p:spPr>
          <a:xfrm>
            <a:off x="2483768" y="2996952"/>
            <a:ext cx="4176464" cy="3766822"/>
          </a:xfrm>
          <a:prstGeom prst="rect">
            <a:avLst/>
          </a:prstGeom>
        </p:spPr>
      </p:pic>
      <p:sp>
        <p:nvSpPr>
          <p:cNvPr id="41" name="Rectangle 40"/>
          <p:cNvSpPr/>
          <p:nvPr/>
        </p:nvSpPr>
        <p:spPr>
          <a:xfrm>
            <a:off x="9242579" y="493768"/>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Tree>
    <p:extLst>
      <p:ext uri="{BB962C8B-B14F-4D97-AF65-F5344CB8AC3E}">
        <p14:creationId xmlns:p14="http://schemas.microsoft.com/office/powerpoint/2010/main" val="1355676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1000"/>
                                        <p:tgtEl>
                                          <p:spTgt spid="27"/>
                                        </p:tgtEl>
                                      </p:cBhvr>
                                    </p:animEffect>
                                  </p:childTnLst>
                                </p:cTn>
                              </p:par>
                            </p:childTnLst>
                          </p:cTn>
                        </p:par>
                      </p:childTnLst>
                    </p:cTn>
                  </p:par>
                </p:childTnLst>
              </p:cTn>
              <p:nextCondLst>
                <p:cond evt="onClick" delay="0">
                  <p:tgtEl>
                    <p:spTgt spid="30"/>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1000"/>
                                        <p:tgtEl>
                                          <p:spTgt spid="28"/>
                                        </p:tgtEl>
                                      </p:cBhvr>
                                    </p:animEffect>
                                  </p:child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1000"/>
                                        <p:tgtEl>
                                          <p:spTgt spid="34"/>
                                        </p:tgtEl>
                                      </p:cBhvr>
                                    </p:animEffec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1000"/>
                                        <p:tgtEl>
                                          <p:spTgt spid="36"/>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1000"/>
                                        <p:tgtEl>
                                          <p:spTgt spid="35"/>
                                        </p:tgtEl>
                                      </p:cBhvr>
                                    </p:animEffect>
                                  </p:child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childTnLst>
              </p:cTn>
              <p:nextCondLst>
                <p:cond evt="onClick" delay="0">
                  <p:tgtEl>
                    <p:spTgt spid="39"/>
                  </p:tgtEl>
                </p:cond>
              </p:nextCondLst>
            </p:seq>
            <p:seq concurrent="1" nextAc="seek">
              <p:cTn id="38" restart="whenNotActive" fill="hold" evtFilter="cancelBubble" nodeType="interactiveSeq">
                <p:stCondLst>
                  <p:cond evt="onClick" delay="0">
                    <p:tgtEl>
                      <p:spTgt spid="41"/>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childTnLst>
        </p:cTn>
      </p:par>
    </p:tnLst>
    <p:bldLst>
      <p:bldP spid="27" grpId="0" animBg="1"/>
      <p:bldP spid="34" grpId="0" animBg="1"/>
      <p:bldP spid="35" grpId="0" animBg="1"/>
      <p:bldP spid="3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4" y="855662"/>
            <a:ext cx="8208912" cy="5381650"/>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628650" y="-56803"/>
            <a:ext cx="7886700" cy="1325563"/>
          </a:xfrm>
        </p:spPr>
        <p:txBody>
          <a:bodyPr>
            <a:normAutofit/>
          </a:bodyPr>
          <a:lstStyle/>
          <a:p>
            <a:r>
              <a:rPr lang="en-GB" dirty="0"/>
              <a:t>Notes on </a:t>
            </a:r>
            <a:r>
              <a:rPr lang="en-GB" dirty="0" smtClean="0"/>
              <a:t>OCR Mark scheme notes continued</a:t>
            </a:r>
            <a:endParaRPr lang="en-GB" dirty="0"/>
          </a:p>
        </p:txBody>
      </p:sp>
      <p:pic>
        <p:nvPicPr>
          <p:cNvPr id="8" name="Picture 11" descr="Back Icon - back, go back, green, previous, return, hand drawn">
            <a:hlinkClick r:id="" action="ppaction://hlinkshowjump?jump=previousslide"/>
          </p:cNvPr>
          <p:cNvPicPr>
            <a:picLocks noChangeAspect="1" noChangeArrowheads="1"/>
          </p:cNvPicPr>
          <p:nvPr/>
        </p:nvPicPr>
        <p:blipFill>
          <a:blip r:embed="rId5" cstate="print"/>
          <a:srcRect/>
          <a:stretch>
            <a:fillRect/>
          </a:stretch>
        </p:blipFill>
        <p:spPr bwMode="auto">
          <a:xfrm>
            <a:off x="0" y="6176340"/>
            <a:ext cx="643138" cy="643138"/>
          </a:xfrm>
          <a:prstGeom prst="rect">
            <a:avLst/>
          </a:prstGeom>
          <a:noFill/>
        </p:spPr>
      </p:pic>
      <p:sp>
        <p:nvSpPr>
          <p:cNvPr id="7" name="Rectangle 6">
            <a:hlinkClick r:id="" action="ppaction://hlinkshowjump?jump=nextslide"/>
          </p:cNvPr>
          <p:cNvSpPr/>
          <p:nvPr/>
        </p:nvSpPr>
        <p:spPr>
          <a:xfrm>
            <a:off x="7524328"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Next</a:t>
            </a:r>
          </a:p>
        </p:txBody>
      </p:sp>
    </p:spTree>
    <p:extLst>
      <p:ext uri="{BB962C8B-B14F-4D97-AF65-F5344CB8AC3E}">
        <p14:creationId xmlns:p14="http://schemas.microsoft.com/office/powerpoint/2010/main" val="3588400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8884" y="498158"/>
            <a:ext cx="6666232" cy="62432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9" name="Straight Arrow Connector 18"/>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Q19</a:t>
            </a:r>
            <a:endParaRPr lang="en-GB" sz="1400" b="1" dirty="0">
              <a:latin typeface="Comic Sans MS" panose="030F0702030302020204" pitchFamily="66" charset="0"/>
            </a:endParaRPr>
          </a:p>
        </p:txBody>
      </p:sp>
      <p:cxnSp>
        <p:nvCxnSpPr>
          <p:cNvPr id="21" name="Straight Arrow Connector 20"/>
          <p:cNvCxnSpPr>
            <a:stCxn id="17" idx="3"/>
            <a:endCxn id="20"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55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2371204"/>
            <a:ext cx="8496944" cy="2281932"/>
          </a:xfrm>
          <a:prstGeom prst="rect">
            <a:avLst/>
          </a:prstGeom>
        </p:spPr>
      </p:pic>
      <p:pic>
        <p:nvPicPr>
          <p:cNvPr id="4" name="Picture 3"/>
          <p:cNvPicPr>
            <a:picLocks noChangeAspect="1"/>
          </p:cNvPicPr>
          <p:nvPr/>
        </p:nvPicPr>
        <p:blipFill>
          <a:blip r:embed="rId3"/>
          <a:stretch>
            <a:fillRect/>
          </a:stretch>
        </p:blipFill>
        <p:spPr>
          <a:xfrm>
            <a:off x="323530" y="1412776"/>
            <a:ext cx="8496940" cy="83475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412775"/>
            <a:ext cx="8496942" cy="432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5" name="Rectangle 14"/>
          <p:cNvSpPr/>
          <p:nvPr/>
        </p:nvSpPr>
        <p:spPr>
          <a:xfrm>
            <a:off x="323529" y="2371204"/>
            <a:ext cx="8496942" cy="2281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6" name="Rectangle 15"/>
          <p:cNvSpPr/>
          <p:nvPr/>
        </p:nvSpPr>
        <p:spPr>
          <a:xfrm>
            <a:off x="323528" y="1844824"/>
            <a:ext cx="8496942" cy="402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8"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Constructions</a:t>
            </a:r>
          </a:p>
        </p:txBody>
      </p:sp>
      <p:cxnSp>
        <p:nvCxnSpPr>
          <p:cNvPr id="19" name="Straight Arrow Connector 18"/>
          <p:cNvCxnSpPr>
            <a:stCxn id="14"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427984"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3H </a:t>
            </a:r>
            <a:r>
              <a:rPr lang="en-GB" sz="1400" b="1" dirty="0" smtClean="0">
                <a:latin typeface="Comic Sans MS" panose="030F0702030302020204" pitchFamily="66" charset="0"/>
              </a:rPr>
              <a:t>Q2</a:t>
            </a:r>
            <a:endParaRPr lang="en-GB" sz="1400" b="1" dirty="0">
              <a:latin typeface="Comic Sans MS" panose="030F0702030302020204" pitchFamily="66" charset="0"/>
            </a:endParaRPr>
          </a:p>
        </p:txBody>
      </p:sp>
      <p:cxnSp>
        <p:nvCxnSpPr>
          <p:cNvPr id="26" name="Straight Arrow Connector 25"/>
          <p:cNvCxnSpPr>
            <a:stCxn id="18" idx="3"/>
            <a:endCxn id="21"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241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7" grpId="0" animBg="1"/>
      <p:bldP spid="15" grpId="0" animBg="1"/>
      <p:bldP spid="16" grpId="0" animBg="1"/>
    </p:bldLst>
  </p:timing>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35697" y="404664"/>
            <a:ext cx="5472606" cy="3236816"/>
          </a:xfrm>
          <a:prstGeom prst="rect">
            <a:avLst/>
          </a:prstGeom>
        </p:spPr>
      </p:pic>
      <p:pic>
        <p:nvPicPr>
          <p:cNvPr id="5" name="Picture 4"/>
          <p:cNvPicPr>
            <a:picLocks noChangeAspect="1"/>
          </p:cNvPicPr>
          <p:nvPr/>
        </p:nvPicPr>
        <p:blipFill>
          <a:blip r:embed="rId3"/>
          <a:stretch>
            <a:fillRect/>
          </a:stretch>
        </p:blipFill>
        <p:spPr>
          <a:xfrm>
            <a:off x="1835698" y="3501008"/>
            <a:ext cx="5472604" cy="330165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p:cNvSpPr/>
          <p:nvPr/>
        </p:nvSpPr>
        <p:spPr>
          <a:xfrm>
            <a:off x="5148064" y="4211947"/>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note: BD = 12cm</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9"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Constructions</a:t>
            </a:r>
          </a:p>
        </p:txBody>
      </p:sp>
      <p:cxnSp>
        <p:nvCxnSpPr>
          <p:cNvPr id="19" name="Straight Arrow Connector 18"/>
          <p:cNvCxnSpPr>
            <a:stCxn id="15"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10" action="ppaction://hlinksldjump"/>
          </p:cNvPr>
          <p:cNvSpPr/>
          <p:nvPr/>
        </p:nvSpPr>
        <p:spPr>
          <a:xfrm>
            <a:off x="4427984"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Q3</a:t>
            </a:r>
            <a:endParaRPr lang="en-GB" sz="1400" b="1" dirty="0">
              <a:latin typeface="Comic Sans MS" panose="030F0702030302020204" pitchFamily="66" charset="0"/>
            </a:endParaRPr>
          </a:p>
        </p:txBody>
      </p:sp>
      <p:cxnSp>
        <p:nvCxnSpPr>
          <p:cNvPr id="25" name="Straight Arrow Connector 24"/>
          <p:cNvCxnSpPr>
            <a:stCxn id="18" idx="3"/>
            <a:endCxn id="24"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218438" y="1772816"/>
            <a:ext cx="3421184" cy="1041599"/>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732240" y="1412776"/>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1</a:t>
            </a:r>
            <a:endParaRPr lang="en-GB" sz="1400" b="1" dirty="0">
              <a:latin typeface="Comic Sans MS" panose="030F0702030302020204" pitchFamily="66" charset="0"/>
            </a:endParaRPr>
          </a:p>
        </p:txBody>
      </p:sp>
      <p:sp>
        <p:nvSpPr>
          <p:cNvPr id="30" name="Rectangle 29"/>
          <p:cNvSpPr/>
          <p:nvPr/>
        </p:nvSpPr>
        <p:spPr>
          <a:xfrm>
            <a:off x="6732240" y="1844824"/>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2</a:t>
            </a:r>
            <a:endParaRPr lang="en-GB" sz="1400" b="1" dirty="0">
              <a:latin typeface="Comic Sans MS" panose="030F0702030302020204" pitchFamily="66" charset="0"/>
            </a:endParaRPr>
          </a:p>
        </p:txBody>
      </p:sp>
      <p:sp>
        <p:nvSpPr>
          <p:cNvPr id="31" name="Rectangle 30"/>
          <p:cNvSpPr/>
          <p:nvPr/>
        </p:nvSpPr>
        <p:spPr>
          <a:xfrm>
            <a:off x="6732240" y="227687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3</a:t>
            </a:r>
            <a:endParaRPr lang="en-GB" sz="1400" b="1" dirty="0">
              <a:latin typeface="Comic Sans MS" panose="030F0702030302020204" pitchFamily="66" charset="0"/>
            </a:endParaRPr>
          </a:p>
        </p:txBody>
      </p:sp>
      <p:sp>
        <p:nvSpPr>
          <p:cNvPr id="34" name="Arc 33"/>
          <p:cNvSpPr/>
          <p:nvPr/>
        </p:nvSpPr>
        <p:spPr>
          <a:xfrm>
            <a:off x="1995711" y="1254497"/>
            <a:ext cx="1487910" cy="1487910"/>
          </a:xfrm>
          <a:prstGeom prst="arc">
            <a:avLst>
              <a:gd name="adj1" fmla="val 16223923"/>
              <a:gd name="adj2" fmla="val 86794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Arc 34"/>
          <p:cNvSpPr/>
          <p:nvPr/>
        </p:nvSpPr>
        <p:spPr>
          <a:xfrm>
            <a:off x="3851920" y="1916832"/>
            <a:ext cx="2543785" cy="2543785"/>
          </a:xfrm>
          <a:prstGeom prst="arc">
            <a:avLst>
              <a:gd name="adj1" fmla="val 12485020"/>
              <a:gd name="adj2" fmla="val 1819446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Rectangle 36"/>
          <p:cNvSpPr/>
          <p:nvPr/>
        </p:nvSpPr>
        <p:spPr>
          <a:xfrm>
            <a:off x="6732240" y="2699779"/>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4</a:t>
            </a:r>
            <a:endParaRPr lang="en-GB" sz="1400" b="1" dirty="0">
              <a:latin typeface="Comic Sans MS" panose="030F0702030302020204" pitchFamily="66" charset="0"/>
            </a:endParaRPr>
          </a:p>
        </p:txBody>
      </p:sp>
      <p:sp>
        <p:nvSpPr>
          <p:cNvPr id="41" name="Rectangle 40"/>
          <p:cNvSpPr/>
          <p:nvPr/>
        </p:nvSpPr>
        <p:spPr>
          <a:xfrm>
            <a:off x="9242579" y="493768"/>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53" name="Arc 52"/>
          <p:cNvSpPr/>
          <p:nvPr/>
        </p:nvSpPr>
        <p:spPr>
          <a:xfrm>
            <a:off x="3156092" y="-387424"/>
            <a:ext cx="2543785" cy="2543785"/>
          </a:xfrm>
          <a:prstGeom prst="arc">
            <a:avLst>
              <a:gd name="adj1" fmla="val 1464861"/>
              <a:gd name="adj2" fmla="val 788707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61" name="Group 60"/>
          <p:cNvGrpSpPr/>
          <p:nvPr/>
        </p:nvGrpSpPr>
        <p:grpSpPr>
          <a:xfrm>
            <a:off x="3247019" y="2396902"/>
            <a:ext cx="152400" cy="152400"/>
            <a:chOff x="1251248" y="2276872"/>
            <a:chExt cx="152400" cy="152400"/>
          </a:xfrm>
        </p:grpSpPr>
        <p:cxnSp>
          <p:nvCxnSpPr>
            <p:cNvPr id="58" name="Straight Connector 57"/>
            <p:cNvCxnSpPr/>
            <p:nvPr/>
          </p:nvCxnSpPr>
          <p:spPr>
            <a:xfrm flipH="1">
              <a:off x="1259632" y="2276872"/>
              <a:ext cx="144016" cy="14401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251248" y="2276872"/>
              <a:ext cx="152400" cy="15240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2475384" y="2632720"/>
            <a:ext cx="152400" cy="152400"/>
            <a:chOff x="1251248" y="2276872"/>
            <a:chExt cx="152400" cy="152400"/>
          </a:xfrm>
        </p:grpSpPr>
        <p:cxnSp>
          <p:nvCxnSpPr>
            <p:cNvPr id="63" name="Straight Connector 62"/>
            <p:cNvCxnSpPr/>
            <p:nvPr/>
          </p:nvCxnSpPr>
          <p:spPr>
            <a:xfrm flipH="1">
              <a:off x="1259632" y="2276872"/>
              <a:ext cx="144016" cy="14401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251248" y="2276872"/>
              <a:ext cx="152400" cy="15240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65" name="Rectangle 64"/>
          <p:cNvSpPr/>
          <p:nvPr/>
        </p:nvSpPr>
        <p:spPr>
          <a:xfrm>
            <a:off x="6732240" y="3131827"/>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Points</a:t>
            </a:r>
            <a:endParaRPr lang="en-GB" sz="1400" b="1" dirty="0">
              <a:latin typeface="Comic Sans MS" panose="030F0702030302020204" pitchFamily="66" charset="0"/>
            </a:endParaRPr>
          </a:p>
        </p:txBody>
      </p:sp>
      <p:pic>
        <p:nvPicPr>
          <p:cNvPr id="56" name="Picture 55"/>
          <p:cNvPicPr>
            <a:picLocks noChangeAspect="1"/>
          </p:cNvPicPr>
          <p:nvPr/>
        </p:nvPicPr>
        <p:blipFill>
          <a:blip r:embed="rId2"/>
          <a:stretch>
            <a:fillRect/>
          </a:stretch>
        </p:blipFill>
        <p:spPr>
          <a:xfrm>
            <a:off x="1835696" y="404664"/>
            <a:ext cx="5472606" cy="3236816"/>
          </a:xfrm>
          <a:prstGeom prst="rect">
            <a:avLst/>
          </a:prstGeom>
        </p:spPr>
      </p:pic>
    </p:spTree>
    <p:extLst>
      <p:ext uri="{BB962C8B-B14F-4D97-AF65-F5344CB8AC3E}">
        <p14:creationId xmlns:p14="http://schemas.microsoft.com/office/powerpoint/2010/main" val="1447781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1000"/>
                                        <p:tgtEl>
                                          <p:spTgt spid="35"/>
                                        </p:tgtEl>
                                      </p:cBhvr>
                                    </p:animEffect>
                                  </p:child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left)">
                                      <p:cBhvr>
                                        <p:cTn id="13" dur="1000"/>
                                        <p:tgtEl>
                                          <p:spTgt spid="53"/>
                                        </p:tgtEl>
                                      </p:cBhvr>
                                    </p:animEffect>
                                  </p:child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1000"/>
                                        <p:tgtEl>
                                          <p:spTgt spid="28"/>
                                        </p:tgtEl>
                                      </p:cBhvr>
                                    </p:animEffect>
                                  </p:child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1000"/>
                                        <p:tgtEl>
                                          <p:spTgt spid="34"/>
                                        </p:tgtEl>
                                      </p:cBhvr>
                                    </p:animEffect>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4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31" restart="whenNotActive" fill="hold" evtFilter="cancelBubble" nodeType="interactiveSeq">
                <p:stCondLst>
                  <p:cond evt="onClick" delay="0">
                    <p:tgtEl>
                      <p:spTgt spid="65"/>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500"/>
                                        <p:tgtEl>
                                          <p:spTgt spid="62"/>
                                        </p:tgtEl>
                                      </p:cBhvr>
                                    </p:animEffect>
                                  </p:childTnLst>
                                </p:cTn>
                              </p:par>
                              <p:par>
                                <p:cTn id="37" presetID="10"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childTnLst>
                          </p:cTn>
                        </p:par>
                      </p:childTnLst>
                    </p:cTn>
                  </p:par>
                </p:childTnLst>
              </p:cTn>
              <p:nextCondLst>
                <p:cond evt="onClick" delay="0">
                  <p:tgtEl>
                    <p:spTgt spid="65"/>
                  </p:tgtEl>
                </p:cond>
              </p:nextCondLst>
            </p:seq>
          </p:childTnLst>
        </p:cTn>
      </p:par>
    </p:tnLst>
    <p:bldLst>
      <p:bldP spid="34" grpId="0" animBg="1"/>
      <p:bldP spid="35" grpId="0" animBg="1"/>
      <p:bldP spid="53" grpId="0" animBg="1"/>
    </p:bldLst>
  </p:timing>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412776"/>
            <a:ext cx="8496942" cy="24391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412775"/>
            <a:ext cx="8496942" cy="1944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5" name="Rectangle 14"/>
          <p:cNvSpPr/>
          <p:nvPr/>
        </p:nvSpPr>
        <p:spPr>
          <a:xfrm>
            <a:off x="323529" y="3356992"/>
            <a:ext cx="8496942" cy="494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0" name="Rectangle 19">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2" name="Rectangle 21">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Constructions</a:t>
            </a:r>
          </a:p>
        </p:txBody>
      </p:sp>
      <p:cxnSp>
        <p:nvCxnSpPr>
          <p:cNvPr id="23" name="Straight Arrow Connector 22"/>
          <p:cNvCxnSpPr>
            <a:stCxn id="20"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427984"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Q3</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402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7" grpId="0" animBg="1"/>
      <p:bldP spid="15" grpId="0" animBg="1"/>
    </p:bldLst>
  </p:timing>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5736" y="404664"/>
            <a:ext cx="4752528" cy="63926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p:cNvSpPr/>
          <p:nvPr/>
        </p:nvSpPr>
        <p:spPr>
          <a:xfrm>
            <a:off x="6732240" y="4211947"/>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note: AB = 12cm</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8"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Constructions</a:t>
            </a:r>
          </a:p>
        </p:txBody>
      </p:sp>
      <p:cxnSp>
        <p:nvCxnSpPr>
          <p:cNvPr id="19" name="Straight Arrow Connector 18"/>
          <p:cNvCxnSpPr>
            <a:stCxn id="15"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4427984"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Q7</a:t>
            </a:r>
            <a:endParaRPr lang="en-GB" sz="1400" b="1" dirty="0">
              <a:latin typeface="Comic Sans MS" panose="030F0702030302020204" pitchFamily="66" charset="0"/>
            </a:endParaRPr>
          </a:p>
        </p:txBody>
      </p:sp>
      <p:cxnSp>
        <p:nvCxnSpPr>
          <p:cNvPr id="25" name="Straight Arrow Connector 24"/>
          <p:cNvCxnSpPr>
            <a:stCxn id="18" idx="3"/>
            <a:endCxn id="24"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614086" y="3712462"/>
            <a:ext cx="4334178" cy="884652"/>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732240" y="18356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1</a:t>
            </a:r>
            <a:endParaRPr lang="en-GB" sz="1400" b="1" dirty="0">
              <a:latin typeface="Comic Sans MS" panose="030F0702030302020204" pitchFamily="66" charset="0"/>
            </a:endParaRPr>
          </a:p>
        </p:txBody>
      </p:sp>
      <p:sp>
        <p:nvSpPr>
          <p:cNvPr id="30" name="Rectangle 29"/>
          <p:cNvSpPr/>
          <p:nvPr/>
        </p:nvSpPr>
        <p:spPr>
          <a:xfrm>
            <a:off x="6732240" y="2267731"/>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2</a:t>
            </a:r>
            <a:endParaRPr lang="en-GB" sz="1400" b="1" dirty="0">
              <a:latin typeface="Comic Sans MS" panose="030F0702030302020204" pitchFamily="66" charset="0"/>
            </a:endParaRPr>
          </a:p>
        </p:txBody>
      </p:sp>
      <p:sp>
        <p:nvSpPr>
          <p:cNvPr id="31" name="Rectangle 30"/>
          <p:cNvSpPr/>
          <p:nvPr/>
        </p:nvSpPr>
        <p:spPr>
          <a:xfrm>
            <a:off x="6732240" y="2699779"/>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3</a:t>
            </a:r>
            <a:endParaRPr lang="en-GB" sz="1400" b="1" dirty="0">
              <a:latin typeface="Comic Sans MS" panose="030F0702030302020204" pitchFamily="66" charset="0"/>
            </a:endParaRPr>
          </a:p>
        </p:txBody>
      </p:sp>
      <p:sp>
        <p:nvSpPr>
          <p:cNvPr id="34" name="Arc 33"/>
          <p:cNvSpPr/>
          <p:nvPr/>
        </p:nvSpPr>
        <p:spPr>
          <a:xfrm>
            <a:off x="704708" y="2708920"/>
            <a:ext cx="3816424" cy="3816424"/>
          </a:xfrm>
          <a:prstGeom prst="arc">
            <a:avLst>
              <a:gd name="adj1" fmla="val 18710835"/>
              <a:gd name="adj2" fmla="val 15507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Arc 34"/>
          <p:cNvSpPr/>
          <p:nvPr/>
        </p:nvSpPr>
        <p:spPr>
          <a:xfrm>
            <a:off x="2760047" y="2094908"/>
            <a:ext cx="2543785" cy="2543785"/>
          </a:xfrm>
          <a:prstGeom prst="arc">
            <a:avLst>
              <a:gd name="adj1" fmla="val 878433"/>
              <a:gd name="adj2" fmla="val 349234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Rectangle 36"/>
          <p:cNvSpPr/>
          <p:nvPr/>
        </p:nvSpPr>
        <p:spPr>
          <a:xfrm>
            <a:off x="6732240" y="1412776"/>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14 km line</a:t>
            </a:r>
            <a:endParaRPr lang="en-GB" sz="1400" b="1" dirty="0">
              <a:latin typeface="Comic Sans MS" panose="030F0702030302020204" pitchFamily="66" charset="0"/>
            </a:endParaRPr>
          </a:p>
        </p:txBody>
      </p:sp>
      <p:sp>
        <p:nvSpPr>
          <p:cNvPr id="41" name="Rectangle 40"/>
          <p:cNvSpPr/>
          <p:nvPr/>
        </p:nvSpPr>
        <p:spPr>
          <a:xfrm>
            <a:off x="9242579" y="493768"/>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53" name="Arc 52"/>
          <p:cNvSpPr/>
          <p:nvPr/>
        </p:nvSpPr>
        <p:spPr>
          <a:xfrm>
            <a:off x="3180343" y="3933056"/>
            <a:ext cx="2543785" cy="2543785"/>
          </a:xfrm>
          <a:prstGeom prst="arc">
            <a:avLst>
              <a:gd name="adj1" fmla="val 14346563"/>
              <a:gd name="adj2" fmla="val 198605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5" name="Rectangle 64"/>
          <p:cNvSpPr/>
          <p:nvPr/>
        </p:nvSpPr>
        <p:spPr>
          <a:xfrm>
            <a:off x="6732240" y="3131827"/>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Region</a:t>
            </a:r>
            <a:endParaRPr lang="en-GB" sz="1400" b="1" dirty="0">
              <a:latin typeface="Comic Sans MS" panose="030F0702030302020204" pitchFamily="66" charset="0"/>
            </a:endParaRPr>
          </a:p>
        </p:txBody>
      </p:sp>
      <p:sp>
        <p:nvSpPr>
          <p:cNvPr id="8" name="Freeform 7"/>
          <p:cNvSpPr/>
          <p:nvPr/>
        </p:nvSpPr>
        <p:spPr>
          <a:xfrm>
            <a:off x="2638425" y="3343275"/>
            <a:ext cx="1838325" cy="1252538"/>
          </a:xfrm>
          <a:custGeom>
            <a:avLst/>
            <a:gdLst>
              <a:gd name="connsiteX0" fmla="*/ 1381125 w 1838325"/>
              <a:gd name="connsiteY0" fmla="*/ 0 h 1252538"/>
              <a:gd name="connsiteX1" fmla="*/ 1381125 w 1838325"/>
              <a:gd name="connsiteY1" fmla="*/ 0 h 1252538"/>
              <a:gd name="connsiteX2" fmla="*/ 1414463 w 1838325"/>
              <a:gd name="connsiteY2" fmla="*/ 33338 h 1252538"/>
              <a:gd name="connsiteX3" fmla="*/ 1433513 w 1838325"/>
              <a:gd name="connsiteY3" fmla="*/ 61913 h 1252538"/>
              <a:gd name="connsiteX4" fmla="*/ 1443038 w 1838325"/>
              <a:gd name="connsiteY4" fmla="*/ 76200 h 1252538"/>
              <a:gd name="connsiteX5" fmla="*/ 1471613 w 1838325"/>
              <a:gd name="connsiteY5" fmla="*/ 104775 h 1252538"/>
              <a:gd name="connsiteX6" fmla="*/ 1481138 w 1838325"/>
              <a:gd name="connsiteY6" fmla="*/ 119063 h 1252538"/>
              <a:gd name="connsiteX7" fmla="*/ 1495425 w 1838325"/>
              <a:gd name="connsiteY7" fmla="*/ 133350 h 1252538"/>
              <a:gd name="connsiteX8" fmla="*/ 1514475 w 1838325"/>
              <a:gd name="connsiteY8" fmla="*/ 161925 h 1252538"/>
              <a:gd name="connsiteX9" fmla="*/ 1524000 w 1838325"/>
              <a:gd name="connsiteY9" fmla="*/ 176213 h 1252538"/>
              <a:gd name="connsiteX10" fmla="*/ 1538288 w 1838325"/>
              <a:gd name="connsiteY10" fmla="*/ 180975 h 1252538"/>
              <a:gd name="connsiteX11" fmla="*/ 1557338 w 1838325"/>
              <a:gd name="connsiteY11" fmla="*/ 209550 h 1252538"/>
              <a:gd name="connsiteX12" fmla="*/ 1562100 w 1838325"/>
              <a:gd name="connsiteY12" fmla="*/ 223838 h 1252538"/>
              <a:gd name="connsiteX13" fmla="*/ 1571625 w 1838325"/>
              <a:gd name="connsiteY13" fmla="*/ 238125 h 1252538"/>
              <a:gd name="connsiteX14" fmla="*/ 1576388 w 1838325"/>
              <a:gd name="connsiteY14" fmla="*/ 252413 h 1252538"/>
              <a:gd name="connsiteX15" fmla="*/ 1595438 w 1838325"/>
              <a:gd name="connsiteY15" fmla="*/ 280988 h 1252538"/>
              <a:gd name="connsiteX16" fmla="*/ 1604963 w 1838325"/>
              <a:gd name="connsiteY16" fmla="*/ 295275 h 1252538"/>
              <a:gd name="connsiteX17" fmla="*/ 1624013 w 1838325"/>
              <a:gd name="connsiteY17" fmla="*/ 323850 h 1252538"/>
              <a:gd name="connsiteX18" fmla="*/ 1628775 w 1838325"/>
              <a:gd name="connsiteY18" fmla="*/ 338138 h 1252538"/>
              <a:gd name="connsiteX19" fmla="*/ 1638300 w 1838325"/>
              <a:gd name="connsiteY19" fmla="*/ 352425 h 1252538"/>
              <a:gd name="connsiteX20" fmla="*/ 1647825 w 1838325"/>
              <a:gd name="connsiteY20" fmla="*/ 381000 h 1252538"/>
              <a:gd name="connsiteX21" fmla="*/ 1666875 w 1838325"/>
              <a:gd name="connsiteY21" fmla="*/ 409575 h 1252538"/>
              <a:gd name="connsiteX22" fmla="*/ 1676400 w 1838325"/>
              <a:gd name="connsiteY22" fmla="*/ 423863 h 1252538"/>
              <a:gd name="connsiteX23" fmla="*/ 1685925 w 1838325"/>
              <a:gd name="connsiteY23" fmla="*/ 452438 h 1252538"/>
              <a:gd name="connsiteX24" fmla="*/ 1700213 w 1838325"/>
              <a:gd name="connsiteY24" fmla="*/ 495300 h 1252538"/>
              <a:gd name="connsiteX25" fmla="*/ 1704975 w 1838325"/>
              <a:gd name="connsiteY25" fmla="*/ 509588 h 1252538"/>
              <a:gd name="connsiteX26" fmla="*/ 1724025 w 1838325"/>
              <a:gd name="connsiteY26" fmla="*/ 538163 h 1252538"/>
              <a:gd name="connsiteX27" fmla="*/ 1738313 w 1838325"/>
              <a:gd name="connsiteY27" fmla="*/ 585788 h 1252538"/>
              <a:gd name="connsiteX28" fmla="*/ 1743075 w 1838325"/>
              <a:gd name="connsiteY28" fmla="*/ 600075 h 1252538"/>
              <a:gd name="connsiteX29" fmla="*/ 1752600 w 1838325"/>
              <a:gd name="connsiteY29" fmla="*/ 614363 h 1252538"/>
              <a:gd name="connsiteX30" fmla="*/ 1771650 w 1838325"/>
              <a:gd name="connsiteY30" fmla="*/ 657225 h 1252538"/>
              <a:gd name="connsiteX31" fmla="*/ 1776413 w 1838325"/>
              <a:gd name="connsiteY31" fmla="*/ 676275 h 1252538"/>
              <a:gd name="connsiteX32" fmla="*/ 1795463 w 1838325"/>
              <a:gd name="connsiteY32" fmla="*/ 704850 h 1252538"/>
              <a:gd name="connsiteX33" fmla="*/ 1814513 w 1838325"/>
              <a:gd name="connsiteY33" fmla="*/ 747713 h 1252538"/>
              <a:gd name="connsiteX34" fmla="*/ 1824038 w 1838325"/>
              <a:gd name="connsiteY34" fmla="*/ 790575 h 1252538"/>
              <a:gd name="connsiteX35" fmla="*/ 1833563 w 1838325"/>
              <a:gd name="connsiteY35" fmla="*/ 819150 h 1252538"/>
              <a:gd name="connsiteX36" fmla="*/ 1838325 w 1838325"/>
              <a:gd name="connsiteY36" fmla="*/ 833438 h 1252538"/>
              <a:gd name="connsiteX37" fmla="*/ 1838325 w 1838325"/>
              <a:gd name="connsiteY37" fmla="*/ 881063 h 1252538"/>
              <a:gd name="connsiteX38" fmla="*/ 0 w 1838325"/>
              <a:gd name="connsiteY38" fmla="*/ 1252538 h 1252538"/>
              <a:gd name="connsiteX39" fmla="*/ 1381125 w 1838325"/>
              <a:gd name="connsiteY39" fmla="*/ 0 h 125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38325" h="1252538">
                <a:moveTo>
                  <a:pt x="1381125" y="0"/>
                </a:moveTo>
                <a:lnTo>
                  <a:pt x="1381125" y="0"/>
                </a:lnTo>
                <a:cubicBezTo>
                  <a:pt x="1392238" y="11113"/>
                  <a:pt x="1404312" y="21341"/>
                  <a:pt x="1414463" y="33338"/>
                </a:cubicBezTo>
                <a:cubicBezTo>
                  <a:pt x="1421858" y="42077"/>
                  <a:pt x="1427163" y="52388"/>
                  <a:pt x="1433513" y="61913"/>
                </a:cubicBezTo>
                <a:cubicBezTo>
                  <a:pt x="1436688" y="66675"/>
                  <a:pt x="1438991" y="72153"/>
                  <a:pt x="1443038" y="76200"/>
                </a:cubicBezTo>
                <a:cubicBezTo>
                  <a:pt x="1452563" y="85725"/>
                  <a:pt x="1464141" y="93567"/>
                  <a:pt x="1471613" y="104775"/>
                </a:cubicBezTo>
                <a:cubicBezTo>
                  <a:pt x="1474788" y="109538"/>
                  <a:pt x="1477474" y="114666"/>
                  <a:pt x="1481138" y="119063"/>
                </a:cubicBezTo>
                <a:cubicBezTo>
                  <a:pt x="1485450" y="124237"/>
                  <a:pt x="1491290" y="128034"/>
                  <a:pt x="1495425" y="133350"/>
                </a:cubicBezTo>
                <a:cubicBezTo>
                  <a:pt x="1502453" y="142386"/>
                  <a:pt x="1508125" y="152400"/>
                  <a:pt x="1514475" y="161925"/>
                </a:cubicBezTo>
                <a:cubicBezTo>
                  <a:pt x="1517650" y="166688"/>
                  <a:pt x="1518570" y="174403"/>
                  <a:pt x="1524000" y="176213"/>
                </a:cubicBezTo>
                <a:lnTo>
                  <a:pt x="1538288" y="180975"/>
                </a:lnTo>
                <a:cubicBezTo>
                  <a:pt x="1544638" y="190500"/>
                  <a:pt x="1553718" y="198690"/>
                  <a:pt x="1557338" y="209550"/>
                </a:cubicBezTo>
                <a:cubicBezTo>
                  <a:pt x="1558925" y="214313"/>
                  <a:pt x="1559855" y="219348"/>
                  <a:pt x="1562100" y="223838"/>
                </a:cubicBezTo>
                <a:cubicBezTo>
                  <a:pt x="1564660" y="228957"/>
                  <a:pt x="1569065" y="233006"/>
                  <a:pt x="1571625" y="238125"/>
                </a:cubicBezTo>
                <a:cubicBezTo>
                  <a:pt x="1573870" y="242615"/>
                  <a:pt x="1573950" y="248024"/>
                  <a:pt x="1576388" y="252413"/>
                </a:cubicBezTo>
                <a:cubicBezTo>
                  <a:pt x="1581947" y="262420"/>
                  <a:pt x="1589088" y="271463"/>
                  <a:pt x="1595438" y="280988"/>
                </a:cubicBezTo>
                <a:lnTo>
                  <a:pt x="1604963" y="295275"/>
                </a:lnTo>
                <a:cubicBezTo>
                  <a:pt x="1616286" y="329249"/>
                  <a:pt x="1600230" y="288175"/>
                  <a:pt x="1624013" y="323850"/>
                </a:cubicBezTo>
                <a:cubicBezTo>
                  <a:pt x="1626798" y="328027"/>
                  <a:pt x="1626530" y="333648"/>
                  <a:pt x="1628775" y="338138"/>
                </a:cubicBezTo>
                <a:cubicBezTo>
                  <a:pt x="1631335" y="343257"/>
                  <a:pt x="1635975" y="347195"/>
                  <a:pt x="1638300" y="352425"/>
                </a:cubicBezTo>
                <a:cubicBezTo>
                  <a:pt x="1642378" y="361600"/>
                  <a:pt x="1642256" y="372646"/>
                  <a:pt x="1647825" y="381000"/>
                </a:cubicBezTo>
                <a:lnTo>
                  <a:pt x="1666875" y="409575"/>
                </a:lnTo>
                <a:cubicBezTo>
                  <a:pt x="1670050" y="414338"/>
                  <a:pt x="1674590" y="418433"/>
                  <a:pt x="1676400" y="423863"/>
                </a:cubicBezTo>
                <a:lnTo>
                  <a:pt x="1685925" y="452438"/>
                </a:lnTo>
                <a:lnTo>
                  <a:pt x="1700213" y="495300"/>
                </a:lnTo>
                <a:cubicBezTo>
                  <a:pt x="1701801" y="500063"/>
                  <a:pt x="1702190" y="505411"/>
                  <a:pt x="1704975" y="509588"/>
                </a:cubicBezTo>
                <a:lnTo>
                  <a:pt x="1724025" y="538163"/>
                </a:lnTo>
                <a:cubicBezTo>
                  <a:pt x="1731224" y="566956"/>
                  <a:pt x="1726717" y="551000"/>
                  <a:pt x="1738313" y="585788"/>
                </a:cubicBezTo>
                <a:cubicBezTo>
                  <a:pt x="1739900" y="590550"/>
                  <a:pt x="1740291" y="595898"/>
                  <a:pt x="1743075" y="600075"/>
                </a:cubicBezTo>
                <a:cubicBezTo>
                  <a:pt x="1746250" y="604838"/>
                  <a:pt x="1750275" y="609132"/>
                  <a:pt x="1752600" y="614363"/>
                </a:cubicBezTo>
                <a:cubicBezTo>
                  <a:pt x="1775268" y="665367"/>
                  <a:pt x="1750095" y="624893"/>
                  <a:pt x="1771650" y="657225"/>
                </a:cubicBezTo>
                <a:cubicBezTo>
                  <a:pt x="1773238" y="663575"/>
                  <a:pt x="1773486" y="670421"/>
                  <a:pt x="1776413" y="676275"/>
                </a:cubicBezTo>
                <a:cubicBezTo>
                  <a:pt x="1781533" y="686514"/>
                  <a:pt x="1795463" y="704850"/>
                  <a:pt x="1795463" y="704850"/>
                </a:cubicBezTo>
                <a:cubicBezTo>
                  <a:pt x="1806798" y="738855"/>
                  <a:pt x="1799419" y="725071"/>
                  <a:pt x="1814513" y="747713"/>
                </a:cubicBezTo>
                <a:cubicBezTo>
                  <a:pt x="1828139" y="788595"/>
                  <a:pt x="1807272" y="723512"/>
                  <a:pt x="1824038" y="790575"/>
                </a:cubicBezTo>
                <a:cubicBezTo>
                  <a:pt x="1826473" y="800315"/>
                  <a:pt x="1830388" y="809625"/>
                  <a:pt x="1833563" y="819150"/>
                </a:cubicBezTo>
                <a:cubicBezTo>
                  <a:pt x="1835150" y="823913"/>
                  <a:pt x="1838325" y="828418"/>
                  <a:pt x="1838325" y="833438"/>
                </a:cubicBezTo>
                <a:lnTo>
                  <a:pt x="1838325" y="881063"/>
                </a:lnTo>
                <a:lnTo>
                  <a:pt x="0" y="1252538"/>
                </a:lnTo>
                <a:lnTo>
                  <a:pt x="1381125" y="0"/>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p:cNvPicPr>
            <a:picLocks noChangeAspect="1"/>
          </p:cNvPicPr>
          <p:nvPr/>
        </p:nvPicPr>
        <p:blipFill>
          <a:blip r:embed="rId2"/>
          <a:stretch>
            <a:fillRect/>
          </a:stretch>
        </p:blipFill>
        <p:spPr>
          <a:xfrm>
            <a:off x="2195736" y="404664"/>
            <a:ext cx="4752528" cy="6392668"/>
          </a:xfrm>
          <a:prstGeom prst="rect">
            <a:avLst/>
          </a:prstGeom>
        </p:spPr>
      </p:pic>
    </p:spTree>
    <p:extLst>
      <p:ext uri="{BB962C8B-B14F-4D97-AF65-F5344CB8AC3E}">
        <p14:creationId xmlns:p14="http://schemas.microsoft.com/office/powerpoint/2010/main" val="3888215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1000"/>
                                        <p:tgtEl>
                                          <p:spTgt spid="35"/>
                                        </p:tgtEl>
                                      </p:cBhvr>
                                    </p:animEffect>
                                  </p:child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left)">
                                      <p:cBhvr>
                                        <p:cTn id="13" dur="1000"/>
                                        <p:tgtEl>
                                          <p:spTgt spid="53"/>
                                        </p:tgtEl>
                                      </p:cBhvr>
                                    </p:animEffect>
                                  </p:child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1000"/>
                                        <p:tgtEl>
                                          <p:spTgt spid="28"/>
                                        </p:tgtEl>
                                      </p:cBhvr>
                                    </p:animEffect>
                                  </p:child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1000"/>
                                        <p:tgtEl>
                                          <p:spTgt spid="34"/>
                                        </p:tgtEl>
                                      </p:cBhvr>
                                    </p:animEffect>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6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nextCondLst>
                <p:cond evt="onClick" delay="0">
                  <p:tgtEl>
                    <p:spTgt spid="65"/>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childTnLst>
        </p:cTn>
      </p:par>
    </p:tnLst>
    <p:bldLst>
      <p:bldP spid="34" grpId="0" animBg="1"/>
      <p:bldP spid="35" grpId="0" animBg="1"/>
      <p:bldP spid="53" grpId="0" animBg="1"/>
      <p:bldP spid="8" grpId="0" animBg="1"/>
    </p:bldLst>
  </p:timing>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3429000"/>
            <a:ext cx="8496942" cy="625926"/>
          </a:xfrm>
          <a:prstGeom prst="rect">
            <a:avLst/>
          </a:prstGeom>
        </p:spPr>
      </p:pic>
      <p:pic>
        <p:nvPicPr>
          <p:cNvPr id="4" name="Picture 3"/>
          <p:cNvPicPr>
            <a:picLocks noChangeAspect="1"/>
          </p:cNvPicPr>
          <p:nvPr/>
        </p:nvPicPr>
        <p:blipFill>
          <a:blip r:embed="rId3"/>
          <a:stretch>
            <a:fillRect/>
          </a:stretch>
        </p:blipFill>
        <p:spPr>
          <a:xfrm>
            <a:off x="323530" y="1412776"/>
            <a:ext cx="8496940" cy="196282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412775"/>
            <a:ext cx="8496942" cy="1962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5" name="Rectangle 14"/>
          <p:cNvSpPr/>
          <p:nvPr/>
        </p:nvSpPr>
        <p:spPr>
          <a:xfrm>
            <a:off x="323529" y="3429000"/>
            <a:ext cx="8496942" cy="625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6" name="Rectangle 15">
            <a:hlinkClick r:id="rId8"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Constructions</a:t>
            </a:r>
          </a:p>
        </p:txBody>
      </p:sp>
      <p:cxnSp>
        <p:nvCxnSpPr>
          <p:cNvPr id="18" name="Straight Arrow Connector 17"/>
          <p:cNvCxnSpPr>
            <a:stCxn id="14" idx="3"/>
            <a:endCxn id="1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427984"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Q7</a:t>
            </a:r>
            <a:endParaRPr lang="en-GB" sz="1400" b="1" dirty="0">
              <a:latin typeface="Comic Sans MS" panose="030F0702030302020204" pitchFamily="66" charset="0"/>
            </a:endParaRPr>
          </a:p>
        </p:txBody>
      </p:sp>
      <p:cxnSp>
        <p:nvCxnSpPr>
          <p:cNvPr id="21" name="Straight Arrow Connector 20"/>
          <p:cNvCxnSpPr>
            <a:stCxn id="16" idx="3"/>
            <a:endCxn id="19"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438297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7" grpId="0" animBg="1"/>
      <p:bldP spid="15" grpId="0" animBg="1"/>
    </p:bldLst>
  </p:timing>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30" y="1412776"/>
            <a:ext cx="8496940" cy="28145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p:cNvSpPr/>
          <p:nvPr/>
        </p:nvSpPr>
        <p:spPr>
          <a:xfrm>
            <a:off x="323529" y="1412775"/>
            <a:ext cx="8496942" cy="2814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Exemplar responses</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6" name="Rectangle 15">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Constructions</a:t>
            </a:r>
          </a:p>
        </p:txBody>
      </p:sp>
      <p:cxnSp>
        <p:nvCxnSpPr>
          <p:cNvPr id="18" name="Straight Arrow Connector 17"/>
          <p:cNvCxnSpPr>
            <a:stCxn id="14" idx="3"/>
            <a:endCxn id="1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427984"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Q7</a:t>
            </a:r>
            <a:endParaRPr lang="en-GB" sz="1400" b="1" dirty="0">
              <a:latin typeface="Comic Sans MS" panose="030F0702030302020204" pitchFamily="66" charset="0"/>
            </a:endParaRPr>
          </a:p>
        </p:txBody>
      </p:sp>
      <p:cxnSp>
        <p:nvCxnSpPr>
          <p:cNvPr id="21" name="Straight Arrow Connector 20"/>
          <p:cNvCxnSpPr>
            <a:stCxn id="16" idx="3"/>
            <a:endCxn id="19"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41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3649" y="3911382"/>
            <a:ext cx="6336702" cy="2613962"/>
          </a:xfrm>
          <a:prstGeom prst="rect">
            <a:avLst/>
          </a:prstGeom>
        </p:spPr>
      </p:pic>
      <p:pic>
        <p:nvPicPr>
          <p:cNvPr id="5" name="Picture 4"/>
          <p:cNvPicPr>
            <a:picLocks noChangeAspect="1"/>
          </p:cNvPicPr>
          <p:nvPr/>
        </p:nvPicPr>
        <p:blipFill>
          <a:blip r:embed="rId3"/>
          <a:stretch>
            <a:fillRect/>
          </a:stretch>
        </p:blipFill>
        <p:spPr>
          <a:xfrm>
            <a:off x="1403649" y="873690"/>
            <a:ext cx="6336702" cy="311474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9"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Constructions</a:t>
            </a:r>
          </a:p>
        </p:txBody>
      </p:sp>
      <p:cxnSp>
        <p:nvCxnSpPr>
          <p:cNvPr id="19" name="Straight Arrow Connector 18"/>
          <p:cNvCxnSpPr>
            <a:stCxn id="15"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10" action="ppaction://hlinksldjump"/>
          </p:cNvPr>
          <p:cNvSpPr/>
          <p:nvPr/>
        </p:nvSpPr>
        <p:spPr>
          <a:xfrm>
            <a:off x="4427984"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Q7</a:t>
            </a:r>
            <a:endParaRPr lang="en-GB" sz="1400" b="1" dirty="0">
              <a:latin typeface="Comic Sans MS" panose="030F0702030302020204" pitchFamily="66" charset="0"/>
            </a:endParaRPr>
          </a:p>
        </p:txBody>
      </p:sp>
      <p:cxnSp>
        <p:nvCxnSpPr>
          <p:cNvPr id="25" name="Straight Arrow Connector 24"/>
          <p:cNvCxnSpPr>
            <a:stCxn id="18" idx="3"/>
            <a:endCxn id="24"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411760" y="1602556"/>
            <a:ext cx="3384376" cy="2308826"/>
          </a:xfrm>
          <a:prstGeom prst="line">
            <a:avLst/>
          </a:prstGeom>
        </p:spPr>
        <p:style>
          <a:lnRef idx="1">
            <a:schemeClr val="accent1"/>
          </a:lnRef>
          <a:fillRef idx="0">
            <a:schemeClr val="accent1"/>
          </a:fillRef>
          <a:effectRef idx="0">
            <a:schemeClr val="accent1"/>
          </a:effectRef>
          <a:fontRef idx="minor">
            <a:schemeClr val="tx1"/>
          </a:fontRef>
        </p:style>
      </p:cxnSp>
      <p:sp>
        <p:nvSpPr>
          <p:cNvPr id="35" name="Arc 34"/>
          <p:cNvSpPr/>
          <p:nvPr/>
        </p:nvSpPr>
        <p:spPr>
          <a:xfrm>
            <a:off x="1740183" y="1484784"/>
            <a:ext cx="2543785" cy="2543785"/>
          </a:xfrm>
          <a:prstGeom prst="arc">
            <a:avLst>
              <a:gd name="adj1" fmla="val 19910353"/>
              <a:gd name="adj2" fmla="val 14885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Rectangle 40"/>
          <p:cNvSpPr/>
          <p:nvPr/>
        </p:nvSpPr>
        <p:spPr>
          <a:xfrm>
            <a:off x="9242579" y="493768"/>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53" name="Arc 52"/>
          <p:cNvSpPr/>
          <p:nvPr/>
        </p:nvSpPr>
        <p:spPr>
          <a:xfrm>
            <a:off x="1164119" y="2613407"/>
            <a:ext cx="2543785" cy="2543785"/>
          </a:xfrm>
          <a:prstGeom prst="arc">
            <a:avLst>
              <a:gd name="adj1" fmla="val 16921458"/>
              <a:gd name="adj2" fmla="val 76347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5" name="Rectangle 64"/>
          <p:cNvSpPr/>
          <p:nvPr/>
        </p:nvSpPr>
        <p:spPr>
          <a:xfrm>
            <a:off x="6732240" y="371703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Region</a:t>
            </a:r>
            <a:endParaRPr lang="en-GB" sz="1400" b="1" dirty="0">
              <a:latin typeface="Comic Sans MS" panose="030F0702030302020204" pitchFamily="66" charset="0"/>
            </a:endParaRPr>
          </a:p>
        </p:txBody>
      </p:sp>
      <p:pic>
        <p:nvPicPr>
          <p:cNvPr id="6" name="Picture 5"/>
          <p:cNvPicPr>
            <a:picLocks noChangeAspect="1"/>
          </p:cNvPicPr>
          <p:nvPr/>
        </p:nvPicPr>
        <p:blipFill>
          <a:blip r:embed="rId11"/>
          <a:stretch>
            <a:fillRect/>
          </a:stretch>
        </p:blipFill>
        <p:spPr>
          <a:xfrm>
            <a:off x="1403648" y="620688"/>
            <a:ext cx="6336704" cy="271404"/>
          </a:xfrm>
          <a:prstGeom prst="rect">
            <a:avLst/>
          </a:prstGeom>
        </p:spPr>
      </p:pic>
      <p:sp>
        <p:nvSpPr>
          <p:cNvPr id="27" name="Arc 26"/>
          <p:cNvSpPr/>
          <p:nvPr/>
        </p:nvSpPr>
        <p:spPr>
          <a:xfrm>
            <a:off x="2460263" y="2492896"/>
            <a:ext cx="2543785" cy="2543785"/>
          </a:xfrm>
          <a:prstGeom prst="arc">
            <a:avLst>
              <a:gd name="adj1" fmla="val 16304947"/>
              <a:gd name="adj2" fmla="val 1901218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Rectangle 28"/>
          <p:cNvSpPr/>
          <p:nvPr/>
        </p:nvSpPr>
        <p:spPr>
          <a:xfrm>
            <a:off x="6732240" y="620688"/>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1</a:t>
            </a:r>
            <a:endParaRPr lang="en-GB" sz="1400" b="1" dirty="0">
              <a:latin typeface="Comic Sans MS" panose="030F0702030302020204" pitchFamily="66" charset="0"/>
            </a:endParaRPr>
          </a:p>
        </p:txBody>
      </p:sp>
      <p:sp>
        <p:nvSpPr>
          <p:cNvPr id="30" name="Rectangle 29"/>
          <p:cNvSpPr/>
          <p:nvPr/>
        </p:nvSpPr>
        <p:spPr>
          <a:xfrm>
            <a:off x="6732240" y="980728"/>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2</a:t>
            </a:r>
            <a:endParaRPr lang="en-GB" sz="1400" b="1" dirty="0">
              <a:latin typeface="Comic Sans MS" panose="030F0702030302020204" pitchFamily="66" charset="0"/>
            </a:endParaRPr>
          </a:p>
        </p:txBody>
      </p:sp>
      <p:sp>
        <p:nvSpPr>
          <p:cNvPr id="31" name="Rectangle 30"/>
          <p:cNvSpPr/>
          <p:nvPr/>
        </p:nvSpPr>
        <p:spPr>
          <a:xfrm>
            <a:off x="6732240" y="1340768"/>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3</a:t>
            </a:r>
            <a:endParaRPr lang="en-GB" sz="1400" b="1" dirty="0">
              <a:latin typeface="Comic Sans MS" panose="030F0702030302020204" pitchFamily="66" charset="0"/>
            </a:endParaRPr>
          </a:p>
        </p:txBody>
      </p:sp>
      <p:sp>
        <p:nvSpPr>
          <p:cNvPr id="32" name="Rectangle 31"/>
          <p:cNvSpPr/>
          <p:nvPr/>
        </p:nvSpPr>
        <p:spPr>
          <a:xfrm>
            <a:off x="6732240" y="1700808"/>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4</a:t>
            </a:r>
            <a:endParaRPr lang="en-GB" sz="1400" b="1" dirty="0">
              <a:latin typeface="Comic Sans MS" panose="030F0702030302020204" pitchFamily="66" charset="0"/>
            </a:endParaRPr>
          </a:p>
        </p:txBody>
      </p:sp>
      <p:sp>
        <p:nvSpPr>
          <p:cNvPr id="33" name="Rectangle 32"/>
          <p:cNvSpPr/>
          <p:nvPr/>
        </p:nvSpPr>
        <p:spPr>
          <a:xfrm>
            <a:off x="6732240" y="2339739"/>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5</a:t>
            </a:r>
            <a:endParaRPr lang="en-GB" sz="1400" b="1" dirty="0">
              <a:latin typeface="Comic Sans MS" panose="030F0702030302020204" pitchFamily="66" charset="0"/>
            </a:endParaRPr>
          </a:p>
        </p:txBody>
      </p:sp>
      <p:sp>
        <p:nvSpPr>
          <p:cNvPr id="38" name="Rectangle 37"/>
          <p:cNvSpPr/>
          <p:nvPr/>
        </p:nvSpPr>
        <p:spPr>
          <a:xfrm>
            <a:off x="6732240" y="2699779"/>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6</a:t>
            </a:r>
            <a:endParaRPr lang="en-GB" sz="1400" b="1" dirty="0">
              <a:latin typeface="Comic Sans MS" panose="030F0702030302020204" pitchFamily="66" charset="0"/>
            </a:endParaRPr>
          </a:p>
        </p:txBody>
      </p:sp>
      <p:sp>
        <p:nvSpPr>
          <p:cNvPr id="39" name="Rectangle 38"/>
          <p:cNvSpPr/>
          <p:nvPr/>
        </p:nvSpPr>
        <p:spPr>
          <a:xfrm>
            <a:off x="6732240" y="3059819"/>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7</a:t>
            </a:r>
            <a:endParaRPr lang="en-GB" sz="1400" b="1" dirty="0">
              <a:latin typeface="Comic Sans MS" panose="030F0702030302020204" pitchFamily="66" charset="0"/>
            </a:endParaRPr>
          </a:p>
        </p:txBody>
      </p:sp>
      <p:sp>
        <p:nvSpPr>
          <p:cNvPr id="42" name="Arc 41"/>
          <p:cNvSpPr/>
          <p:nvPr/>
        </p:nvSpPr>
        <p:spPr>
          <a:xfrm>
            <a:off x="323528" y="1773573"/>
            <a:ext cx="4175707" cy="4175707"/>
          </a:xfrm>
          <a:prstGeom prst="arc">
            <a:avLst>
              <a:gd name="adj1" fmla="val 19112944"/>
              <a:gd name="adj2" fmla="val 179404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Arc 43"/>
          <p:cNvSpPr/>
          <p:nvPr/>
        </p:nvSpPr>
        <p:spPr>
          <a:xfrm>
            <a:off x="4139952" y="1413533"/>
            <a:ext cx="4175707" cy="4175707"/>
          </a:xfrm>
          <a:prstGeom prst="arc">
            <a:avLst>
              <a:gd name="adj1" fmla="val 8598697"/>
              <a:gd name="adj2" fmla="val 1226562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45" name="Straight Connector 44"/>
          <p:cNvCxnSpPr/>
          <p:nvPr/>
        </p:nvCxnSpPr>
        <p:spPr>
          <a:xfrm>
            <a:off x="4044438" y="833557"/>
            <a:ext cx="454797" cy="4755683"/>
          </a:xfrm>
          <a:prstGeom prst="line">
            <a:avLst/>
          </a:prstGeom>
        </p:spPr>
        <p:style>
          <a:lnRef idx="1">
            <a:schemeClr val="accent1"/>
          </a:lnRef>
          <a:fillRef idx="0">
            <a:schemeClr val="accent1"/>
          </a:fillRef>
          <a:effectRef idx="0">
            <a:schemeClr val="accent1"/>
          </a:effectRef>
          <a:fontRef idx="minor">
            <a:schemeClr val="tx1"/>
          </a:fontRef>
        </p:style>
      </p:cxnSp>
      <p:sp>
        <p:nvSpPr>
          <p:cNvPr id="21" name="Freeform 20"/>
          <p:cNvSpPr/>
          <p:nvPr/>
        </p:nvSpPr>
        <p:spPr>
          <a:xfrm>
            <a:off x="2428875" y="2671763"/>
            <a:ext cx="1885950" cy="1209675"/>
          </a:xfrm>
          <a:custGeom>
            <a:avLst/>
            <a:gdLst>
              <a:gd name="connsiteX0" fmla="*/ 0 w 1885950"/>
              <a:gd name="connsiteY0" fmla="*/ 1209675 h 1209675"/>
              <a:gd name="connsiteX1" fmla="*/ 1885950 w 1885950"/>
              <a:gd name="connsiteY1" fmla="*/ 1009650 h 1209675"/>
              <a:gd name="connsiteX2" fmla="*/ 1795463 w 1885950"/>
              <a:gd name="connsiteY2" fmla="*/ 0 h 1209675"/>
              <a:gd name="connsiteX3" fmla="*/ 0 w 1885950"/>
              <a:gd name="connsiteY3" fmla="*/ 1209675 h 1209675"/>
            </a:gdLst>
            <a:ahLst/>
            <a:cxnLst>
              <a:cxn ang="0">
                <a:pos x="connsiteX0" y="connsiteY0"/>
              </a:cxn>
              <a:cxn ang="0">
                <a:pos x="connsiteX1" y="connsiteY1"/>
              </a:cxn>
              <a:cxn ang="0">
                <a:pos x="connsiteX2" y="connsiteY2"/>
              </a:cxn>
              <a:cxn ang="0">
                <a:pos x="connsiteX3" y="connsiteY3"/>
              </a:cxn>
            </a:cxnLst>
            <a:rect l="l" t="t" r="r" b="b"/>
            <a:pathLst>
              <a:path w="1885950" h="1209675">
                <a:moveTo>
                  <a:pt x="0" y="1209675"/>
                </a:moveTo>
                <a:lnTo>
                  <a:pt x="1885950" y="1009650"/>
                </a:lnTo>
                <a:lnTo>
                  <a:pt x="1795463" y="0"/>
                </a:lnTo>
                <a:lnTo>
                  <a:pt x="0" y="1209675"/>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p:cNvGrpSpPr/>
          <p:nvPr/>
        </p:nvGrpSpPr>
        <p:grpSpPr>
          <a:xfrm>
            <a:off x="1403648" y="836712"/>
            <a:ext cx="6336702" cy="5651654"/>
            <a:chOff x="1403648" y="836712"/>
            <a:chExt cx="6336702" cy="5651654"/>
          </a:xfrm>
        </p:grpSpPr>
        <p:pic>
          <p:nvPicPr>
            <p:cNvPr id="46" name="Picture 45"/>
            <p:cNvPicPr>
              <a:picLocks noChangeAspect="1"/>
            </p:cNvPicPr>
            <p:nvPr/>
          </p:nvPicPr>
          <p:blipFill>
            <a:blip r:embed="rId2"/>
            <a:stretch>
              <a:fillRect/>
            </a:stretch>
          </p:blipFill>
          <p:spPr>
            <a:xfrm>
              <a:off x="1403648" y="3874404"/>
              <a:ext cx="6336702" cy="2613962"/>
            </a:xfrm>
            <a:prstGeom prst="rect">
              <a:avLst/>
            </a:prstGeom>
          </p:spPr>
        </p:pic>
        <p:pic>
          <p:nvPicPr>
            <p:cNvPr id="47" name="Picture 46"/>
            <p:cNvPicPr>
              <a:picLocks noChangeAspect="1"/>
            </p:cNvPicPr>
            <p:nvPr/>
          </p:nvPicPr>
          <p:blipFill>
            <a:blip r:embed="rId3"/>
            <a:stretch>
              <a:fillRect/>
            </a:stretch>
          </p:blipFill>
          <p:spPr>
            <a:xfrm>
              <a:off x="1403648" y="836712"/>
              <a:ext cx="6336702" cy="3114746"/>
            </a:xfrm>
            <a:prstGeom prst="rect">
              <a:avLst/>
            </a:prstGeom>
          </p:spPr>
        </p:pic>
      </p:grpSp>
    </p:spTree>
    <p:extLst>
      <p:ext uri="{BB962C8B-B14F-4D97-AF65-F5344CB8AC3E}">
        <p14:creationId xmlns:p14="http://schemas.microsoft.com/office/powerpoint/2010/main" val="2218615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1000"/>
                                        <p:tgtEl>
                                          <p:spTgt spid="53"/>
                                        </p:tgtEl>
                                      </p:cBhvr>
                                    </p:animEffect>
                                  </p:child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1000"/>
                                        <p:tgtEl>
                                          <p:spTgt spid="27"/>
                                        </p:tgtEl>
                                      </p:cBhvr>
                                    </p:animEffect>
                                  </p:childTnLst>
                                </p:cTn>
                              </p:par>
                            </p:childTnLst>
                          </p:cTn>
                        </p:par>
                      </p:childTnLst>
                    </p:cTn>
                  </p:par>
                </p:childTnLst>
              </p:cTn>
              <p:nextCondLst>
                <p:cond evt="onClick" delay="0">
                  <p:tgtEl>
                    <p:spTgt spid="31"/>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1000"/>
                                        <p:tgtEl>
                                          <p:spTgt spid="35"/>
                                        </p:tgtEl>
                                      </p:cBhvr>
                                    </p:animEffec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1000"/>
                                        <p:tgtEl>
                                          <p:spTgt spid="28"/>
                                        </p:tgtEl>
                                      </p:cBhvr>
                                    </p:animEffect>
                                  </p:child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33"/>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1000"/>
                                        <p:tgtEl>
                                          <p:spTgt spid="42"/>
                                        </p:tgtEl>
                                      </p:cBhvr>
                                    </p:animEffect>
                                  </p:childTnLst>
                                </p:cTn>
                              </p:par>
                            </p:childTnLst>
                          </p:cTn>
                        </p:par>
                      </p:childTnLst>
                    </p:cTn>
                  </p:par>
                </p:childTnLst>
              </p:cTn>
              <p:nextCondLst>
                <p:cond evt="onClick" delay="0">
                  <p:tgtEl>
                    <p:spTgt spid="33"/>
                  </p:tgtEl>
                </p:cond>
              </p:nextCondLst>
            </p:seq>
            <p:seq concurrent="1" nextAc="seek">
              <p:cTn id="32" restart="whenNotActive" fill="hold" evtFilter="cancelBubble" nodeType="interactiveSeq">
                <p:stCondLst>
                  <p:cond evt="onClick" delay="0">
                    <p:tgtEl>
                      <p:spTgt spid="38"/>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1000"/>
                                        <p:tgtEl>
                                          <p:spTgt spid="44"/>
                                        </p:tgtEl>
                                      </p:cBhvr>
                                    </p:animEffect>
                                  </p:childTnLst>
                                </p:cTn>
                              </p:par>
                            </p:childTnLst>
                          </p:cTn>
                        </p:par>
                      </p:childTnLst>
                    </p:cTn>
                  </p:par>
                </p:childTnLst>
              </p:cTn>
              <p:nextCondLst>
                <p:cond evt="onClick" delay="0">
                  <p:tgtEl>
                    <p:spTgt spid="38"/>
                  </p:tgtEl>
                </p:cond>
              </p:nextCondLst>
            </p:seq>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wipe(down)">
                                      <p:cBhvr>
                                        <p:cTn id="43" dur="1000"/>
                                        <p:tgtEl>
                                          <p:spTgt spid="45"/>
                                        </p:tgtEl>
                                      </p:cBhvr>
                                    </p:animEffect>
                                  </p:childTnLst>
                                </p:cTn>
                              </p:par>
                            </p:childTnLst>
                          </p:cTn>
                        </p:par>
                      </p:childTnLst>
                    </p:cTn>
                  </p:par>
                </p:childTnLst>
              </p:cTn>
              <p:nextCondLst>
                <p:cond evt="onClick" delay="0">
                  <p:tgtEl>
                    <p:spTgt spid="39"/>
                  </p:tgtEl>
                </p:cond>
              </p:nextCondLst>
            </p:seq>
            <p:seq concurrent="1" nextAc="seek">
              <p:cTn id="44" restart="whenNotActive" fill="hold" evtFilter="cancelBubble" nodeType="interactiveSeq">
                <p:stCondLst>
                  <p:cond evt="onClick" delay="0">
                    <p:tgtEl>
                      <p:spTgt spid="65"/>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nextCondLst>
                <p:cond evt="onClick" delay="0">
                  <p:tgtEl>
                    <p:spTgt spid="65"/>
                  </p:tgtEl>
                </p:cond>
              </p:nextCondLst>
            </p:seq>
            <p:seq concurrent="1" nextAc="seek">
              <p:cTn id="50" restart="whenNotActive" fill="hold" evtFilter="cancelBubble" nodeType="interactiveSeq">
                <p:stCondLst>
                  <p:cond evt="onClick" delay="0">
                    <p:tgtEl>
                      <p:spTgt spid="41"/>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childTnLst>
        </p:cTn>
      </p:par>
    </p:tnLst>
    <p:bldLst>
      <p:bldP spid="35" grpId="0" animBg="1"/>
      <p:bldP spid="53" grpId="0" animBg="1"/>
      <p:bldP spid="27" grpId="0" animBg="1"/>
      <p:bldP spid="42" grpId="0" animBg="1"/>
      <p:bldP spid="44" grpId="0" animBg="1"/>
      <p:bldP spid="21" grpId="0" animBg="1"/>
    </p:bldLst>
  </p:timing>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1700808"/>
            <a:ext cx="8496940" cy="12260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700806"/>
            <a:ext cx="8496942" cy="3600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6" name="Rectangle 15">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Constructions</a:t>
            </a:r>
          </a:p>
        </p:txBody>
      </p:sp>
      <p:cxnSp>
        <p:nvCxnSpPr>
          <p:cNvPr id="18" name="Straight Arrow Connector 17"/>
          <p:cNvCxnSpPr>
            <a:stCxn id="14" idx="3"/>
            <a:endCxn id="1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427984"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Q7</a:t>
            </a:r>
            <a:endParaRPr lang="en-GB" sz="1400" b="1" dirty="0">
              <a:latin typeface="Comic Sans MS" panose="030F0702030302020204" pitchFamily="66" charset="0"/>
            </a:endParaRPr>
          </a:p>
        </p:txBody>
      </p:sp>
      <p:cxnSp>
        <p:nvCxnSpPr>
          <p:cNvPr id="21" name="Straight Arrow Connector 20"/>
          <p:cNvCxnSpPr>
            <a:stCxn id="16" idx="3"/>
            <a:endCxn id="19"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23529" y="2060846"/>
            <a:ext cx="8496942" cy="576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2" name="Rectangle 21"/>
          <p:cNvSpPr/>
          <p:nvPr/>
        </p:nvSpPr>
        <p:spPr>
          <a:xfrm>
            <a:off x="323529" y="2636910"/>
            <a:ext cx="8496942" cy="289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627658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7" grpId="0" animBg="1"/>
      <p:bldP spid="20" grpId="0" animBg="1"/>
      <p:bldP spid="22" grpId="0" animBg="1"/>
    </p:bldLst>
  </p:timing>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Vectors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5"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07504" y="6489368"/>
            <a:ext cx="1836204" cy="25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Prove that</a:t>
            </a:r>
          </a:p>
        </p:txBody>
      </p:sp>
      <p:sp>
        <p:nvSpPr>
          <p:cNvPr id="39" name="Rectangle 38">
            <a:hlinkClick r:id="rId6" action="ppaction://hlinksldjump"/>
          </p:cNvPr>
          <p:cNvSpPr/>
          <p:nvPr/>
        </p:nvSpPr>
        <p:spPr>
          <a:xfrm>
            <a:off x="2915944" y="292494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Q1</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2915944" y="350100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Q18</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5292208" y="20609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2H Q11</a:t>
            </a:r>
            <a:endParaRPr lang="en-GB" sz="1400" b="1" dirty="0">
              <a:latin typeface="Comic Sans MS" panose="030F0702030302020204" pitchFamily="66" charset="0"/>
            </a:endParaRPr>
          </a:p>
        </p:txBody>
      </p:sp>
      <p:sp>
        <p:nvSpPr>
          <p:cNvPr id="16" name="Rectangle 15">
            <a:hlinkClick r:id="rId9" action="ppaction://hlinksldjump"/>
          </p:cNvPr>
          <p:cNvSpPr/>
          <p:nvPr/>
        </p:nvSpPr>
        <p:spPr>
          <a:xfrm>
            <a:off x="5292080" y="263702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20" name="Rectangle 19">
            <a:hlinkClick r:id="rId10" action="ppaction://hlinksldjump"/>
          </p:cNvPr>
          <p:cNvSpPr/>
          <p:nvPr/>
        </p:nvSpPr>
        <p:spPr>
          <a:xfrm>
            <a:off x="5292080" y="321308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2H Q3</a:t>
            </a:r>
            <a:endParaRPr lang="en-GB" sz="1400" b="1" dirty="0">
              <a:latin typeface="Comic Sans MS" panose="030F0702030302020204" pitchFamily="66" charset="0"/>
            </a:endParaRPr>
          </a:p>
        </p:txBody>
      </p:sp>
      <p:sp>
        <p:nvSpPr>
          <p:cNvPr id="21" name="Rectangle 20">
            <a:hlinkClick r:id="rId11" action="ppaction://hlinksldjump"/>
          </p:cNvPr>
          <p:cNvSpPr/>
          <p:nvPr/>
        </p:nvSpPr>
        <p:spPr>
          <a:xfrm>
            <a:off x="5292080" y="378915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22" name="Rectangle 21">
            <a:hlinkClick r:id="rId12" action="ppaction://hlinksldjump"/>
          </p:cNvPr>
          <p:cNvSpPr/>
          <p:nvPr/>
        </p:nvSpPr>
        <p:spPr>
          <a:xfrm>
            <a:off x="5292080" y="436516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426007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4" name="Picture 3"/>
          <p:cNvPicPr>
            <a:picLocks noChangeAspect="1"/>
          </p:cNvPicPr>
          <p:nvPr/>
        </p:nvPicPr>
        <p:blipFill>
          <a:blip r:embed="rId5"/>
          <a:stretch>
            <a:fillRect/>
          </a:stretch>
        </p:blipFill>
        <p:spPr>
          <a:xfrm>
            <a:off x="2411761" y="4077072"/>
            <a:ext cx="4540308" cy="2775736"/>
          </a:xfrm>
          <a:prstGeom prst="rect">
            <a:avLst/>
          </a:prstGeom>
        </p:spPr>
      </p:pic>
      <p:pic>
        <p:nvPicPr>
          <p:cNvPr id="2" name="Picture 1"/>
          <p:cNvPicPr>
            <a:picLocks noChangeAspect="1"/>
          </p:cNvPicPr>
          <p:nvPr/>
        </p:nvPicPr>
        <p:blipFill>
          <a:blip r:embed="rId6"/>
          <a:stretch>
            <a:fillRect/>
          </a:stretch>
        </p:blipFill>
        <p:spPr>
          <a:xfrm>
            <a:off x="2411761" y="367085"/>
            <a:ext cx="4539587" cy="3759811"/>
          </a:xfrm>
          <a:prstGeom prst="rect">
            <a:avLst/>
          </a:prstGeom>
        </p:spPr>
      </p:pic>
      <p:sp>
        <p:nvSpPr>
          <p:cNvPr id="11" name="Rectangle 10">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8"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07504" y="368660"/>
            <a:ext cx="648072" cy="648072"/>
            <a:chOff x="107504" y="368660"/>
            <a:chExt cx="648072" cy="648072"/>
          </a:xfrm>
        </p:grpSpPr>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1964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513" y="2564905"/>
            <a:ext cx="8784974" cy="2044618"/>
          </a:xfrm>
          <a:prstGeom prst="rect">
            <a:avLst/>
          </a:prstGeom>
        </p:spPr>
      </p:pic>
      <p:pic>
        <p:nvPicPr>
          <p:cNvPr id="4" name="Picture 3"/>
          <p:cNvPicPr>
            <a:picLocks noChangeAspect="1"/>
          </p:cNvPicPr>
          <p:nvPr/>
        </p:nvPicPr>
        <p:blipFill>
          <a:blip r:embed="rId3"/>
          <a:stretch>
            <a:fillRect/>
          </a:stretch>
        </p:blipFill>
        <p:spPr>
          <a:xfrm>
            <a:off x="179514" y="1124745"/>
            <a:ext cx="8784972" cy="142322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124744"/>
            <a:ext cx="8784974" cy="1423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179513" y="2547973"/>
            <a:ext cx="8784974" cy="2061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9" name="Rectangle 18">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Q19</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641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3" grpId="0" animBg="1"/>
      <p:bldP spid="18" grpId="0" animBg="1"/>
    </p:bldLst>
  </p:timing>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512" y="2132856"/>
            <a:ext cx="8562975" cy="18478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2132855"/>
            <a:ext cx="8562975" cy="864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290512" y="2996953"/>
            <a:ext cx="8562975" cy="983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965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9552" y="980728"/>
            <a:ext cx="8064896" cy="48902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Q18</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07504" y="368660"/>
            <a:ext cx="648072" cy="648072"/>
            <a:chOff x="107504" y="368660"/>
            <a:chExt cx="648072" cy="648072"/>
          </a:xfrm>
        </p:grpSpPr>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5856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0513" y="1772816"/>
            <a:ext cx="8562974" cy="20481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1772815"/>
            <a:ext cx="8562975" cy="204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Q18</a:t>
            </a:r>
            <a:endParaRPr lang="en-GB" sz="1400" b="1" dirty="0">
              <a:latin typeface="Comic Sans MS" panose="030F0702030302020204" pitchFamily="66" charset="0"/>
            </a:endParaRPr>
          </a:p>
        </p:txBody>
      </p:sp>
      <p:cxnSp>
        <p:nvCxnSpPr>
          <p:cNvPr id="23" name="Straight Arrow Connector 22"/>
          <p:cNvCxnSpPr>
            <a:stCxn id="15" idx="3"/>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677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38886" y="5211320"/>
            <a:ext cx="6666228" cy="1602056"/>
          </a:xfrm>
          <a:prstGeom prst="rect">
            <a:avLst/>
          </a:prstGeom>
        </p:spPr>
      </p:pic>
      <p:pic>
        <p:nvPicPr>
          <p:cNvPr id="2" name="Picture 1"/>
          <p:cNvPicPr>
            <a:picLocks noChangeAspect="1"/>
          </p:cNvPicPr>
          <p:nvPr/>
        </p:nvPicPr>
        <p:blipFill>
          <a:blip r:embed="rId3"/>
          <a:stretch>
            <a:fillRect/>
          </a:stretch>
        </p:blipFill>
        <p:spPr>
          <a:xfrm>
            <a:off x="1238885" y="404664"/>
            <a:ext cx="6666230" cy="592825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1" name="Rectangle 10">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8"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Q11</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07504" y="368660"/>
            <a:ext cx="648072" cy="648072"/>
            <a:chOff x="107504" y="368660"/>
            <a:chExt cx="648072" cy="648072"/>
          </a:xfrm>
        </p:grpSpPr>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 name="Straight Arrow Connector 6"/>
          <p:cNvCxnSpPr/>
          <p:nvPr/>
        </p:nvCxnSpPr>
        <p:spPr>
          <a:xfrm flipV="1">
            <a:off x="1943708" y="2060848"/>
            <a:ext cx="1584176" cy="7920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012160" y="2060848"/>
            <a:ext cx="0" cy="7920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308126" y="1240787"/>
            <a:ext cx="154379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Example </a:t>
            </a:r>
            <a:r>
              <a:rPr lang="en-GB" sz="1400" b="1" dirty="0" err="1" smtClean="0">
                <a:latin typeface="Comic Sans MS" panose="030F0702030302020204" pitchFamily="66" charset="0"/>
              </a:rPr>
              <a:t>ans</a:t>
            </a:r>
            <a:r>
              <a:rPr lang="en-GB" sz="1400" b="1" dirty="0" smtClean="0">
                <a:latin typeface="Comic Sans MS" panose="030F0702030302020204" pitchFamily="66" charset="0"/>
              </a:rPr>
              <a:t>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6" name="Rectangle 25"/>
          <p:cNvSpPr/>
          <p:nvPr/>
        </p:nvSpPr>
        <p:spPr>
          <a:xfrm>
            <a:off x="5841479" y="1214673"/>
            <a:ext cx="154379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Example </a:t>
            </a:r>
            <a:r>
              <a:rPr lang="en-GB" sz="1400" b="1" dirty="0" err="1" smtClean="0">
                <a:latin typeface="Comic Sans MS" panose="030F0702030302020204" pitchFamily="66" charset="0"/>
              </a:rPr>
              <a:t>ans</a:t>
            </a:r>
            <a:r>
              <a:rPr lang="en-GB" sz="1400" b="1" dirty="0" smtClean="0">
                <a:latin typeface="Comic Sans MS" panose="030F0702030302020204" pitchFamily="66" charset="0"/>
              </a:rPr>
              <a:t> (ii)</a:t>
            </a:r>
            <a:endParaRPr lang="en-GB" sz="1400" b="1" dirty="0">
              <a:latin typeface="Comic Sans MS" panose="030F0702030302020204" pitchFamily="66" charset="0"/>
            </a:endParaRPr>
          </a:p>
        </p:txBody>
      </p:sp>
      <p:sp>
        <p:nvSpPr>
          <p:cNvPr id="27" name="Rectangle 26"/>
          <p:cNvSpPr/>
          <p:nvPr/>
        </p:nvSpPr>
        <p:spPr>
          <a:xfrm>
            <a:off x="9540552" y="1016732"/>
            <a:ext cx="154379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pic>
        <p:nvPicPr>
          <p:cNvPr id="28" name="Picture 27"/>
          <p:cNvPicPr>
            <a:picLocks noChangeAspect="1"/>
          </p:cNvPicPr>
          <p:nvPr/>
        </p:nvPicPr>
        <p:blipFill>
          <a:blip r:embed="rId3"/>
          <a:stretch>
            <a:fillRect/>
          </a:stretch>
        </p:blipFill>
        <p:spPr>
          <a:xfrm>
            <a:off x="1259632" y="404664"/>
            <a:ext cx="6666230" cy="5928250"/>
          </a:xfrm>
          <a:prstGeom prst="rect">
            <a:avLst/>
          </a:prstGeom>
        </p:spPr>
      </p:pic>
    </p:spTree>
    <p:extLst>
      <p:ext uri="{BB962C8B-B14F-4D97-AF65-F5344CB8AC3E}">
        <p14:creationId xmlns:p14="http://schemas.microsoft.com/office/powerpoint/2010/main" val="1550788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childTnLst>
        </p:cTn>
      </p:par>
    </p:tnLst>
  </p:timing>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513" y="692696"/>
            <a:ext cx="8562974" cy="4070924"/>
          </a:xfrm>
          <a:prstGeom prst="rect">
            <a:avLst/>
          </a:prstGeom>
        </p:spPr>
      </p:pic>
      <p:pic>
        <p:nvPicPr>
          <p:cNvPr id="5" name="Picture 4"/>
          <p:cNvPicPr>
            <a:picLocks noChangeAspect="1"/>
          </p:cNvPicPr>
          <p:nvPr/>
        </p:nvPicPr>
        <p:blipFill>
          <a:blip r:embed="rId3"/>
          <a:stretch>
            <a:fillRect/>
          </a:stretch>
        </p:blipFill>
        <p:spPr>
          <a:xfrm>
            <a:off x="290513" y="4797152"/>
            <a:ext cx="8562974" cy="50224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659164"/>
            <a:ext cx="8562975" cy="11011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8"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Q11</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90512" y="1760282"/>
            <a:ext cx="8562975" cy="3003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4" name="Rectangle 23"/>
          <p:cNvSpPr/>
          <p:nvPr/>
        </p:nvSpPr>
        <p:spPr>
          <a:xfrm>
            <a:off x="290512" y="4763618"/>
            <a:ext cx="8562975" cy="535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499915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2" grpId="0" animBg="1"/>
      <p:bldP spid="24" grpId="0" animBg="1"/>
    </p:bldLst>
  </p:timing>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403649" y="5415490"/>
            <a:ext cx="6336702" cy="1397886"/>
          </a:xfrm>
          <a:prstGeom prst="rect">
            <a:avLst/>
          </a:prstGeom>
        </p:spPr>
      </p:pic>
      <p:pic>
        <p:nvPicPr>
          <p:cNvPr id="8" name="Picture 7"/>
          <p:cNvPicPr>
            <a:picLocks noChangeAspect="1"/>
          </p:cNvPicPr>
          <p:nvPr/>
        </p:nvPicPr>
        <p:blipFill>
          <a:blip r:embed="rId3"/>
          <a:stretch>
            <a:fillRect/>
          </a:stretch>
        </p:blipFill>
        <p:spPr>
          <a:xfrm>
            <a:off x="1403648" y="4725144"/>
            <a:ext cx="6336704" cy="1657112"/>
          </a:xfrm>
          <a:prstGeom prst="rect">
            <a:avLst/>
          </a:prstGeom>
        </p:spPr>
      </p:pic>
      <p:pic>
        <p:nvPicPr>
          <p:cNvPr id="6" name="Picture 5"/>
          <p:cNvPicPr>
            <a:picLocks noChangeAspect="1"/>
          </p:cNvPicPr>
          <p:nvPr/>
        </p:nvPicPr>
        <p:blipFill>
          <a:blip r:embed="rId4"/>
          <a:stretch>
            <a:fillRect/>
          </a:stretch>
        </p:blipFill>
        <p:spPr>
          <a:xfrm>
            <a:off x="1403649" y="4960340"/>
            <a:ext cx="6336702" cy="106094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1" name="Rectangle 10">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9"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Q16</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12"/>
          <a:stretch>
            <a:fillRect/>
          </a:stretch>
        </p:blipFill>
        <p:spPr>
          <a:xfrm>
            <a:off x="1403649" y="404664"/>
            <a:ext cx="6336702" cy="4802796"/>
          </a:xfrm>
          <a:prstGeom prst="rect">
            <a:avLst/>
          </a:prstGeom>
        </p:spPr>
      </p:pic>
    </p:spTree>
    <p:extLst>
      <p:ext uri="{BB962C8B-B14F-4D97-AF65-F5344CB8AC3E}">
        <p14:creationId xmlns:p14="http://schemas.microsoft.com/office/powerpoint/2010/main" val="3912336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0512" y="1268760"/>
            <a:ext cx="8562976" cy="305279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1255149"/>
            <a:ext cx="8562975" cy="304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2" name="Rectangle 21"/>
          <p:cNvSpPr/>
          <p:nvPr/>
        </p:nvSpPr>
        <p:spPr>
          <a:xfrm>
            <a:off x="290512" y="1930441"/>
            <a:ext cx="8562975" cy="893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4" name="Rectangle 23"/>
          <p:cNvSpPr/>
          <p:nvPr/>
        </p:nvSpPr>
        <p:spPr>
          <a:xfrm>
            <a:off x="290512" y="2823737"/>
            <a:ext cx="8562975" cy="1497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Q16</a:t>
            </a:r>
            <a:endParaRPr lang="en-GB" sz="1400" b="1" dirty="0">
              <a:latin typeface="Comic Sans MS" panose="030F0702030302020204" pitchFamily="66" charset="0"/>
            </a:endParaRPr>
          </a:p>
        </p:txBody>
      </p:sp>
      <p:cxnSp>
        <p:nvCxnSpPr>
          <p:cNvPr id="23" name="Straight Arrow Connector 22"/>
          <p:cNvCxnSpPr>
            <a:stCxn id="15" idx="3"/>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90512" y="1559610"/>
            <a:ext cx="8562975" cy="370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209500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22" grpId="0" animBg="1"/>
      <p:bldP spid="24" grpId="0" animBg="1"/>
      <p:bldP spid="25" grpId="0" animBg="1"/>
    </p:bldLst>
  </p:timing>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052736"/>
            <a:ext cx="8496944" cy="51278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47185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512" y="1844824"/>
            <a:ext cx="8562976" cy="352594"/>
          </a:xfrm>
          <a:prstGeom prst="rect">
            <a:avLst/>
          </a:prstGeom>
        </p:spPr>
      </p:pic>
      <p:pic>
        <p:nvPicPr>
          <p:cNvPr id="6" name="Picture 5"/>
          <p:cNvPicPr>
            <a:picLocks noChangeAspect="1"/>
          </p:cNvPicPr>
          <p:nvPr/>
        </p:nvPicPr>
        <p:blipFill>
          <a:blip r:embed="rId3"/>
          <a:stretch>
            <a:fillRect/>
          </a:stretch>
        </p:blipFill>
        <p:spPr>
          <a:xfrm>
            <a:off x="290513" y="2266960"/>
            <a:ext cx="8562974" cy="44196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1844824"/>
            <a:ext cx="8562975" cy="422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4" name="Rectangle 23"/>
          <p:cNvSpPr/>
          <p:nvPr/>
        </p:nvSpPr>
        <p:spPr>
          <a:xfrm>
            <a:off x="290512" y="2266959"/>
            <a:ext cx="8562975" cy="441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8"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26" name="Straight Arrow Connector 25"/>
          <p:cNvCxnSpPr>
            <a:stCxn id="19" idx="3"/>
            <a:endCxn id="21"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948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1" name="Rectangle 10">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6"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Q10</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1907704" y="404664"/>
            <a:ext cx="5328592" cy="2538134"/>
          </a:xfrm>
          <a:prstGeom prst="rect">
            <a:avLst/>
          </a:prstGeom>
        </p:spPr>
      </p:pic>
      <p:pic>
        <p:nvPicPr>
          <p:cNvPr id="5" name="Picture 4"/>
          <p:cNvPicPr>
            <a:picLocks noChangeAspect="1"/>
          </p:cNvPicPr>
          <p:nvPr/>
        </p:nvPicPr>
        <p:blipFill>
          <a:blip r:embed="rId10"/>
          <a:stretch>
            <a:fillRect/>
          </a:stretch>
        </p:blipFill>
        <p:spPr>
          <a:xfrm>
            <a:off x="1907704" y="2996952"/>
            <a:ext cx="5328592" cy="3702752"/>
          </a:xfrm>
          <a:prstGeom prst="rect">
            <a:avLst/>
          </a:prstGeom>
        </p:spPr>
      </p:pic>
    </p:spTree>
    <p:extLst>
      <p:ext uri="{BB962C8B-B14F-4D97-AF65-F5344CB8AC3E}">
        <p14:creationId xmlns:p14="http://schemas.microsoft.com/office/powerpoint/2010/main" val="1623346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07705" y="6084820"/>
            <a:ext cx="5328590" cy="6565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9" name="Straight Arrow Connector 18"/>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21" name="Straight Arrow Connector 20"/>
          <p:cNvCxnSpPr>
            <a:stCxn id="17" idx="3"/>
            <a:endCxn id="20"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10"/>
          <a:stretch>
            <a:fillRect/>
          </a:stretch>
        </p:blipFill>
        <p:spPr>
          <a:xfrm>
            <a:off x="1907704" y="436746"/>
            <a:ext cx="5328592" cy="5984508"/>
          </a:xfrm>
          <a:prstGeom prst="rect">
            <a:avLst/>
          </a:prstGeom>
        </p:spPr>
      </p:pic>
    </p:spTree>
    <p:extLst>
      <p:ext uri="{BB962C8B-B14F-4D97-AF65-F5344CB8AC3E}">
        <p14:creationId xmlns:p14="http://schemas.microsoft.com/office/powerpoint/2010/main" val="3237209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0511" y="980728"/>
            <a:ext cx="8562978" cy="39925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980727"/>
            <a:ext cx="8562975" cy="3992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Q10</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447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0" y="3343266"/>
            <a:ext cx="8640960" cy="2894046"/>
          </a:xfrm>
          <a:prstGeom prst="rect">
            <a:avLst/>
          </a:prstGeom>
        </p:spPr>
      </p:pic>
      <p:pic>
        <p:nvPicPr>
          <p:cNvPr id="6" name="Picture 5"/>
          <p:cNvPicPr>
            <a:picLocks noChangeAspect="1"/>
          </p:cNvPicPr>
          <p:nvPr/>
        </p:nvPicPr>
        <p:blipFill>
          <a:blip r:embed="rId3"/>
          <a:stretch>
            <a:fillRect/>
          </a:stretch>
        </p:blipFill>
        <p:spPr>
          <a:xfrm>
            <a:off x="251521" y="1550002"/>
            <a:ext cx="8640958" cy="375799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1" name="Rectangle 10">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8"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Q20</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0"/>
          <a:stretch>
            <a:fillRect/>
          </a:stretch>
        </p:blipFill>
        <p:spPr>
          <a:xfrm>
            <a:off x="251520" y="980728"/>
            <a:ext cx="8640960" cy="959454"/>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119891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512" y="764704"/>
            <a:ext cx="8562976" cy="45178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764703"/>
            <a:ext cx="8562975" cy="15121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Q20</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90512" y="2276872"/>
            <a:ext cx="8562975" cy="3005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417946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Similar Shapes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9" name="Rectangle 8">
            <a:hlinkClick r:id="rId5"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0" name="Straight Arrow Connector 9"/>
          <p:cNvCxnSpPr>
            <a:stCxn id="8" idx="3"/>
            <a:endCxn id="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5496" y="6516203"/>
            <a:ext cx="2160240" cy="29717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SF in area and volume</a:t>
            </a:r>
          </a:p>
        </p:txBody>
      </p:sp>
      <p:sp>
        <p:nvSpPr>
          <p:cNvPr id="53" name="Rectangle 52">
            <a:hlinkClick r:id="rId6" action="ppaction://hlinksldjump"/>
          </p:cNvPr>
          <p:cNvSpPr/>
          <p:nvPr/>
        </p:nvSpPr>
        <p:spPr>
          <a:xfrm>
            <a:off x="2771800" y="242088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Q9</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2771800" y="2996952"/>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Q10</a:t>
            </a:r>
            <a:endParaRPr lang="en-GB" sz="1400" b="1" dirty="0">
              <a:latin typeface="Comic Sans MS" panose="030F0702030302020204" pitchFamily="66" charset="0"/>
            </a:endParaRPr>
          </a:p>
        </p:txBody>
      </p:sp>
      <p:sp>
        <p:nvSpPr>
          <p:cNvPr id="14" name="Rectangle 13"/>
          <p:cNvSpPr/>
          <p:nvPr/>
        </p:nvSpPr>
        <p:spPr>
          <a:xfrm>
            <a:off x="2267744" y="6516203"/>
            <a:ext cx="2520280" cy="29717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Congruent </a:t>
            </a:r>
            <a:r>
              <a:rPr lang="en-GB" sz="1400" b="1" dirty="0" smtClean="0">
                <a:latin typeface="Comic Sans MS" panose="030F0702030302020204" pitchFamily="66" charset="0"/>
              </a:rPr>
              <a:t>triangles (proof)</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2771800" y="357301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Q13</a:t>
            </a:r>
            <a:endParaRPr lang="en-GB" sz="1400" b="1" dirty="0">
              <a:latin typeface="Comic Sans MS" panose="030F0702030302020204" pitchFamily="66" charset="0"/>
            </a:endParaRPr>
          </a:p>
        </p:txBody>
      </p:sp>
      <p:sp>
        <p:nvSpPr>
          <p:cNvPr id="16" name="Rectangle 15">
            <a:hlinkClick r:id="rId9" action="ppaction://hlinksldjump"/>
          </p:cNvPr>
          <p:cNvSpPr/>
          <p:nvPr/>
        </p:nvSpPr>
        <p:spPr>
          <a:xfrm>
            <a:off x="2771800" y="414908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20" name="Rectangle 19">
            <a:hlinkClick r:id="rId10" action="ppaction://hlinksldjump"/>
          </p:cNvPr>
          <p:cNvSpPr/>
          <p:nvPr/>
        </p:nvSpPr>
        <p:spPr>
          <a:xfrm>
            <a:off x="3995936" y="270886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21" name="Rectangle 20">
            <a:hlinkClick r:id="rId11" action="ppaction://hlinksldjump"/>
          </p:cNvPr>
          <p:cNvSpPr/>
          <p:nvPr/>
        </p:nvSpPr>
        <p:spPr>
          <a:xfrm>
            <a:off x="3996064" y="3284984"/>
            <a:ext cx="1152000" cy="504000"/>
          </a:xfrm>
          <a:prstGeom prst="rect">
            <a:avLst/>
          </a:prstGeom>
          <a:gradFill flip="none" rotWithShape="1">
            <a:gsLst>
              <a:gs pos="0">
                <a:srgbClr val="7030A0"/>
              </a:gs>
              <a:gs pos="50000">
                <a:schemeClr val="accent1"/>
              </a:gs>
              <a:gs pos="100000">
                <a:schemeClr val="accent2">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2H Q10*</a:t>
            </a:r>
            <a:endParaRPr lang="en-GB" sz="1400" b="1" dirty="0">
              <a:latin typeface="Comic Sans MS" panose="030F0702030302020204" pitchFamily="66" charset="0"/>
            </a:endParaRPr>
          </a:p>
        </p:txBody>
      </p:sp>
      <p:sp>
        <p:nvSpPr>
          <p:cNvPr id="22" name="Rectangle 21"/>
          <p:cNvSpPr/>
          <p:nvPr/>
        </p:nvSpPr>
        <p:spPr>
          <a:xfrm>
            <a:off x="2267744" y="6165304"/>
            <a:ext cx="2520280" cy="29717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*Similar triangle proof</a:t>
            </a:r>
            <a:endParaRPr lang="en-GB" sz="1400" b="1" dirty="0">
              <a:latin typeface="Comic Sans MS" panose="030F0702030302020204" pitchFamily="66" charset="0"/>
            </a:endParaRPr>
          </a:p>
        </p:txBody>
      </p:sp>
      <p:sp>
        <p:nvSpPr>
          <p:cNvPr id="23" name="Rectangle 22">
            <a:hlinkClick r:id="rId12" action="ppaction://hlinksldjump"/>
          </p:cNvPr>
          <p:cNvSpPr/>
          <p:nvPr/>
        </p:nvSpPr>
        <p:spPr>
          <a:xfrm>
            <a:off x="3995936" y="3861048"/>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24" name="Rectangle 23">
            <a:hlinkClick r:id="rId13" action="ppaction://hlinksldjump"/>
          </p:cNvPr>
          <p:cNvSpPr/>
          <p:nvPr/>
        </p:nvSpPr>
        <p:spPr>
          <a:xfrm>
            <a:off x="5796392" y="213285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25" name="Rectangle 24">
            <a:hlinkClick r:id="rId14" action="ppaction://hlinksldjump"/>
          </p:cNvPr>
          <p:cNvSpPr/>
          <p:nvPr/>
        </p:nvSpPr>
        <p:spPr>
          <a:xfrm>
            <a:off x="5796264" y="2708976"/>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26" name="Rectangle 25">
            <a:hlinkClick r:id="rId15" action="ppaction://hlinksldjump"/>
          </p:cNvPr>
          <p:cNvSpPr/>
          <p:nvPr/>
        </p:nvSpPr>
        <p:spPr>
          <a:xfrm>
            <a:off x="5796264" y="3285040"/>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27" name="Rectangle 26">
            <a:hlinkClick r:id="rId16" action="ppaction://hlinksldjump"/>
          </p:cNvPr>
          <p:cNvSpPr/>
          <p:nvPr/>
        </p:nvSpPr>
        <p:spPr>
          <a:xfrm>
            <a:off x="5796264" y="386110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28" name="Rectangle 27">
            <a:hlinkClick r:id="rId17" action="ppaction://hlinksldjump"/>
          </p:cNvPr>
          <p:cNvSpPr/>
          <p:nvPr/>
        </p:nvSpPr>
        <p:spPr>
          <a:xfrm>
            <a:off x="5796264" y="4437168"/>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29" name="Rectangle 28">
            <a:hlinkClick r:id="rId18" action="ppaction://hlinksldjump"/>
          </p:cNvPr>
          <p:cNvSpPr/>
          <p:nvPr/>
        </p:nvSpPr>
        <p:spPr>
          <a:xfrm>
            <a:off x="7020400" y="2420888"/>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30" name="Rectangle 29">
            <a:hlinkClick r:id="rId19" action="ppaction://hlinksldjump"/>
          </p:cNvPr>
          <p:cNvSpPr/>
          <p:nvPr/>
        </p:nvSpPr>
        <p:spPr>
          <a:xfrm>
            <a:off x="7020400" y="299695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31" name="Rectangle 30">
            <a:hlinkClick r:id="rId20" action="ppaction://hlinksldjump"/>
          </p:cNvPr>
          <p:cNvSpPr/>
          <p:nvPr/>
        </p:nvSpPr>
        <p:spPr>
          <a:xfrm>
            <a:off x="7020400" y="357301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32" name="Rectangle 31">
            <a:hlinkClick r:id="rId21" action="ppaction://hlinksldjump"/>
          </p:cNvPr>
          <p:cNvSpPr/>
          <p:nvPr/>
        </p:nvSpPr>
        <p:spPr>
          <a:xfrm>
            <a:off x="7020400" y="414908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2H Q17</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700940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3648" y="4058868"/>
            <a:ext cx="6336704" cy="27545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Q9</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1403648" y="462026"/>
            <a:ext cx="6336704" cy="3759062"/>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03091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443" y="1556792"/>
            <a:ext cx="8793114" cy="28978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75442" y="1556791"/>
            <a:ext cx="8784975" cy="1584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1" name="Rectangle 10">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6" name="Straight Arrow Connector 15"/>
          <p:cNvCxnSpPr>
            <a:stCxn id="10" idx="3"/>
            <a:endCxn id="1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Q9</a:t>
            </a:r>
            <a:endParaRPr lang="en-GB" sz="1400" b="1" dirty="0">
              <a:latin typeface="Comic Sans MS" panose="030F0702030302020204" pitchFamily="66" charset="0"/>
            </a:endParaRPr>
          </a:p>
        </p:txBody>
      </p:sp>
      <p:cxnSp>
        <p:nvCxnSpPr>
          <p:cNvPr id="20" name="Straight Arrow Connector 19"/>
          <p:cNvCxnSpPr>
            <a:stCxn id="11"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79512" y="3140968"/>
            <a:ext cx="8784975"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854475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3" grpId="0" animBg="1"/>
      <p:bldP spid="21" grpId="0" animBg="1"/>
    </p:bldLst>
  </p:timing>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9" name="Rectangle 18">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6"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Q10</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9"/>
          <a:stretch>
            <a:fillRect/>
          </a:stretch>
        </p:blipFill>
        <p:spPr>
          <a:xfrm>
            <a:off x="323529" y="1196752"/>
            <a:ext cx="8496942" cy="2462624"/>
          </a:xfrm>
          <a:prstGeom prst="rect">
            <a:avLst/>
          </a:prstGeom>
        </p:spPr>
      </p:pic>
    </p:spTree>
    <p:extLst>
      <p:ext uri="{BB962C8B-B14F-4D97-AF65-F5344CB8AC3E}">
        <p14:creationId xmlns:p14="http://schemas.microsoft.com/office/powerpoint/2010/main" val="2848096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5443" y="1700808"/>
            <a:ext cx="8793114" cy="118493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75442" y="1700808"/>
            <a:ext cx="8784975" cy="1184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Q10</a:t>
            </a:r>
            <a:endParaRPr lang="en-GB" sz="1400" b="1" dirty="0">
              <a:latin typeface="Comic Sans MS" panose="030F0702030302020204" pitchFamily="66" charset="0"/>
            </a:endParaRPr>
          </a:p>
        </p:txBody>
      </p:sp>
      <p:cxnSp>
        <p:nvCxnSpPr>
          <p:cNvPr id="19" name="Straight Arrow Connector 18"/>
          <p:cNvCxnSpPr>
            <a:stCxn id="14" idx="3"/>
            <a:endCxn id="18"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281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323530" y="1116078"/>
            <a:ext cx="8496940" cy="5121234"/>
          </a:xfrm>
          <a:prstGeom prst="rect">
            <a:avLst/>
          </a:prstGeom>
        </p:spPr>
      </p:pic>
      <p:pic>
        <p:nvPicPr>
          <p:cNvPr id="24" name="Picture 23"/>
          <p:cNvPicPr>
            <a:picLocks noChangeAspect="1"/>
          </p:cNvPicPr>
          <p:nvPr/>
        </p:nvPicPr>
        <p:blipFill>
          <a:blip r:embed="rId3"/>
          <a:stretch>
            <a:fillRect/>
          </a:stretch>
        </p:blipFill>
        <p:spPr>
          <a:xfrm>
            <a:off x="323529" y="1052736"/>
            <a:ext cx="8496942" cy="186304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9"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Q13</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043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772816"/>
            <a:ext cx="8640962" cy="13426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772816"/>
            <a:ext cx="8640958" cy="13426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6" name="Straight Arrow Connector 15"/>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Q13</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228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1" y="1377504"/>
            <a:ext cx="3960441" cy="308780"/>
          </a:xfrm>
          <a:prstGeom prst="rect">
            <a:avLst/>
          </a:prstGeom>
        </p:spPr>
      </p:pic>
      <p:pic>
        <p:nvPicPr>
          <p:cNvPr id="6" name="Picture 5"/>
          <p:cNvPicPr>
            <a:picLocks noChangeAspect="1"/>
          </p:cNvPicPr>
          <p:nvPr/>
        </p:nvPicPr>
        <p:blipFill>
          <a:blip r:embed="rId3"/>
          <a:stretch>
            <a:fillRect/>
          </a:stretch>
        </p:blipFill>
        <p:spPr>
          <a:xfrm>
            <a:off x="179514" y="1772816"/>
            <a:ext cx="8784972" cy="142195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377502"/>
            <a:ext cx="8784974" cy="388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179513" y="1772817"/>
            <a:ext cx="8784974" cy="576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24" name="Straight Arrow Connector 23"/>
          <p:cNvCxnSpPr>
            <a:stCxn id="15" idx="3"/>
            <a:endCxn id="17"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79511" y="2355901"/>
            <a:ext cx="8784975" cy="8388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939536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18" grpId="0" animBg="1"/>
      <p:bldP spid="25" grpId="0" animBg="1"/>
    </p:bldLst>
  </p:timing>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548680"/>
            <a:ext cx="7632848" cy="50908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Q12</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3922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8" y="1556792"/>
            <a:ext cx="8640964" cy="16329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556791"/>
            <a:ext cx="8640958" cy="1628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0" name="Straight Arrow Connector 19"/>
          <p:cNvCxnSpPr>
            <a:stCxn id="11"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Q12</a:t>
            </a:r>
            <a:endParaRPr lang="en-GB" sz="1400" b="1" dirty="0">
              <a:latin typeface="Comic Sans MS" panose="030F0702030302020204" pitchFamily="66" charset="0"/>
            </a:endParaRPr>
          </a:p>
        </p:txBody>
      </p:sp>
      <p:cxnSp>
        <p:nvCxnSpPr>
          <p:cNvPr id="22" name="Straight Arrow Connector 21"/>
          <p:cNvCxnSpPr>
            <a:stCxn id="15" idx="3"/>
            <a:endCxn id="21"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5937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835696" y="5563646"/>
            <a:ext cx="5472608" cy="1249730"/>
          </a:xfrm>
          <a:prstGeom prst="rect">
            <a:avLst/>
          </a:prstGeom>
        </p:spPr>
      </p:pic>
      <p:pic>
        <p:nvPicPr>
          <p:cNvPr id="8" name="Picture 7"/>
          <p:cNvPicPr>
            <a:picLocks noChangeAspect="1"/>
          </p:cNvPicPr>
          <p:nvPr/>
        </p:nvPicPr>
        <p:blipFill>
          <a:blip r:embed="rId3"/>
          <a:stretch>
            <a:fillRect/>
          </a:stretch>
        </p:blipFill>
        <p:spPr>
          <a:xfrm>
            <a:off x="1835696" y="4861938"/>
            <a:ext cx="5472608" cy="1591398"/>
          </a:xfrm>
          <a:prstGeom prst="rect">
            <a:avLst/>
          </a:prstGeom>
        </p:spPr>
      </p:pic>
      <p:pic>
        <p:nvPicPr>
          <p:cNvPr id="6" name="Picture 5"/>
          <p:cNvPicPr>
            <a:picLocks noChangeAspect="1"/>
          </p:cNvPicPr>
          <p:nvPr/>
        </p:nvPicPr>
        <p:blipFill>
          <a:blip r:embed="rId4"/>
          <a:stretch>
            <a:fillRect/>
          </a:stretch>
        </p:blipFill>
        <p:spPr>
          <a:xfrm>
            <a:off x="1835697" y="3933056"/>
            <a:ext cx="5472606" cy="914520"/>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9"/>
          <a:stretch>
            <a:fillRect/>
          </a:stretch>
        </p:blipFill>
        <p:spPr>
          <a:xfrm>
            <a:off x="1835696" y="516846"/>
            <a:ext cx="5472608" cy="3945984"/>
          </a:xfrm>
          <a:prstGeom prst="rect">
            <a:avLst/>
          </a:prstGeom>
        </p:spPr>
      </p:pic>
      <p:pic>
        <p:nvPicPr>
          <p:cNvPr id="7" name="Picture 6"/>
          <p:cNvPicPr>
            <a:picLocks noChangeAspect="1"/>
          </p:cNvPicPr>
          <p:nvPr/>
        </p:nvPicPr>
        <p:blipFill>
          <a:blip r:embed="rId10"/>
          <a:stretch>
            <a:fillRect/>
          </a:stretch>
        </p:blipFill>
        <p:spPr>
          <a:xfrm>
            <a:off x="1835697" y="4797152"/>
            <a:ext cx="5472606" cy="352382"/>
          </a:xfrm>
          <a:prstGeom prst="rect">
            <a:avLst/>
          </a:prstGeom>
        </p:spPr>
      </p:pic>
      <p:sp>
        <p:nvSpPr>
          <p:cNvPr id="15" name="Rectangle 14">
            <a:hlinkClick r:id="rId11"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12"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8" name="Straight Arrow Connector 17"/>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3"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Q16</a:t>
            </a:r>
            <a:endParaRPr lang="en-GB" sz="1400" b="1" dirty="0">
              <a:latin typeface="Comic Sans MS" panose="030F0702030302020204" pitchFamily="66" charset="0"/>
            </a:endParaRPr>
          </a:p>
        </p:txBody>
      </p:sp>
      <p:cxnSp>
        <p:nvCxnSpPr>
          <p:cNvPr id="22" name="Straight Arrow Connector 21"/>
          <p:cNvCxnSpPr>
            <a:stCxn id="17" idx="3"/>
            <a:endCxn id="21"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188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1124744"/>
            <a:ext cx="8784976" cy="37135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7" name="Rectangle 26"/>
          <p:cNvSpPr/>
          <p:nvPr/>
        </p:nvSpPr>
        <p:spPr>
          <a:xfrm>
            <a:off x="179512" y="1124743"/>
            <a:ext cx="8784973" cy="936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2" name="Rectangle 21"/>
          <p:cNvSpPr/>
          <p:nvPr/>
        </p:nvSpPr>
        <p:spPr>
          <a:xfrm>
            <a:off x="179512" y="2060848"/>
            <a:ext cx="8784973"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23" name="Rectangle 22"/>
          <p:cNvSpPr/>
          <p:nvPr/>
        </p:nvSpPr>
        <p:spPr>
          <a:xfrm>
            <a:off x="179512" y="4293096"/>
            <a:ext cx="8784973" cy="545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8" name="Straight Arrow Connector 17"/>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Q16</a:t>
            </a:r>
            <a:endParaRPr lang="en-GB" sz="1400" b="1" dirty="0">
              <a:latin typeface="Comic Sans MS" panose="030F0702030302020204" pitchFamily="66" charset="0"/>
            </a:endParaRPr>
          </a:p>
        </p:txBody>
      </p:sp>
      <p:cxnSp>
        <p:nvCxnSpPr>
          <p:cNvPr id="21" name="Straight Arrow Connector 20"/>
          <p:cNvCxnSpPr>
            <a:stCxn id="15" idx="3"/>
            <a:endCxn id="19"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994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7" grpId="0" animBg="1"/>
      <p:bldP spid="22" grpId="0" animBg="1"/>
      <p:bldP spid="23" grpId="0" animBg="1"/>
    </p:bldLst>
  </p:timing>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755577" y="5765628"/>
            <a:ext cx="7632846" cy="1047748"/>
          </a:xfrm>
          <a:prstGeom prst="rect">
            <a:avLst/>
          </a:prstGeom>
        </p:spPr>
      </p:pic>
      <p:pic>
        <p:nvPicPr>
          <p:cNvPr id="10" name="Picture 9"/>
          <p:cNvPicPr>
            <a:picLocks noChangeAspect="1"/>
          </p:cNvPicPr>
          <p:nvPr/>
        </p:nvPicPr>
        <p:blipFill>
          <a:blip r:embed="rId3"/>
          <a:stretch>
            <a:fillRect/>
          </a:stretch>
        </p:blipFill>
        <p:spPr>
          <a:xfrm>
            <a:off x="755577" y="4149080"/>
            <a:ext cx="7632846" cy="2148852"/>
          </a:xfrm>
          <a:prstGeom prst="rect">
            <a:avLst/>
          </a:prstGeom>
        </p:spPr>
      </p:pic>
      <p:pic>
        <p:nvPicPr>
          <p:cNvPr id="4" name="Picture 3"/>
          <p:cNvPicPr>
            <a:picLocks noChangeAspect="1"/>
          </p:cNvPicPr>
          <p:nvPr/>
        </p:nvPicPr>
        <p:blipFill>
          <a:blip r:embed="rId4"/>
          <a:stretch>
            <a:fillRect/>
          </a:stretch>
        </p:blipFill>
        <p:spPr>
          <a:xfrm>
            <a:off x="755576" y="3789040"/>
            <a:ext cx="7632848" cy="114492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5" name="Rectangle 14">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9"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8" name="Straight Arrow Connector 17"/>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Q10</a:t>
            </a:r>
            <a:endParaRPr lang="en-GB" sz="1400" b="1" dirty="0">
              <a:latin typeface="Comic Sans MS" panose="030F0702030302020204" pitchFamily="66" charset="0"/>
            </a:endParaRPr>
          </a:p>
        </p:txBody>
      </p:sp>
      <p:cxnSp>
        <p:nvCxnSpPr>
          <p:cNvPr id="22" name="Straight Arrow Connector 21"/>
          <p:cNvCxnSpPr>
            <a:stCxn id="17" idx="3"/>
            <a:endCxn id="21"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1"/>
          <a:stretch>
            <a:fillRect/>
          </a:stretch>
        </p:blipFill>
        <p:spPr>
          <a:xfrm>
            <a:off x="755576" y="404664"/>
            <a:ext cx="7632848" cy="4225420"/>
          </a:xfrm>
          <a:prstGeom prst="rect">
            <a:avLst/>
          </a:prstGeom>
        </p:spPr>
      </p:pic>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3" name="Straight Connector 2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8726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340768"/>
            <a:ext cx="8784976" cy="28006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7" name="Rectangle 26"/>
          <p:cNvSpPr/>
          <p:nvPr/>
        </p:nvSpPr>
        <p:spPr>
          <a:xfrm>
            <a:off x="179512" y="1340767"/>
            <a:ext cx="8784973" cy="1660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2" name="Rectangle 21"/>
          <p:cNvSpPr/>
          <p:nvPr/>
        </p:nvSpPr>
        <p:spPr>
          <a:xfrm>
            <a:off x="179512" y="3001520"/>
            <a:ext cx="8784973" cy="571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3" name="Rectangle 22"/>
          <p:cNvSpPr/>
          <p:nvPr/>
        </p:nvSpPr>
        <p:spPr>
          <a:xfrm>
            <a:off x="179512" y="3573016"/>
            <a:ext cx="8784973" cy="5684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6" name="Rectangle 15">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7" name="Straight Arrow Connector 16"/>
          <p:cNvCxnSpPr>
            <a:stCxn id="13" idx="3"/>
            <a:endCxn id="1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Q10</a:t>
            </a:r>
            <a:endParaRPr lang="en-GB" sz="1400" b="1" dirty="0">
              <a:latin typeface="Comic Sans MS" panose="030F0702030302020204" pitchFamily="66" charset="0"/>
            </a:endParaRPr>
          </a:p>
        </p:txBody>
      </p:sp>
      <p:cxnSp>
        <p:nvCxnSpPr>
          <p:cNvPr id="24" name="Straight Arrow Connector 23"/>
          <p:cNvCxnSpPr>
            <a:stCxn id="16" idx="3"/>
            <a:endCxn id="20"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923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7" grpId="0" animBg="1"/>
      <p:bldP spid="22" grpId="0" animBg="1"/>
      <p:bldP spid="23" grpId="0" animBg="1"/>
    </p:bldLst>
  </p:timing>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3608" y="440079"/>
            <a:ext cx="7056784" cy="62855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8" name="Straight Arrow Connector 17"/>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Q12</a:t>
            </a:r>
            <a:endParaRPr lang="en-GB" sz="1400" b="1" dirty="0">
              <a:latin typeface="Comic Sans MS" panose="030F0702030302020204" pitchFamily="66" charset="0"/>
            </a:endParaRPr>
          </a:p>
        </p:txBody>
      </p:sp>
      <p:cxnSp>
        <p:nvCxnSpPr>
          <p:cNvPr id="22" name="Straight Arrow Connector 21"/>
          <p:cNvCxnSpPr>
            <a:stCxn id="17" idx="3"/>
            <a:endCxn id="21"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307914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628800"/>
            <a:ext cx="8784974" cy="13445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7" name="Rectangle 26"/>
          <p:cNvSpPr/>
          <p:nvPr/>
        </p:nvSpPr>
        <p:spPr>
          <a:xfrm>
            <a:off x="179512" y="1628800"/>
            <a:ext cx="8784973" cy="1344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8" name="Straight Arrow Connector 17"/>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Q12</a:t>
            </a:r>
            <a:endParaRPr lang="en-GB" sz="1400" b="1" dirty="0">
              <a:latin typeface="Comic Sans MS" panose="030F0702030302020204" pitchFamily="66" charset="0"/>
            </a:endParaRPr>
          </a:p>
        </p:txBody>
      </p:sp>
      <p:cxnSp>
        <p:nvCxnSpPr>
          <p:cNvPr id="21" name="Straight Arrow Connector 20"/>
          <p:cNvCxnSpPr>
            <a:stCxn id="15" idx="3"/>
            <a:endCxn id="19"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120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7" grpId="0" animBg="1"/>
    </p:bldLst>
  </p:timing>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2195735" y="6089825"/>
            <a:ext cx="4752529" cy="723551"/>
          </a:xfrm>
          <a:prstGeom prst="rect">
            <a:avLst/>
          </a:prstGeom>
        </p:spPr>
      </p:pic>
      <p:pic>
        <p:nvPicPr>
          <p:cNvPr id="5" name="Picture 4"/>
          <p:cNvPicPr>
            <a:picLocks noChangeAspect="1"/>
          </p:cNvPicPr>
          <p:nvPr/>
        </p:nvPicPr>
        <p:blipFill>
          <a:blip r:embed="rId3"/>
          <a:stretch>
            <a:fillRect/>
          </a:stretch>
        </p:blipFill>
        <p:spPr>
          <a:xfrm>
            <a:off x="2195735" y="378834"/>
            <a:ext cx="4752530" cy="4142966"/>
          </a:xfrm>
          <a:prstGeom prst="rect">
            <a:avLst/>
          </a:prstGeom>
        </p:spPr>
      </p:pic>
      <p:pic>
        <p:nvPicPr>
          <p:cNvPr id="7" name="Picture 6"/>
          <p:cNvPicPr>
            <a:picLocks noChangeAspect="1"/>
          </p:cNvPicPr>
          <p:nvPr/>
        </p:nvPicPr>
        <p:blipFill>
          <a:blip r:embed="rId4"/>
          <a:stretch>
            <a:fillRect/>
          </a:stretch>
        </p:blipFill>
        <p:spPr>
          <a:xfrm>
            <a:off x="2195736" y="4509120"/>
            <a:ext cx="4752528" cy="2087996"/>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p:cNvSpPr/>
          <p:nvPr/>
        </p:nvSpPr>
        <p:spPr>
          <a:xfrm>
            <a:off x="9396536" y="69269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22" name="Rectangle 21"/>
          <p:cNvSpPr/>
          <p:nvPr/>
        </p:nvSpPr>
        <p:spPr>
          <a:xfrm>
            <a:off x="6084168" y="3713377"/>
            <a:ext cx="1584176" cy="219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Reveal Shape A</a:t>
            </a:r>
            <a:r>
              <a:rPr lang="en-GB" sz="1100" b="1" baseline="-25000" dirty="0" smtClean="0">
                <a:latin typeface="Comic Sans MS" panose="030F0702030302020204" pitchFamily="66" charset="0"/>
              </a:rPr>
              <a:t>1</a:t>
            </a:r>
            <a:r>
              <a:rPr lang="en-GB" sz="1100" b="1" dirty="0" smtClean="0">
                <a:latin typeface="Comic Sans MS" panose="030F0702030302020204" pitchFamily="66" charset="0"/>
              </a:rPr>
              <a:t> (a)</a:t>
            </a:r>
            <a:endParaRPr lang="en-GB" sz="1100" b="1" dirty="0">
              <a:latin typeface="Comic Sans MS" panose="030F0702030302020204" pitchFamily="66" charset="0"/>
            </a:endParaRPr>
          </a:p>
        </p:txBody>
      </p:sp>
      <p:sp>
        <p:nvSpPr>
          <p:cNvPr id="21" name="Rectangle 20"/>
          <p:cNvSpPr/>
          <p:nvPr/>
        </p:nvSpPr>
        <p:spPr>
          <a:xfrm>
            <a:off x="7740352" y="3713377"/>
            <a:ext cx="720080" cy="219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Hide A</a:t>
            </a:r>
            <a:r>
              <a:rPr lang="en-GB" sz="1100" b="1" baseline="-25000" dirty="0" smtClean="0">
                <a:latin typeface="Comic Sans MS" panose="030F0702030302020204" pitchFamily="66" charset="0"/>
              </a:rPr>
              <a:t>1</a:t>
            </a:r>
            <a:endParaRPr lang="en-GB" sz="1100" b="1" baseline="-25000" dirty="0">
              <a:latin typeface="Comic Sans MS" panose="030F0702030302020204" pitchFamily="66" charset="0"/>
            </a:endParaRPr>
          </a:p>
        </p:txBody>
      </p:sp>
      <p:sp>
        <p:nvSpPr>
          <p:cNvPr id="32" name="Freeform 31"/>
          <p:cNvSpPr/>
          <p:nvPr/>
        </p:nvSpPr>
        <p:spPr>
          <a:xfrm>
            <a:off x="3659981" y="1826419"/>
            <a:ext cx="288132" cy="564356"/>
          </a:xfrm>
          <a:custGeom>
            <a:avLst/>
            <a:gdLst>
              <a:gd name="connsiteX0" fmla="*/ 0 w 288132"/>
              <a:gd name="connsiteY0" fmla="*/ 0 h 564356"/>
              <a:gd name="connsiteX1" fmla="*/ 288132 w 288132"/>
              <a:gd name="connsiteY1" fmla="*/ 0 h 564356"/>
              <a:gd name="connsiteX2" fmla="*/ 283369 w 288132"/>
              <a:gd name="connsiteY2" fmla="*/ 564356 h 564356"/>
              <a:gd name="connsiteX3" fmla="*/ 0 w 288132"/>
              <a:gd name="connsiteY3" fmla="*/ 0 h 564356"/>
            </a:gdLst>
            <a:ahLst/>
            <a:cxnLst>
              <a:cxn ang="0">
                <a:pos x="connsiteX0" y="connsiteY0"/>
              </a:cxn>
              <a:cxn ang="0">
                <a:pos x="connsiteX1" y="connsiteY1"/>
              </a:cxn>
              <a:cxn ang="0">
                <a:pos x="connsiteX2" y="connsiteY2"/>
              </a:cxn>
              <a:cxn ang="0">
                <a:pos x="connsiteX3" y="connsiteY3"/>
              </a:cxn>
            </a:cxnLst>
            <a:rect l="l" t="t" r="r" b="b"/>
            <a:pathLst>
              <a:path w="288132" h="564356">
                <a:moveTo>
                  <a:pt x="0" y="0"/>
                </a:moveTo>
                <a:lnTo>
                  <a:pt x="288132" y="0"/>
                </a:lnTo>
                <a:cubicBezTo>
                  <a:pt x="286544" y="188119"/>
                  <a:pt x="284957" y="376237"/>
                  <a:pt x="283369" y="564356"/>
                </a:cubicBezTo>
                <a:lnTo>
                  <a:pt x="0" y="0"/>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smtClean="0"/>
              <a:t>  A</a:t>
            </a:r>
            <a:r>
              <a:rPr lang="en-GB" sz="900" baseline="-25000" dirty="0" smtClean="0"/>
              <a:t>1</a:t>
            </a:r>
          </a:p>
          <a:p>
            <a:pPr algn="ctr"/>
            <a:endParaRPr lang="en-GB" sz="900" baseline="-25000" dirty="0"/>
          </a:p>
          <a:p>
            <a:pPr algn="ctr"/>
            <a:endParaRPr lang="en-GB" sz="900" baseline="-25000" dirty="0" smtClean="0"/>
          </a:p>
          <a:p>
            <a:pPr algn="ctr"/>
            <a:endParaRPr lang="en-GB" sz="900" baseline="-25000" dirty="0" smtClean="0"/>
          </a:p>
          <a:p>
            <a:pPr algn="ctr"/>
            <a:endParaRPr lang="en-GB" sz="900" baseline="-25000" dirty="0"/>
          </a:p>
          <a:p>
            <a:pPr algn="ctr"/>
            <a:endParaRPr lang="en-GB" sz="900" baseline="-25000" dirty="0"/>
          </a:p>
        </p:txBody>
      </p:sp>
      <p:pic>
        <p:nvPicPr>
          <p:cNvPr id="38" name="Picture 37"/>
          <p:cNvPicPr>
            <a:picLocks noChangeAspect="1"/>
          </p:cNvPicPr>
          <p:nvPr/>
        </p:nvPicPr>
        <p:blipFill>
          <a:blip r:embed="rId3"/>
          <a:stretch>
            <a:fillRect/>
          </a:stretch>
        </p:blipFill>
        <p:spPr>
          <a:xfrm>
            <a:off x="2195736" y="404664"/>
            <a:ext cx="4752530" cy="4142966"/>
          </a:xfrm>
          <a:prstGeom prst="rect">
            <a:avLst/>
          </a:prstGeom>
        </p:spPr>
      </p:pic>
      <p:sp>
        <p:nvSpPr>
          <p:cNvPr id="19" name="Rectangle 18">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3" name="Rectangle 22">
            <a:hlinkClick r:id="rId10"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5" name="Straight Arrow Connector 24"/>
          <p:cNvCxnSpPr>
            <a:stCxn id="19" idx="3"/>
            <a:endCxn id="2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11"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Q9</a:t>
            </a:r>
            <a:endParaRPr lang="en-GB" sz="1400" b="1" dirty="0">
              <a:latin typeface="Comic Sans MS" panose="030F0702030302020204" pitchFamily="66" charset="0"/>
            </a:endParaRPr>
          </a:p>
        </p:txBody>
      </p:sp>
      <p:cxnSp>
        <p:nvCxnSpPr>
          <p:cNvPr id="27" name="Straight Arrow Connector 26"/>
          <p:cNvCxnSpPr>
            <a:stCxn id="23" idx="3"/>
            <a:endCxn id="26"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625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32" grpId="0" animBg="1"/>
      <p:bldP spid="32" grpId="1" animBg="1"/>
    </p:bldLst>
  </p:timing>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0513" y="1052736"/>
            <a:ext cx="8562974" cy="40217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1052735"/>
            <a:ext cx="8562975"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290512" y="3068960"/>
            <a:ext cx="8562975" cy="506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4" name="Rectangle 13"/>
          <p:cNvSpPr/>
          <p:nvPr/>
        </p:nvSpPr>
        <p:spPr>
          <a:xfrm>
            <a:off x="290512" y="3575328"/>
            <a:ext cx="8562975" cy="1514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6" name="Rectangle 15">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7" name="Straight Arrow Connector 16"/>
          <p:cNvCxnSpPr>
            <a:stCxn id="15" idx="3"/>
            <a:endCxn id="1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Q9</a:t>
            </a:r>
            <a:endParaRPr lang="en-GB" sz="1400" b="1" dirty="0">
              <a:latin typeface="Comic Sans MS" panose="030F0702030302020204" pitchFamily="66" charset="0"/>
            </a:endParaRPr>
          </a:p>
        </p:txBody>
      </p:sp>
      <p:cxnSp>
        <p:nvCxnSpPr>
          <p:cNvPr id="19" name="Straight Arrow Connector 18"/>
          <p:cNvCxnSpPr>
            <a:stCxn id="16" idx="3"/>
            <a:endCxn id="18"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742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24"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1" y="2060848"/>
            <a:ext cx="4176463" cy="47173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9" name="Straight Arrow Connector 18"/>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Q5</a:t>
            </a:r>
            <a:endParaRPr lang="en-GB" sz="1400" b="1" dirty="0">
              <a:latin typeface="Comic Sans MS" panose="030F0702030302020204" pitchFamily="66" charset="0"/>
            </a:endParaRPr>
          </a:p>
        </p:txBody>
      </p:sp>
      <p:cxnSp>
        <p:nvCxnSpPr>
          <p:cNvPr id="21" name="Straight Arrow Connector 20"/>
          <p:cNvCxnSpPr>
            <a:stCxn id="17" idx="3"/>
            <a:endCxn id="20"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10"/>
          <a:stretch>
            <a:fillRect/>
          </a:stretch>
        </p:blipFill>
        <p:spPr>
          <a:xfrm>
            <a:off x="195262" y="1052735"/>
            <a:ext cx="4160713" cy="1000563"/>
          </a:xfrm>
          <a:prstGeom prst="rect">
            <a:avLst/>
          </a:prstGeom>
        </p:spPr>
      </p:pic>
      <p:pic>
        <p:nvPicPr>
          <p:cNvPr id="7" name="Picture 6"/>
          <p:cNvPicPr>
            <a:picLocks noChangeAspect="1"/>
          </p:cNvPicPr>
          <p:nvPr/>
        </p:nvPicPr>
        <p:blipFill>
          <a:blip r:embed="rId11"/>
          <a:stretch>
            <a:fillRect/>
          </a:stretch>
        </p:blipFill>
        <p:spPr>
          <a:xfrm>
            <a:off x="4427980" y="2194670"/>
            <a:ext cx="4658337" cy="3768370"/>
          </a:xfrm>
          <a:prstGeom prst="rect">
            <a:avLst/>
          </a:prstGeom>
        </p:spPr>
      </p:pic>
      <p:sp>
        <p:nvSpPr>
          <p:cNvPr id="18" name="Rectangle 17"/>
          <p:cNvSpPr/>
          <p:nvPr/>
        </p:nvSpPr>
        <p:spPr>
          <a:xfrm>
            <a:off x="4824028" y="1527120"/>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Graph (b)</a:t>
            </a:r>
            <a:endParaRPr lang="en-GB" sz="1400" b="1" dirty="0">
              <a:latin typeface="Comic Sans MS" panose="030F0702030302020204" pitchFamily="66" charset="0"/>
            </a:endParaRPr>
          </a:p>
        </p:txBody>
      </p:sp>
      <p:sp>
        <p:nvSpPr>
          <p:cNvPr id="22" name="Rectangle 21"/>
          <p:cNvSpPr/>
          <p:nvPr/>
        </p:nvSpPr>
        <p:spPr>
          <a:xfrm>
            <a:off x="9324528" y="128722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8" name="Freeform 7"/>
          <p:cNvSpPr/>
          <p:nvPr/>
        </p:nvSpPr>
        <p:spPr>
          <a:xfrm>
            <a:off x="487680" y="2720340"/>
            <a:ext cx="3368040" cy="2951933"/>
          </a:xfrm>
          <a:custGeom>
            <a:avLst/>
            <a:gdLst>
              <a:gd name="connsiteX0" fmla="*/ 0 w 3368040"/>
              <a:gd name="connsiteY0" fmla="*/ 0 h 2951933"/>
              <a:gd name="connsiteX1" fmla="*/ 480060 w 3368040"/>
              <a:gd name="connsiteY1" fmla="*/ 1440180 h 2951933"/>
              <a:gd name="connsiteX2" fmla="*/ 960120 w 3368040"/>
              <a:gd name="connsiteY2" fmla="*/ 2415540 h 2951933"/>
              <a:gd name="connsiteX3" fmla="*/ 1432560 w 3368040"/>
              <a:gd name="connsiteY3" fmla="*/ 2887980 h 2951933"/>
              <a:gd name="connsiteX4" fmla="*/ 1912620 w 3368040"/>
              <a:gd name="connsiteY4" fmla="*/ 2895600 h 2951933"/>
              <a:gd name="connsiteX5" fmla="*/ 2407920 w 3368040"/>
              <a:gd name="connsiteY5" fmla="*/ 2407920 h 2951933"/>
              <a:gd name="connsiteX6" fmla="*/ 2887980 w 3368040"/>
              <a:gd name="connsiteY6" fmla="*/ 1440180 h 2951933"/>
              <a:gd name="connsiteX7" fmla="*/ 3368040 w 3368040"/>
              <a:gd name="connsiteY7" fmla="*/ 7620 h 2951933"/>
              <a:gd name="connsiteX8" fmla="*/ 3368040 w 3368040"/>
              <a:gd name="connsiteY8" fmla="*/ 7620 h 2951933"/>
              <a:gd name="connsiteX9" fmla="*/ 3368040 w 3368040"/>
              <a:gd name="connsiteY9" fmla="*/ 7620 h 29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8040" h="2951933">
                <a:moveTo>
                  <a:pt x="0" y="0"/>
                </a:moveTo>
                <a:cubicBezTo>
                  <a:pt x="160020" y="518795"/>
                  <a:pt x="320040" y="1037590"/>
                  <a:pt x="480060" y="1440180"/>
                </a:cubicBezTo>
                <a:cubicBezTo>
                  <a:pt x="640080" y="1842770"/>
                  <a:pt x="801370" y="2174240"/>
                  <a:pt x="960120" y="2415540"/>
                </a:cubicBezTo>
                <a:cubicBezTo>
                  <a:pt x="1118870" y="2656840"/>
                  <a:pt x="1273810" y="2807970"/>
                  <a:pt x="1432560" y="2887980"/>
                </a:cubicBezTo>
                <a:cubicBezTo>
                  <a:pt x="1591310" y="2967990"/>
                  <a:pt x="1750060" y="2975610"/>
                  <a:pt x="1912620" y="2895600"/>
                </a:cubicBezTo>
                <a:cubicBezTo>
                  <a:pt x="2075180" y="2815590"/>
                  <a:pt x="2245360" y="2650490"/>
                  <a:pt x="2407920" y="2407920"/>
                </a:cubicBezTo>
                <a:cubicBezTo>
                  <a:pt x="2570480" y="2165350"/>
                  <a:pt x="2727960" y="1840230"/>
                  <a:pt x="2887980" y="1440180"/>
                </a:cubicBezTo>
                <a:cubicBezTo>
                  <a:pt x="3048000" y="1040130"/>
                  <a:pt x="3368040" y="7620"/>
                  <a:pt x="3368040" y="7620"/>
                </a:cubicBezTo>
                <a:lnTo>
                  <a:pt x="3368040" y="7620"/>
                </a:lnTo>
                <a:lnTo>
                  <a:pt x="33680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7380311" y="3899133"/>
            <a:ext cx="1656185"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Graph (d)</a:t>
            </a:r>
            <a:endParaRPr lang="en-GB" sz="1400" b="1" dirty="0">
              <a:latin typeface="Comic Sans MS" panose="030F0702030302020204" pitchFamily="66" charset="0"/>
            </a:endParaRPr>
          </a:p>
        </p:txBody>
      </p:sp>
      <p:cxnSp>
        <p:nvCxnSpPr>
          <p:cNvPr id="10" name="Straight Connector 9"/>
          <p:cNvCxnSpPr/>
          <p:nvPr/>
        </p:nvCxnSpPr>
        <p:spPr>
          <a:xfrm flipH="1" flipV="1">
            <a:off x="487680" y="2924944"/>
            <a:ext cx="3368040" cy="3384376"/>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2"/>
          <a:stretch>
            <a:fillRect/>
          </a:stretch>
        </p:blipFill>
        <p:spPr>
          <a:xfrm>
            <a:off x="179512" y="2060848"/>
            <a:ext cx="4176463" cy="4717366"/>
          </a:xfrm>
          <a:prstGeom prst="rect">
            <a:avLst/>
          </a:prstGeom>
        </p:spPr>
      </p:pic>
    </p:spTree>
    <p:extLst>
      <p:ext uri="{BB962C8B-B14F-4D97-AF65-F5344CB8AC3E}">
        <p14:creationId xmlns:p14="http://schemas.microsoft.com/office/powerpoint/2010/main" val="2894775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childTnLst>
        </p:cTn>
      </p:par>
    </p:tnLst>
    <p:bldLst>
      <p:bldP spid="8" grpId="0" animBg="1"/>
    </p:bldLst>
  </p:timing>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2087940"/>
            <a:ext cx="8640960" cy="4149372"/>
          </a:xfrm>
          <a:prstGeom prst="rect">
            <a:avLst/>
          </a:prstGeom>
        </p:spPr>
      </p:pic>
      <p:pic>
        <p:nvPicPr>
          <p:cNvPr id="2" name="Picture 1"/>
          <p:cNvPicPr>
            <a:picLocks noChangeAspect="1"/>
          </p:cNvPicPr>
          <p:nvPr/>
        </p:nvPicPr>
        <p:blipFill>
          <a:blip r:embed="rId3"/>
          <a:stretch>
            <a:fillRect/>
          </a:stretch>
        </p:blipFill>
        <p:spPr>
          <a:xfrm>
            <a:off x="251520" y="1052736"/>
            <a:ext cx="8640960" cy="370817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9" name="Rectangle 18">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3" name="Rectangle 22">
            <a:hlinkClick r:id="rId9"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5" name="Straight Arrow Connector 24"/>
          <p:cNvCxnSpPr>
            <a:stCxn id="19" idx="3"/>
            <a:endCxn id="2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Q13</a:t>
            </a:r>
            <a:endParaRPr lang="en-GB" sz="1400" b="1" dirty="0">
              <a:latin typeface="Comic Sans MS" panose="030F0702030302020204" pitchFamily="66" charset="0"/>
            </a:endParaRPr>
          </a:p>
        </p:txBody>
      </p:sp>
      <p:cxnSp>
        <p:nvCxnSpPr>
          <p:cNvPr id="27" name="Straight Arrow Connector 26"/>
          <p:cNvCxnSpPr>
            <a:stCxn id="23" idx="3"/>
            <a:endCxn id="26"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979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512" y="1268760"/>
            <a:ext cx="8562976" cy="27845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1268759"/>
            <a:ext cx="8562975" cy="27845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0" name="Rectangle 19">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1" name="Rectangle 20">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2" name="Straight Arrow Connector 21"/>
          <p:cNvCxnSpPr>
            <a:stCxn id="20"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Q13</a:t>
            </a:r>
            <a:endParaRPr lang="en-GB" sz="1400" b="1" dirty="0">
              <a:latin typeface="Comic Sans MS" panose="030F0702030302020204" pitchFamily="66" charset="0"/>
            </a:endParaRPr>
          </a:p>
        </p:txBody>
      </p:sp>
      <p:cxnSp>
        <p:nvCxnSpPr>
          <p:cNvPr id="25" name="Straight Arrow Connector 24"/>
          <p:cNvCxnSpPr>
            <a:stCxn id="21" idx="3"/>
            <a:endCxn id="23"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824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7625" y="626760"/>
            <a:ext cx="6768750" cy="56825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8"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4" name="Straight Arrow Connector 23"/>
          <p:cNvCxnSpPr>
            <a:stCxn id="13"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26" name="Straight Arrow Connector 25"/>
          <p:cNvCxnSpPr>
            <a:stCxn id="18" idx="3"/>
            <a:endCxn id="25"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433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556792"/>
            <a:ext cx="8640960" cy="19973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0" y="1565245"/>
            <a:ext cx="8640960" cy="1988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21" name="Straight Arrow Connector 20"/>
          <p:cNvCxnSpPr>
            <a:stCxn id="15"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769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2924944"/>
            <a:ext cx="8640960" cy="3267166"/>
          </a:xfrm>
          <a:prstGeom prst="rect">
            <a:avLst/>
          </a:prstGeom>
        </p:spPr>
      </p:pic>
      <p:pic>
        <p:nvPicPr>
          <p:cNvPr id="5" name="Picture 4"/>
          <p:cNvPicPr>
            <a:picLocks noChangeAspect="1"/>
          </p:cNvPicPr>
          <p:nvPr/>
        </p:nvPicPr>
        <p:blipFill>
          <a:blip r:embed="rId3"/>
          <a:stretch>
            <a:fillRect/>
          </a:stretch>
        </p:blipFill>
        <p:spPr>
          <a:xfrm>
            <a:off x="251520" y="3019264"/>
            <a:ext cx="8640960" cy="2713992"/>
          </a:xfrm>
          <a:prstGeom prst="rect">
            <a:avLst/>
          </a:prstGeom>
        </p:spPr>
      </p:pic>
      <p:pic>
        <p:nvPicPr>
          <p:cNvPr id="2" name="Picture 1"/>
          <p:cNvPicPr>
            <a:picLocks noChangeAspect="1"/>
          </p:cNvPicPr>
          <p:nvPr/>
        </p:nvPicPr>
        <p:blipFill>
          <a:blip r:embed="rId4"/>
          <a:stretch>
            <a:fillRect/>
          </a:stretch>
        </p:blipFill>
        <p:spPr>
          <a:xfrm>
            <a:off x="251520" y="980728"/>
            <a:ext cx="8640960" cy="258011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10"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7" name="Straight Arrow Connector 16"/>
          <p:cNvCxnSpPr>
            <a:stCxn id="13"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1"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Q13</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0191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2132856"/>
            <a:ext cx="8496942" cy="4760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2132855"/>
            <a:ext cx="8496942" cy="4760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5" name="Picture 4"/>
          <p:cNvPicPr>
            <a:picLocks noChangeAspect="1"/>
          </p:cNvPicPr>
          <p:nvPr/>
        </p:nvPicPr>
        <p:blipFill>
          <a:blip r:embed="rId6"/>
          <a:stretch>
            <a:fillRect/>
          </a:stretch>
        </p:blipFill>
        <p:spPr>
          <a:xfrm>
            <a:off x="323529" y="2729337"/>
            <a:ext cx="8496942" cy="1399326"/>
          </a:xfrm>
          <a:prstGeom prst="rect">
            <a:avLst/>
          </a:prstGeom>
        </p:spPr>
      </p:pic>
      <p:sp>
        <p:nvSpPr>
          <p:cNvPr id="23" name="Rectangle 22"/>
          <p:cNvSpPr/>
          <p:nvPr/>
        </p:nvSpPr>
        <p:spPr>
          <a:xfrm>
            <a:off x="323529" y="2729337"/>
            <a:ext cx="8496942" cy="1399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8"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9" name="Straight Arrow Connector 18"/>
          <p:cNvCxnSpPr>
            <a:stCxn id="14"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Q13</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655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7" grpId="0" animBg="1"/>
      <p:bldP spid="23" grpId="0" animBg="1"/>
    </p:bldLst>
  </p:timing>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55577" y="3117834"/>
            <a:ext cx="7632846" cy="3695542"/>
          </a:xfrm>
          <a:prstGeom prst="rect">
            <a:avLst/>
          </a:prstGeom>
        </p:spPr>
      </p:pic>
      <p:pic>
        <p:nvPicPr>
          <p:cNvPr id="4" name="Picture 3"/>
          <p:cNvPicPr>
            <a:picLocks noChangeAspect="1"/>
          </p:cNvPicPr>
          <p:nvPr/>
        </p:nvPicPr>
        <p:blipFill>
          <a:blip r:embed="rId3"/>
          <a:stretch>
            <a:fillRect/>
          </a:stretch>
        </p:blipFill>
        <p:spPr>
          <a:xfrm>
            <a:off x="755576" y="476672"/>
            <a:ext cx="7632848" cy="460071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9"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7" name="Straight Arrow Connector 16"/>
          <p:cNvCxnSpPr>
            <a:stCxn id="13"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Q11</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639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692696"/>
            <a:ext cx="8496942" cy="49068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692695"/>
            <a:ext cx="8496942" cy="4906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6" name="Straight Arrow Connector 15"/>
          <p:cNvCxnSpPr>
            <a:stCxn id="13"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Q11</a:t>
            </a:r>
            <a:endParaRPr lang="en-GB" sz="1400" b="1" dirty="0">
              <a:latin typeface="Comic Sans MS" panose="030F0702030302020204" pitchFamily="66" charset="0"/>
            </a:endParaRPr>
          </a:p>
        </p:txBody>
      </p:sp>
      <p:cxnSp>
        <p:nvCxnSpPr>
          <p:cNvPr id="24" name="Straight Arrow Connector 23"/>
          <p:cNvCxnSpPr>
            <a:stCxn id="15" idx="3"/>
            <a:endCxn id="22"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4303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1484784"/>
            <a:ext cx="8640956" cy="47215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8"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7" name="Straight Arrow Connector 16"/>
          <p:cNvCxnSpPr>
            <a:stCxn id="13"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Q12</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0"/>
          <a:stretch>
            <a:fillRect/>
          </a:stretch>
        </p:blipFill>
        <p:spPr>
          <a:xfrm>
            <a:off x="251521" y="1052736"/>
            <a:ext cx="8640958" cy="4276104"/>
          </a:xfrm>
          <a:prstGeom prst="rect">
            <a:avLst/>
          </a:prstGeom>
        </p:spPr>
      </p:pic>
    </p:spTree>
    <p:extLst>
      <p:ext uri="{BB962C8B-B14F-4D97-AF65-F5344CB8AC3E}">
        <p14:creationId xmlns:p14="http://schemas.microsoft.com/office/powerpoint/2010/main" val="4049925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703458"/>
            <a:ext cx="8496942" cy="46697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692695"/>
            <a:ext cx="8496942" cy="4680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8" name="Straight Arrow Connector 17"/>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Q12</a:t>
            </a:r>
            <a:endParaRPr lang="en-GB" sz="1400" b="1" dirty="0">
              <a:latin typeface="Comic Sans MS" panose="030F0702030302020204" pitchFamily="66" charset="0"/>
            </a:endParaRPr>
          </a:p>
        </p:txBody>
      </p:sp>
      <p:cxnSp>
        <p:nvCxnSpPr>
          <p:cNvPr id="20" name="Straight Arrow Connector 19"/>
          <p:cNvCxnSpPr>
            <a:stCxn id="14" idx="3"/>
            <a:endCxn id="19"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660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1" y="1057202"/>
            <a:ext cx="8784978" cy="283566"/>
          </a:xfrm>
          <a:prstGeom prst="rect">
            <a:avLst/>
          </a:prstGeom>
        </p:spPr>
      </p:pic>
      <p:pic>
        <p:nvPicPr>
          <p:cNvPr id="5" name="Picture 4"/>
          <p:cNvPicPr>
            <a:picLocks noChangeAspect="1"/>
          </p:cNvPicPr>
          <p:nvPr/>
        </p:nvPicPr>
        <p:blipFill>
          <a:blip r:embed="rId3"/>
          <a:stretch>
            <a:fillRect/>
          </a:stretch>
        </p:blipFill>
        <p:spPr>
          <a:xfrm>
            <a:off x="179512" y="1340768"/>
            <a:ext cx="8784976" cy="296527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057202"/>
            <a:ext cx="8784974" cy="290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179513" y="1347789"/>
            <a:ext cx="8784974" cy="866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5" name="Rectangle 24"/>
          <p:cNvSpPr/>
          <p:nvPr/>
        </p:nvSpPr>
        <p:spPr>
          <a:xfrm>
            <a:off x="179511" y="2213899"/>
            <a:ext cx="8784975" cy="495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9" name="Rectangle 18"/>
          <p:cNvSpPr/>
          <p:nvPr/>
        </p:nvSpPr>
        <p:spPr>
          <a:xfrm>
            <a:off x="179511" y="2708920"/>
            <a:ext cx="8784975"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D</a:t>
            </a:r>
            <a:endParaRPr lang="en-GB" sz="1400" b="1" dirty="0">
              <a:latin typeface="Comic Sans MS" panose="030F0702030302020204" pitchFamily="66" charset="0"/>
            </a:endParaRPr>
          </a:p>
        </p:txBody>
      </p:sp>
      <p:sp>
        <p:nvSpPr>
          <p:cNvPr id="20" name="Rectangle 19"/>
          <p:cNvSpPr/>
          <p:nvPr/>
        </p:nvSpPr>
        <p:spPr>
          <a:xfrm>
            <a:off x="179511" y="3933057"/>
            <a:ext cx="8784975" cy="372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E</a:t>
            </a:r>
            <a:endParaRPr lang="en-GB" sz="1400" b="1" dirty="0">
              <a:latin typeface="Comic Sans MS" panose="030F0702030302020204" pitchFamily="66" charset="0"/>
            </a:endParaRPr>
          </a:p>
        </p:txBody>
      </p:sp>
      <p:sp>
        <p:nvSpPr>
          <p:cNvPr id="21" name="Rectangle 2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3" name="Straight Arrow Connector 22"/>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Q5</a:t>
            </a:r>
            <a:endParaRPr lang="en-GB" sz="1400" b="1" dirty="0">
              <a:latin typeface="Comic Sans MS" panose="030F0702030302020204" pitchFamily="66" charset="0"/>
            </a:endParaRPr>
          </a:p>
        </p:txBody>
      </p:sp>
      <p:cxnSp>
        <p:nvCxnSpPr>
          <p:cNvPr id="27" name="Straight Arrow Connector 26"/>
          <p:cNvCxnSpPr>
            <a:stCxn id="22" idx="3"/>
            <a:endCxn id="26"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9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3" grpId="0" animBg="1"/>
      <p:bldP spid="18" grpId="0" animBg="1"/>
      <p:bldP spid="25" grpId="0" animBg="1"/>
      <p:bldP spid="19" grpId="0" animBg="1"/>
      <p:bldP spid="20" grpId="0" animBg="1"/>
    </p:bldLst>
  </p:timing>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62833" y="4731374"/>
            <a:ext cx="6218334" cy="20820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8"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7" name="Straight Arrow Connector 16"/>
          <p:cNvCxnSpPr>
            <a:stCxn id="13"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Q18</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10"/>
          <a:stretch>
            <a:fillRect/>
          </a:stretch>
        </p:blipFill>
        <p:spPr>
          <a:xfrm>
            <a:off x="1462832" y="404664"/>
            <a:ext cx="6218336" cy="5633476"/>
          </a:xfrm>
          <a:prstGeom prst="rect">
            <a:avLst/>
          </a:prstGeom>
        </p:spPr>
      </p:pic>
    </p:spTree>
    <p:extLst>
      <p:ext uri="{BB962C8B-B14F-4D97-AF65-F5344CB8AC3E}">
        <p14:creationId xmlns:p14="http://schemas.microsoft.com/office/powerpoint/2010/main" val="1958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692696"/>
            <a:ext cx="8496942" cy="49993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692695"/>
            <a:ext cx="8496942" cy="619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6" name="Straight Arrow Connector 15"/>
          <p:cNvCxnSpPr>
            <a:stCxn id="13"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Q18</a:t>
            </a:r>
            <a:endParaRPr lang="en-GB" sz="1400" b="1" dirty="0">
              <a:latin typeface="Comic Sans MS" panose="030F0702030302020204" pitchFamily="66" charset="0"/>
            </a:endParaRPr>
          </a:p>
        </p:txBody>
      </p:sp>
      <p:cxnSp>
        <p:nvCxnSpPr>
          <p:cNvPr id="22" name="Straight Arrow Connector 21"/>
          <p:cNvCxnSpPr>
            <a:stCxn id="15" idx="3"/>
            <a:endCxn id="21"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3529" y="1312327"/>
            <a:ext cx="8496942" cy="4379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087593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7" grpId="0" animBg="1"/>
      <p:bldP spid="23" grpId="0" animBg="1"/>
    </p:bldLst>
  </p:timing>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1623483"/>
            <a:ext cx="8640958" cy="4541821"/>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8"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7" name="Straight Arrow Connector 16"/>
          <p:cNvCxnSpPr>
            <a:stCxn id="13"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Q19</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0"/>
          <a:stretch>
            <a:fillRect/>
          </a:stretch>
        </p:blipFill>
        <p:spPr>
          <a:xfrm>
            <a:off x="251521" y="1052736"/>
            <a:ext cx="8640958" cy="1744160"/>
          </a:xfrm>
          <a:prstGeom prst="rect">
            <a:avLst/>
          </a:prstGeom>
        </p:spPr>
      </p:pic>
    </p:spTree>
    <p:extLst>
      <p:ext uri="{BB962C8B-B14F-4D97-AF65-F5344CB8AC3E}">
        <p14:creationId xmlns:p14="http://schemas.microsoft.com/office/powerpoint/2010/main" val="272597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700808"/>
            <a:ext cx="8496942" cy="13052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700807"/>
            <a:ext cx="8496942" cy="1305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9" name="Straight Arrow Connector 18"/>
          <p:cNvCxnSpPr>
            <a:stCxn id="14"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Q19</a:t>
            </a:r>
            <a:endParaRPr lang="en-GB" sz="1400" b="1" dirty="0">
              <a:latin typeface="Comic Sans MS" panose="030F0702030302020204" pitchFamily="66" charset="0"/>
            </a:endParaRPr>
          </a:p>
        </p:txBody>
      </p:sp>
      <p:cxnSp>
        <p:nvCxnSpPr>
          <p:cNvPr id="24" name="Straight Arrow Connector 23"/>
          <p:cNvCxnSpPr>
            <a:stCxn id="18" idx="3"/>
            <a:endCxn id="20"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557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2924944"/>
            <a:ext cx="8640958" cy="3354816"/>
          </a:xfrm>
          <a:prstGeom prst="rect">
            <a:avLst/>
          </a:prstGeom>
        </p:spPr>
      </p:pic>
      <p:pic>
        <p:nvPicPr>
          <p:cNvPr id="4" name="Picture 3"/>
          <p:cNvPicPr>
            <a:picLocks noChangeAspect="1"/>
          </p:cNvPicPr>
          <p:nvPr/>
        </p:nvPicPr>
        <p:blipFill>
          <a:blip r:embed="rId3"/>
          <a:stretch>
            <a:fillRect/>
          </a:stretch>
        </p:blipFill>
        <p:spPr>
          <a:xfrm>
            <a:off x="251520" y="980728"/>
            <a:ext cx="8640960" cy="436636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8"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7" name="Straight Arrow Connector 16"/>
          <p:cNvCxnSpPr>
            <a:stCxn id="13"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Q17</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54517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2348880"/>
            <a:ext cx="8496940" cy="6723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2348880"/>
            <a:ext cx="8496942" cy="672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Q17</a:t>
            </a:r>
            <a:endParaRPr lang="en-GB" sz="1400" b="1" dirty="0">
              <a:latin typeface="Comic Sans MS" panose="030F0702030302020204" pitchFamily="66" charset="0"/>
            </a:endParaRPr>
          </a:p>
        </p:txBody>
      </p:sp>
      <p:cxnSp>
        <p:nvCxnSpPr>
          <p:cNvPr id="21" name="Straight Arrow Connector 20"/>
          <p:cNvCxnSpPr>
            <a:stCxn id="13" idx="3"/>
            <a:endCxn id="16"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614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pPr algn="ctr"/>
            <a:r>
              <a:rPr lang="en-GB" sz="4800" dirty="0">
                <a:latin typeface="Comic Sans MS" panose="030F0702030302020204" pitchFamily="66" charset="0"/>
              </a:rPr>
              <a:t>Volume &amp; Surface Area</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0" name="Straight Arrow Connector 9"/>
          <p:cNvCxnSpPr>
            <a:stCxn id="8" idx="3"/>
            <a:endCxn id="3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37">
            <a:hlinkClick r:id="rId5"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
        <p:nvSpPr>
          <p:cNvPr id="43" name="Rectangle 42">
            <a:hlinkClick r:id="rId6" action="ppaction://hlinksldjump"/>
          </p:cNvPr>
          <p:cNvSpPr/>
          <p:nvPr/>
        </p:nvSpPr>
        <p:spPr>
          <a:xfrm>
            <a:off x="3059960" y="270897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Q13</a:t>
            </a:r>
            <a:endParaRPr lang="en-GB" sz="1400" b="1" dirty="0">
              <a:latin typeface="Comic Sans MS" panose="030F0702030302020204" pitchFamily="66" charset="0"/>
            </a:endParaRPr>
          </a:p>
        </p:txBody>
      </p:sp>
      <p:sp>
        <p:nvSpPr>
          <p:cNvPr id="15" name="Rectangle 14"/>
          <p:cNvSpPr/>
          <p:nvPr/>
        </p:nvSpPr>
        <p:spPr>
          <a:xfrm>
            <a:off x="1619672" y="6525344"/>
            <a:ext cx="1349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16" name="Rectangle 15">
            <a:hlinkClick r:id="rId7" action="ppaction://hlinksldjump"/>
          </p:cNvPr>
          <p:cNvSpPr/>
          <p:nvPr/>
        </p:nvSpPr>
        <p:spPr>
          <a:xfrm>
            <a:off x="3059832" y="6525344"/>
            <a:ext cx="100811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Prisms</a:t>
            </a:r>
          </a:p>
        </p:txBody>
      </p:sp>
      <p:sp>
        <p:nvSpPr>
          <p:cNvPr id="17" name="Rectangle 16"/>
          <p:cNvSpPr/>
          <p:nvPr/>
        </p:nvSpPr>
        <p:spPr>
          <a:xfrm>
            <a:off x="35496" y="6525288"/>
            <a:ext cx="1512168" cy="28808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With </a:t>
            </a:r>
            <a:r>
              <a:rPr lang="en-GB" sz="1400" b="1" dirty="0" smtClean="0">
                <a:latin typeface="Comic Sans MS" panose="030F0702030302020204" pitchFamily="66" charset="0"/>
              </a:rPr>
              <a:t>Formulae</a:t>
            </a:r>
            <a:endParaRPr lang="en-GB" sz="1400" b="1" dirty="0">
              <a:latin typeface="Comic Sans MS" panose="030F0702030302020204" pitchFamily="66" charset="0"/>
            </a:endParaRPr>
          </a:p>
        </p:txBody>
      </p:sp>
      <p:sp>
        <p:nvSpPr>
          <p:cNvPr id="18" name="Rectangle 17"/>
          <p:cNvSpPr/>
          <p:nvPr/>
        </p:nvSpPr>
        <p:spPr>
          <a:xfrm>
            <a:off x="35496" y="6165304"/>
            <a:ext cx="1440160" cy="28808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Viewing angles</a:t>
            </a:r>
            <a:endParaRPr lang="en-GB" sz="1400" b="1" dirty="0">
              <a:latin typeface="Comic Sans MS" panose="030F0702030302020204" pitchFamily="66" charset="0"/>
            </a:endParaRPr>
          </a:p>
        </p:txBody>
      </p:sp>
      <p:sp>
        <p:nvSpPr>
          <p:cNvPr id="19" name="Rectangle 18">
            <a:hlinkClick r:id="rId8" action="ppaction://hlinksldjump"/>
          </p:cNvPr>
          <p:cNvSpPr/>
          <p:nvPr/>
        </p:nvSpPr>
        <p:spPr>
          <a:xfrm>
            <a:off x="3059960" y="3285040"/>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20" name="Rectangle 19">
            <a:hlinkClick r:id="rId9" action="ppaction://hlinksldjump"/>
          </p:cNvPr>
          <p:cNvSpPr/>
          <p:nvPr/>
        </p:nvSpPr>
        <p:spPr>
          <a:xfrm>
            <a:off x="3059960" y="386110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
        <p:nvSpPr>
          <p:cNvPr id="24" name="Rectangle 23">
            <a:hlinkClick r:id="rId10" action="ppaction://hlinksldjump"/>
          </p:cNvPr>
          <p:cNvSpPr/>
          <p:nvPr/>
        </p:nvSpPr>
        <p:spPr>
          <a:xfrm>
            <a:off x="5724256" y="213285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3H Q8</a:t>
            </a:r>
            <a:endParaRPr lang="en-GB" sz="1400" b="1" dirty="0">
              <a:latin typeface="Comic Sans MS" panose="030F0702030302020204" pitchFamily="66" charset="0"/>
            </a:endParaRPr>
          </a:p>
        </p:txBody>
      </p:sp>
      <p:sp>
        <p:nvSpPr>
          <p:cNvPr id="25" name="Rectangle 24">
            <a:hlinkClick r:id="rId11" action="ppaction://hlinksldjump"/>
          </p:cNvPr>
          <p:cNvSpPr/>
          <p:nvPr/>
        </p:nvSpPr>
        <p:spPr>
          <a:xfrm>
            <a:off x="5724128" y="270897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26" name="Rectangle 25">
            <a:hlinkClick r:id="rId12" action="ppaction://hlinksldjump"/>
          </p:cNvPr>
          <p:cNvSpPr/>
          <p:nvPr/>
        </p:nvSpPr>
        <p:spPr>
          <a:xfrm>
            <a:off x="5724128" y="328504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27" name="Rectangle 26">
            <a:hlinkClick r:id="rId13" action="ppaction://hlinksldjump"/>
          </p:cNvPr>
          <p:cNvSpPr/>
          <p:nvPr/>
        </p:nvSpPr>
        <p:spPr>
          <a:xfrm>
            <a:off x="5724128" y="386110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3H Q13</a:t>
            </a:r>
            <a:endParaRPr lang="en-GB" sz="1400" b="1" dirty="0">
              <a:latin typeface="Comic Sans MS" panose="030F0702030302020204" pitchFamily="66" charset="0"/>
            </a:endParaRPr>
          </a:p>
        </p:txBody>
      </p:sp>
      <p:sp>
        <p:nvSpPr>
          <p:cNvPr id="28" name="Rectangle 27">
            <a:hlinkClick r:id="rId14" action="ppaction://hlinksldjump"/>
          </p:cNvPr>
          <p:cNvSpPr/>
          <p:nvPr/>
        </p:nvSpPr>
        <p:spPr>
          <a:xfrm>
            <a:off x="5724128" y="443716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023871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30" y="1116078"/>
            <a:ext cx="8496940" cy="51212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6"/>
          <a:stretch>
            <a:fillRect/>
          </a:stretch>
        </p:blipFill>
        <p:spPr>
          <a:xfrm>
            <a:off x="323529" y="1052736"/>
            <a:ext cx="8496942" cy="186304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3"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Q13</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3190408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772816"/>
            <a:ext cx="8640962" cy="13426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772816"/>
            <a:ext cx="8640958" cy="13426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1"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Q13</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3354170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11760" y="5805264"/>
            <a:ext cx="4320480" cy="965438"/>
          </a:xfrm>
          <a:prstGeom prst="rect">
            <a:avLst/>
          </a:prstGeom>
        </p:spPr>
      </p:pic>
      <p:pic>
        <p:nvPicPr>
          <p:cNvPr id="3" name="Picture 2"/>
          <p:cNvPicPr>
            <a:picLocks noChangeAspect="1"/>
          </p:cNvPicPr>
          <p:nvPr/>
        </p:nvPicPr>
        <p:blipFill>
          <a:blip r:embed="rId3"/>
          <a:stretch>
            <a:fillRect/>
          </a:stretch>
        </p:blipFill>
        <p:spPr>
          <a:xfrm>
            <a:off x="2411760" y="2348880"/>
            <a:ext cx="4320480" cy="273751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2411760" y="404664"/>
            <a:ext cx="4320480" cy="1998008"/>
          </a:xfrm>
          <a:prstGeom prst="rect">
            <a:avLst/>
          </a:prstGeom>
        </p:spPr>
      </p:pic>
      <p:pic>
        <p:nvPicPr>
          <p:cNvPr id="4" name="Picture 3"/>
          <p:cNvPicPr>
            <a:picLocks noChangeAspect="1"/>
          </p:cNvPicPr>
          <p:nvPr/>
        </p:nvPicPr>
        <p:blipFill>
          <a:blip r:embed="rId8"/>
          <a:stretch>
            <a:fillRect/>
          </a:stretch>
        </p:blipFill>
        <p:spPr>
          <a:xfrm>
            <a:off x="2411761" y="5085184"/>
            <a:ext cx="4320478" cy="1415904"/>
          </a:xfrm>
          <a:prstGeom prst="rect">
            <a:avLst/>
          </a:prstGeom>
        </p:spPr>
      </p:pic>
      <p:grpSp>
        <p:nvGrpSpPr>
          <p:cNvPr id="16" name="Group 15"/>
          <p:cNvGrpSpPr/>
          <p:nvPr/>
        </p:nvGrpSpPr>
        <p:grpSpPr>
          <a:xfrm>
            <a:off x="107504" y="368660"/>
            <a:ext cx="648072" cy="648072"/>
            <a:chOff x="107504" y="368660"/>
            <a:chExt cx="648072" cy="648072"/>
          </a:xfrm>
        </p:grpSpPr>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ectangle 19">
            <a:hlinkClick r:id="rId10"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20" idx="3"/>
            <a:endCxn id="2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1"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Q10</a:t>
            </a:r>
            <a:endParaRPr lang="en-GB" sz="1400" b="1" dirty="0">
              <a:latin typeface="Comic Sans MS" panose="030F0702030302020204" pitchFamily="66" charset="0"/>
            </a:endParaRPr>
          </a:p>
        </p:txBody>
      </p:sp>
      <p:cxnSp>
        <p:nvCxnSpPr>
          <p:cNvPr id="23" name="Straight Arrow Connector 22"/>
          <p:cNvCxnSpPr>
            <a:stCxn id="24" idx="3"/>
            <a:endCxn id="22"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12"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3698038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55577" y="4598518"/>
            <a:ext cx="7632846" cy="2214858"/>
          </a:xfrm>
          <a:prstGeom prst="rect">
            <a:avLst/>
          </a:prstGeom>
        </p:spPr>
      </p:pic>
      <p:pic>
        <p:nvPicPr>
          <p:cNvPr id="5" name="Picture 4"/>
          <p:cNvPicPr>
            <a:picLocks noChangeAspect="1"/>
          </p:cNvPicPr>
          <p:nvPr/>
        </p:nvPicPr>
        <p:blipFill>
          <a:blip r:embed="rId3"/>
          <a:stretch>
            <a:fillRect/>
          </a:stretch>
        </p:blipFill>
        <p:spPr>
          <a:xfrm>
            <a:off x="755577" y="5087168"/>
            <a:ext cx="7632846" cy="862112"/>
          </a:xfrm>
          <a:prstGeom prst="rect">
            <a:avLst/>
          </a:prstGeom>
        </p:spPr>
      </p:pic>
      <p:pic>
        <p:nvPicPr>
          <p:cNvPr id="4" name="Picture 3"/>
          <p:cNvPicPr>
            <a:picLocks noChangeAspect="1"/>
          </p:cNvPicPr>
          <p:nvPr/>
        </p:nvPicPr>
        <p:blipFill>
          <a:blip r:embed="rId4"/>
          <a:stretch>
            <a:fillRect/>
          </a:stretch>
        </p:blipFill>
        <p:spPr>
          <a:xfrm>
            <a:off x="755576" y="404664"/>
            <a:ext cx="7632848" cy="5042264"/>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10"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9" name="Straight Arrow Connector 18"/>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1"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21" name="Straight Arrow Connector 20"/>
          <p:cNvCxnSpPr>
            <a:stCxn id="17" idx="3"/>
            <a:endCxn id="20"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027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57" y="1115022"/>
            <a:ext cx="8439686" cy="729802"/>
          </a:xfrm>
          <a:prstGeom prst="rect">
            <a:avLst/>
          </a:prstGeom>
        </p:spPr>
      </p:pic>
      <p:pic>
        <p:nvPicPr>
          <p:cNvPr id="3" name="Picture 2"/>
          <p:cNvPicPr>
            <a:picLocks noChangeAspect="1"/>
          </p:cNvPicPr>
          <p:nvPr/>
        </p:nvPicPr>
        <p:blipFill>
          <a:blip r:embed="rId3"/>
          <a:stretch>
            <a:fillRect/>
          </a:stretch>
        </p:blipFill>
        <p:spPr>
          <a:xfrm>
            <a:off x="352158" y="1892046"/>
            <a:ext cx="8439684" cy="3077026"/>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052736"/>
            <a:ext cx="843968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p:cNvSpPr/>
          <p:nvPr/>
        </p:nvSpPr>
        <p:spPr>
          <a:xfrm>
            <a:off x="352160" y="1844825"/>
            <a:ext cx="8439682" cy="15819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4" name="Rectangle 23"/>
          <p:cNvSpPr/>
          <p:nvPr/>
        </p:nvSpPr>
        <p:spPr>
          <a:xfrm>
            <a:off x="352157" y="3426742"/>
            <a:ext cx="8439685" cy="383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a:t>
            </a:r>
          </a:p>
        </p:txBody>
      </p:sp>
      <p:sp>
        <p:nvSpPr>
          <p:cNvPr id="25" name="Rectangle 24"/>
          <p:cNvSpPr/>
          <p:nvPr/>
        </p:nvSpPr>
        <p:spPr>
          <a:xfrm>
            <a:off x="352157" y="3810413"/>
            <a:ext cx="8439685" cy="1198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D</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6" name="Straight Arrow Connector 15"/>
          <p:cNvCxnSpPr>
            <a:stCxn id="15"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Q10</a:t>
            </a:r>
            <a:endParaRPr lang="en-GB" sz="1400" b="1" dirty="0">
              <a:latin typeface="Comic Sans MS" panose="030F0702030302020204" pitchFamily="66" charset="0"/>
            </a:endParaRPr>
          </a:p>
        </p:txBody>
      </p:sp>
      <p:cxnSp>
        <p:nvCxnSpPr>
          <p:cNvPr id="18" name="Straight Arrow Connector 17"/>
          <p:cNvCxnSpPr>
            <a:stCxn id="20" idx="3"/>
            <a:endCxn id="17"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206444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14" grpId="0" animBg="1"/>
      <p:bldP spid="24" grpId="0" animBg="1"/>
      <p:bldP spid="25" grpId="0" animBg="1"/>
    </p:bldLst>
  </p:timing>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5"/>
          <a:stretch>
            <a:fillRect/>
          </a:stretch>
        </p:blipFill>
        <p:spPr>
          <a:xfrm>
            <a:off x="323529" y="1412776"/>
            <a:ext cx="8496942" cy="2137304"/>
          </a:xfrm>
          <a:prstGeom prst="rect">
            <a:avLst/>
          </a:prstGeom>
        </p:spPr>
      </p:pic>
      <p:grpSp>
        <p:nvGrpSpPr>
          <p:cNvPr id="14" name="Group 13"/>
          <p:cNvGrpSpPr/>
          <p:nvPr/>
        </p:nvGrpSpPr>
        <p:grpSpPr>
          <a:xfrm>
            <a:off x="107504" y="368660"/>
            <a:ext cx="648072" cy="648072"/>
            <a:chOff x="107504" y="368660"/>
            <a:chExt cx="648072" cy="648072"/>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ectangle 19">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20" idx="3"/>
            <a:endCxn id="2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Q17</a:t>
            </a:r>
            <a:endParaRPr lang="en-GB" sz="1400" b="1" dirty="0">
              <a:latin typeface="Comic Sans MS" panose="030F0702030302020204" pitchFamily="66" charset="0"/>
            </a:endParaRPr>
          </a:p>
        </p:txBody>
      </p:sp>
      <p:cxnSp>
        <p:nvCxnSpPr>
          <p:cNvPr id="23" name="Straight Arrow Connector 22"/>
          <p:cNvCxnSpPr>
            <a:stCxn id="24" idx="3"/>
            <a:endCxn id="22"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2339035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6914" y="1556792"/>
            <a:ext cx="8650172" cy="17277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6913" y="1556792"/>
            <a:ext cx="8661838" cy="1727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4" name="Straight Arrow Connector 13"/>
          <p:cNvCxnSpPr>
            <a:stCxn id="13"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Q17</a:t>
            </a:r>
            <a:endParaRPr lang="en-GB" sz="1400" b="1" dirty="0">
              <a:latin typeface="Comic Sans MS" panose="030F0702030302020204" pitchFamily="66" charset="0"/>
            </a:endParaRPr>
          </a:p>
        </p:txBody>
      </p:sp>
      <p:cxnSp>
        <p:nvCxnSpPr>
          <p:cNvPr id="20" name="Straight Arrow Connector 19"/>
          <p:cNvCxnSpPr>
            <a:stCxn id="21" idx="3"/>
            <a:endCxn id="15"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3737732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331640" y="4591705"/>
            <a:ext cx="7056783" cy="2149663"/>
          </a:xfrm>
          <a:prstGeom prst="rect">
            <a:avLst/>
          </a:prstGeom>
        </p:spPr>
      </p:pic>
      <p:pic>
        <p:nvPicPr>
          <p:cNvPr id="2" name="Picture 1"/>
          <p:cNvPicPr>
            <a:picLocks noChangeAspect="1"/>
          </p:cNvPicPr>
          <p:nvPr/>
        </p:nvPicPr>
        <p:blipFill>
          <a:blip r:embed="rId3"/>
          <a:stretch>
            <a:fillRect/>
          </a:stretch>
        </p:blipFill>
        <p:spPr>
          <a:xfrm>
            <a:off x="1331640" y="404664"/>
            <a:ext cx="7056784" cy="577179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3" name="Straight Arrow Connector 12"/>
          <p:cNvCxnSpPr>
            <a:stCxn id="12"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Q8</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16040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6913" y="1340768"/>
            <a:ext cx="8650174" cy="24171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6913" y="1340768"/>
            <a:ext cx="8661838" cy="2417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3" name="Straight Arrow Connector 12"/>
          <p:cNvCxnSpPr>
            <a:stCxn id="11" idx="3"/>
            <a:endCxn id="1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Q8</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1710574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2048822"/>
            <a:ext cx="8640956" cy="4116482"/>
          </a:xfrm>
          <a:prstGeom prst="rect">
            <a:avLst/>
          </a:prstGeom>
        </p:spPr>
      </p:pic>
      <p:pic>
        <p:nvPicPr>
          <p:cNvPr id="4" name="Picture 3"/>
          <p:cNvPicPr>
            <a:picLocks noChangeAspect="1"/>
          </p:cNvPicPr>
          <p:nvPr/>
        </p:nvPicPr>
        <p:blipFill>
          <a:blip r:embed="rId3"/>
          <a:stretch>
            <a:fillRect/>
          </a:stretch>
        </p:blipFill>
        <p:spPr>
          <a:xfrm>
            <a:off x="251521" y="1052736"/>
            <a:ext cx="8640958" cy="129760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3" name="Straight Arrow Connector 12"/>
          <p:cNvCxnSpPr>
            <a:stCxn id="12"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Q15</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1438569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6913" y="1916832"/>
            <a:ext cx="8650174" cy="13920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6913" y="1916832"/>
            <a:ext cx="8661838" cy="1392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7" name="Rectangle 16">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7"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Q15</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827418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7544" y="3767918"/>
            <a:ext cx="8208912" cy="2469394"/>
          </a:xfrm>
          <a:prstGeom prst="rect">
            <a:avLst/>
          </a:prstGeom>
        </p:spPr>
      </p:pic>
      <p:pic>
        <p:nvPicPr>
          <p:cNvPr id="2" name="Picture 1"/>
          <p:cNvPicPr>
            <a:picLocks noChangeAspect="1"/>
          </p:cNvPicPr>
          <p:nvPr/>
        </p:nvPicPr>
        <p:blipFill>
          <a:blip r:embed="rId3"/>
          <a:stretch>
            <a:fillRect/>
          </a:stretch>
        </p:blipFill>
        <p:spPr>
          <a:xfrm>
            <a:off x="467544" y="980728"/>
            <a:ext cx="8208912" cy="460213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3" name="Straight Arrow Connector 12"/>
          <p:cNvCxnSpPr>
            <a:stCxn id="12"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Q14</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5774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6914" y="1772816"/>
            <a:ext cx="8650172" cy="22178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6913" y="1772816"/>
            <a:ext cx="8661838" cy="2217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3" name="Straight Arrow Connector 12"/>
          <p:cNvCxnSpPr>
            <a:stCxn id="11" idx="3"/>
            <a:endCxn id="1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Q14</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4270035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851922" y="4202401"/>
            <a:ext cx="5184574" cy="1386839"/>
          </a:xfrm>
          <a:prstGeom prst="rect">
            <a:avLst/>
          </a:prstGeom>
        </p:spPr>
      </p:pic>
      <p:pic>
        <p:nvPicPr>
          <p:cNvPr id="5" name="Picture 4"/>
          <p:cNvPicPr>
            <a:picLocks noChangeAspect="1"/>
          </p:cNvPicPr>
          <p:nvPr/>
        </p:nvPicPr>
        <p:blipFill rotWithShape="1">
          <a:blip r:embed="rId3"/>
          <a:srcRect l="46154" t="10119"/>
          <a:stretch/>
        </p:blipFill>
        <p:spPr>
          <a:xfrm>
            <a:off x="107504" y="3888856"/>
            <a:ext cx="3744417" cy="118788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3" name="Straight Arrow Connector 12"/>
          <p:cNvCxnSpPr>
            <a:stCxn id="12"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Q13</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rotWithShape="1">
          <a:blip r:embed="rId11"/>
          <a:srcRect r="22059"/>
          <a:stretch/>
        </p:blipFill>
        <p:spPr>
          <a:xfrm>
            <a:off x="107505" y="1484783"/>
            <a:ext cx="4513122" cy="2647962"/>
          </a:xfrm>
          <a:prstGeom prst="rect">
            <a:avLst/>
          </a:prstGeom>
        </p:spPr>
      </p:pic>
      <p:pic>
        <p:nvPicPr>
          <p:cNvPr id="7" name="Picture 6"/>
          <p:cNvPicPr>
            <a:picLocks noChangeAspect="1"/>
          </p:cNvPicPr>
          <p:nvPr/>
        </p:nvPicPr>
        <p:blipFill>
          <a:blip r:embed="rId12"/>
          <a:stretch>
            <a:fillRect/>
          </a:stretch>
        </p:blipFill>
        <p:spPr>
          <a:xfrm>
            <a:off x="3851921" y="764703"/>
            <a:ext cx="5184574" cy="4421389"/>
          </a:xfrm>
          <a:prstGeom prst="rect">
            <a:avLst/>
          </a:prstGeom>
        </p:spPr>
      </p:pic>
    </p:spTree>
    <p:extLst>
      <p:ext uri="{BB962C8B-B14F-4D97-AF65-F5344CB8AC3E}">
        <p14:creationId xmlns:p14="http://schemas.microsoft.com/office/powerpoint/2010/main" val="3542627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511" y="2473158"/>
            <a:ext cx="8784978" cy="2251986"/>
          </a:xfrm>
          <a:prstGeom prst="rect">
            <a:avLst/>
          </a:prstGeom>
        </p:spPr>
      </p:pic>
      <p:pic>
        <p:nvPicPr>
          <p:cNvPr id="2" name="Picture 1"/>
          <p:cNvPicPr>
            <a:picLocks noChangeAspect="1"/>
          </p:cNvPicPr>
          <p:nvPr/>
        </p:nvPicPr>
        <p:blipFill>
          <a:blip r:embed="rId3"/>
          <a:stretch>
            <a:fillRect/>
          </a:stretch>
        </p:blipFill>
        <p:spPr>
          <a:xfrm>
            <a:off x="179512" y="1196752"/>
            <a:ext cx="8784976" cy="120828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196752"/>
            <a:ext cx="8784974" cy="288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179513" y="1484784"/>
            <a:ext cx="8784974" cy="920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4" name="Straight Arrow Connector 23"/>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29" name="Straight Arrow Connector 28"/>
          <p:cNvCxnSpPr>
            <a:stCxn id="17" idx="3"/>
            <a:endCxn id="28"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79511" y="2446830"/>
            <a:ext cx="8784976" cy="2278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284578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3" grpId="0" animBg="1"/>
      <p:bldP spid="18" grpId="0" animBg="1"/>
      <p:bldP spid="30" grpId="0" animBg="1"/>
    </p:bldLst>
  </p:timing>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6913" y="826106"/>
            <a:ext cx="8650174" cy="5205788"/>
          </a:xfrm>
          <a:prstGeom prst="rect">
            <a:avLst/>
          </a:prstGeom>
        </p:spPr>
      </p:pic>
      <p:pic>
        <p:nvPicPr>
          <p:cNvPr id="5" name="Picture 4"/>
          <p:cNvPicPr>
            <a:picLocks noChangeAspect="1"/>
          </p:cNvPicPr>
          <p:nvPr/>
        </p:nvPicPr>
        <p:blipFill>
          <a:blip r:embed="rId3"/>
          <a:stretch>
            <a:fillRect/>
          </a:stretch>
        </p:blipFill>
        <p:spPr>
          <a:xfrm>
            <a:off x="246914" y="560128"/>
            <a:ext cx="8650172" cy="27658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5" name="Rectangle 24"/>
          <p:cNvSpPr/>
          <p:nvPr/>
        </p:nvSpPr>
        <p:spPr>
          <a:xfrm>
            <a:off x="246913" y="560128"/>
            <a:ext cx="8661838" cy="276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7" name="Rectangle 16">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7"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Q13</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
        <p:nvSpPr>
          <p:cNvPr id="22" name="Rectangle 21"/>
          <p:cNvSpPr/>
          <p:nvPr/>
        </p:nvSpPr>
        <p:spPr>
          <a:xfrm>
            <a:off x="246913" y="826106"/>
            <a:ext cx="8661838" cy="5205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831002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5" grpId="0" animBg="1"/>
      <p:bldP spid="22" grpId="0" animBg="1"/>
    </p:bldLst>
  </p:timing>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7" y="3789040"/>
            <a:ext cx="7632846" cy="29485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3" name="Straight Arrow Connector 12"/>
          <p:cNvCxnSpPr>
            <a:stCxn id="12"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Q6</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755577" y="404664"/>
            <a:ext cx="7632846" cy="4793348"/>
          </a:xfrm>
          <a:prstGeom prst="rect">
            <a:avLst/>
          </a:prstGeom>
        </p:spPr>
      </p:pic>
    </p:spTree>
    <p:extLst>
      <p:ext uri="{BB962C8B-B14F-4D97-AF65-F5344CB8AC3E}">
        <p14:creationId xmlns:p14="http://schemas.microsoft.com/office/powerpoint/2010/main" val="1766520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6914" y="1916832"/>
            <a:ext cx="8650172" cy="12475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5" name="Rectangle 24"/>
          <p:cNvSpPr/>
          <p:nvPr/>
        </p:nvSpPr>
        <p:spPr>
          <a:xfrm>
            <a:off x="246913" y="1916832"/>
            <a:ext cx="8661838" cy="1247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4" name="Straight Arrow Connector 13"/>
          <p:cNvCxnSpPr>
            <a:stCxn id="13" idx="3"/>
            <a:endCxn id="2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Q6</a:t>
            </a:r>
            <a:endParaRPr lang="en-GB" sz="1400" b="1" dirty="0">
              <a:latin typeface="Comic Sans MS" panose="030F0702030302020204" pitchFamily="66" charset="0"/>
            </a:endParaRPr>
          </a:p>
        </p:txBody>
      </p:sp>
      <p:cxnSp>
        <p:nvCxnSpPr>
          <p:cNvPr id="16" name="Straight Arrow Connector 15"/>
          <p:cNvCxnSpPr>
            <a:stCxn id="23" idx="3"/>
            <a:endCxn id="15"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403802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pPr algn="ctr"/>
            <a:r>
              <a:rPr lang="en-GB" sz="4800" dirty="0">
                <a:latin typeface="Comic Sans MS" panose="030F0702030302020204" pitchFamily="66" charset="0"/>
              </a:rPr>
              <a:t>Prisms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0" name="Straight Arrow Connector 9"/>
          <p:cNvCxnSpPr>
            <a:stCxn id="8" idx="3"/>
            <a:endCxn id="3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37">
            <a:hlinkClick r:id="rId5"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
        <p:nvSpPr>
          <p:cNvPr id="25" name="Rectangle 24"/>
          <p:cNvSpPr/>
          <p:nvPr/>
        </p:nvSpPr>
        <p:spPr>
          <a:xfrm>
            <a:off x="52650" y="6522704"/>
            <a:ext cx="1278862" cy="29717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Cylinders</a:t>
            </a:r>
          </a:p>
        </p:txBody>
      </p:sp>
      <p:sp>
        <p:nvSpPr>
          <p:cNvPr id="43" name="Rectangle 42">
            <a:hlinkClick r:id="rId6" action="ppaction://hlinksldjump"/>
          </p:cNvPr>
          <p:cNvSpPr/>
          <p:nvPr/>
        </p:nvSpPr>
        <p:spPr>
          <a:xfrm>
            <a:off x="4068072" y="299700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Q2</a:t>
            </a:r>
            <a:endParaRPr lang="en-GB" sz="1400" b="1" dirty="0">
              <a:latin typeface="Comic Sans MS" panose="030F0702030302020204" pitchFamily="66" charset="0"/>
            </a:endParaRPr>
          </a:p>
        </p:txBody>
      </p:sp>
      <p:sp>
        <p:nvSpPr>
          <p:cNvPr id="12" name="Rectangle 11">
            <a:hlinkClick r:id="rId7" action="ppaction://hlinksldjump"/>
          </p:cNvPr>
          <p:cNvSpPr/>
          <p:nvPr/>
        </p:nvSpPr>
        <p:spPr>
          <a:xfrm>
            <a:off x="4068008"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2843808" y="6522704"/>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
        <p:nvSpPr>
          <p:cNvPr id="14" name="Rectangle 13"/>
          <p:cNvSpPr/>
          <p:nvPr/>
        </p:nvSpPr>
        <p:spPr>
          <a:xfrm>
            <a:off x="1403648" y="6525344"/>
            <a:ext cx="1349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Tree>
    <p:extLst>
      <p:ext uri="{BB962C8B-B14F-4D97-AF65-F5344CB8AC3E}">
        <p14:creationId xmlns:p14="http://schemas.microsoft.com/office/powerpoint/2010/main" val="339780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019630"/>
            <a:ext cx="8352928" cy="52896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63589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a:t>
            </a:r>
            <a:endParaRPr lang="en-GB" sz="1400" b="1" dirty="0">
              <a:latin typeface="Comic Sans MS" panose="030F0702030302020204" pitchFamily="66" charset="0"/>
            </a:endParaRPr>
          </a:p>
        </p:txBody>
      </p:sp>
      <p:cxnSp>
        <p:nvCxnSpPr>
          <p:cNvPr id="14" name="Straight Arrow Connector 13"/>
          <p:cNvCxnSpPr>
            <a:stCxn id="23" idx="3"/>
            <a:endCxn id="13"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5" idx="3"/>
            <a:endCxn id="2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900488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2060848"/>
            <a:ext cx="8784976" cy="9324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79512" y="2060848"/>
            <a:ext cx="8784973" cy="93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363589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a:t>
            </a:r>
            <a:endParaRPr lang="en-GB" sz="1400" b="1" dirty="0">
              <a:latin typeface="Comic Sans MS" panose="030F0702030302020204" pitchFamily="66" charset="0"/>
            </a:endParaRPr>
          </a:p>
        </p:txBody>
      </p:sp>
      <p:cxnSp>
        <p:nvCxnSpPr>
          <p:cNvPr id="14" name="Straight Arrow Connector 13"/>
          <p:cNvCxnSpPr>
            <a:stCxn id="19" idx="3"/>
            <a:endCxn id="10"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5"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Tree>
    <p:extLst>
      <p:ext uri="{BB962C8B-B14F-4D97-AF65-F5344CB8AC3E}">
        <p14:creationId xmlns:p14="http://schemas.microsoft.com/office/powerpoint/2010/main" val="2287405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5537" y="2681936"/>
            <a:ext cx="8352926" cy="3555376"/>
          </a:xfrm>
          <a:prstGeom prst="rect">
            <a:avLst/>
          </a:prstGeom>
        </p:spPr>
      </p:pic>
      <p:pic>
        <p:nvPicPr>
          <p:cNvPr id="5" name="Picture 4"/>
          <p:cNvPicPr>
            <a:picLocks noChangeAspect="1"/>
          </p:cNvPicPr>
          <p:nvPr/>
        </p:nvPicPr>
        <p:blipFill>
          <a:blip r:embed="rId3"/>
          <a:stretch>
            <a:fillRect/>
          </a:stretch>
        </p:blipFill>
        <p:spPr>
          <a:xfrm>
            <a:off x="395536" y="2303656"/>
            <a:ext cx="8352928" cy="249349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63589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Q17</a:t>
            </a:r>
            <a:endParaRPr lang="en-GB" sz="1400" b="1" dirty="0">
              <a:latin typeface="Comic Sans MS" panose="030F0702030302020204" pitchFamily="66" charset="0"/>
            </a:endParaRPr>
          </a:p>
        </p:txBody>
      </p:sp>
      <p:cxnSp>
        <p:nvCxnSpPr>
          <p:cNvPr id="14" name="Straight Arrow Connector 13"/>
          <p:cNvCxnSpPr>
            <a:stCxn id="23" idx="3"/>
            <a:endCxn id="13"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5" idx="3"/>
            <a:endCxn id="2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1"/>
          <a:stretch>
            <a:fillRect/>
          </a:stretch>
        </p:blipFill>
        <p:spPr>
          <a:xfrm>
            <a:off x="395536" y="1052736"/>
            <a:ext cx="8352928" cy="1841054"/>
          </a:xfrm>
          <a:prstGeom prst="rect">
            <a:avLst/>
          </a:prstGeom>
        </p:spPr>
      </p:pic>
    </p:spTree>
    <p:extLst>
      <p:ext uri="{BB962C8B-B14F-4D97-AF65-F5344CB8AC3E}">
        <p14:creationId xmlns:p14="http://schemas.microsoft.com/office/powerpoint/2010/main" val="4290156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764704"/>
            <a:ext cx="8784976" cy="46758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79512" y="764703"/>
            <a:ext cx="8784973" cy="2016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63589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Q17</a:t>
            </a:r>
            <a:endParaRPr lang="en-GB" sz="1400" b="1" dirty="0">
              <a:latin typeface="Comic Sans MS" panose="030F0702030302020204" pitchFamily="66" charset="0"/>
            </a:endParaRPr>
          </a:p>
        </p:txBody>
      </p:sp>
      <p:cxnSp>
        <p:nvCxnSpPr>
          <p:cNvPr id="13" name="Straight Arrow Connector 12"/>
          <p:cNvCxnSpPr>
            <a:stCxn id="20" idx="3"/>
            <a:endCxn id="11"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
        <p:nvSpPr>
          <p:cNvPr id="21" name="Rectangle 20"/>
          <p:cNvSpPr/>
          <p:nvPr/>
        </p:nvSpPr>
        <p:spPr>
          <a:xfrm>
            <a:off x="179512" y="2780928"/>
            <a:ext cx="8784973" cy="2659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959378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3" grpId="0" animBg="1"/>
      <p:bldP spid="21" grpId="0" animBg="1"/>
    </p:bldLst>
  </p:timing>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pPr algn="ctr"/>
            <a:r>
              <a:rPr lang="en-GB" sz="4800" dirty="0">
                <a:latin typeface="Comic Sans MS" panose="030F0702030302020204" pitchFamily="66" charset="0"/>
              </a:rPr>
              <a:t>2D Area &amp; Perimeter</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0" name="Straight Arrow Connector 9"/>
          <p:cNvCxnSpPr>
            <a:stCxn id="8" idx="3"/>
            <a:endCxn id="3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37">
            <a:hlinkClick r:id="rId5"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
        <p:nvSpPr>
          <p:cNvPr id="42" name="Rectangle 41"/>
          <p:cNvSpPr/>
          <p:nvPr/>
        </p:nvSpPr>
        <p:spPr>
          <a:xfrm>
            <a:off x="107504" y="6525344"/>
            <a:ext cx="1349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43" name="Rectangle 42">
            <a:hlinkClick r:id="rId6" action="ppaction://hlinksldjump"/>
          </p:cNvPr>
          <p:cNvSpPr/>
          <p:nvPr/>
        </p:nvSpPr>
        <p:spPr>
          <a:xfrm>
            <a:off x="1528912" y="6525344"/>
            <a:ext cx="237626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Circles &amp; Sectors</a:t>
            </a:r>
          </a:p>
        </p:txBody>
      </p:sp>
      <p:sp>
        <p:nvSpPr>
          <p:cNvPr id="47" name="Rectangle 46">
            <a:hlinkClick r:id="rId7" action="ppaction://hlinksldjump"/>
          </p:cNvPr>
          <p:cNvSpPr/>
          <p:nvPr/>
        </p:nvSpPr>
        <p:spPr>
          <a:xfrm>
            <a:off x="3995936" y="6525344"/>
            <a:ext cx="100811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Prisms</a:t>
            </a:r>
          </a:p>
        </p:txBody>
      </p:sp>
      <p:sp>
        <p:nvSpPr>
          <p:cNvPr id="67" name="Rectangle 66">
            <a:hlinkClick r:id="rId8" action="ppaction://hlinksldjump"/>
          </p:cNvPr>
          <p:cNvSpPr/>
          <p:nvPr/>
        </p:nvSpPr>
        <p:spPr>
          <a:xfrm>
            <a:off x="5076056" y="6525344"/>
            <a:ext cx="311509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Advanced Trigonometry</a:t>
            </a:r>
          </a:p>
        </p:txBody>
      </p:sp>
      <p:sp>
        <p:nvSpPr>
          <p:cNvPr id="68" name="Rectangle 67">
            <a:hlinkClick r:id="rId9" action="ppaction://hlinksldjump"/>
          </p:cNvPr>
          <p:cNvSpPr/>
          <p:nvPr/>
        </p:nvSpPr>
        <p:spPr>
          <a:xfrm>
            <a:off x="4500120"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Q6</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6372200" y="6188150"/>
            <a:ext cx="18002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Time-Series</a:t>
            </a:r>
            <a:endParaRPr lang="en-GB" sz="2000" b="1" dirty="0">
              <a:latin typeface="Comic Sans MS" panose="030F0702030302020204" pitchFamily="66" charset="0"/>
            </a:endParaRPr>
          </a:p>
        </p:txBody>
      </p:sp>
      <p:sp>
        <p:nvSpPr>
          <p:cNvPr id="17" name="Rectangle 16">
            <a:hlinkClick r:id="rId11" action="ppaction://hlinksldjump"/>
          </p:cNvPr>
          <p:cNvSpPr/>
          <p:nvPr/>
        </p:nvSpPr>
        <p:spPr>
          <a:xfrm>
            <a:off x="4500120" y="328498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Q7</a:t>
            </a:r>
            <a:endParaRPr lang="en-GB" sz="1400" b="1" dirty="0">
              <a:latin typeface="Comic Sans MS" panose="030F0702030302020204" pitchFamily="66" charset="0"/>
            </a:endParaRPr>
          </a:p>
        </p:txBody>
      </p:sp>
      <p:sp>
        <p:nvSpPr>
          <p:cNvPr id="18" name="Rectangle 17">
            <a:hlinkClick r:id="rId12" action="ppaction://hlinksldjump"/>
          </p:cNvPr>
          <p:cNvSpPr/>
          <p:nvPr/>
        </p:nvSpPr>
        <p:spPr>
          <a:xfrm>
            <a:off x="4500120"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Q12</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694473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2199562"/>
            <a:ext cx="8496942" cy="39657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7"/>
          <a:stretch>
            <a:fillRect/>
          </a:stretch>
        </p:blipFill>
        <p:spPr>
          <a:xfrm>
            <a:off x="323528" y="1040734"/>
            <a:ext cx="8496944" cy="3540394"/>
          </a:xfrm>
          <a:prstGeom prst="rect">
            <a:avLst/>
          </a:prstGeom>
        </p:spPr>
      </p:pic>
      <p:sp>
        <p:nvSpPr>
          <p:cNvPr id="21" name="Rectangle 20">
            <a:hlinkClick r:id="rId8"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22" name="Straight Arrow Connector 21"/>
          <p:cNvCxnSpPr>
            <a:stCxn id="25" idx="3"/>
            <a:endCxn id="21"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4" name="Straight Arrow Connector 23"/>
          <p:cNvCxnSpPr>
            <a:stCxn id="23" idx="3"/>
            <a:endCxn id="2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649584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0624" y="400586"/>
            <a:ext cx="5602752" cy="64127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9" name="Straight Arrow Connector 18"/>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Q17</a:t>
            </a:r>
            <a:endParaRPr lang="en-GB" sz="1400" b="1" dirty="0">
              <a:latin typeface="Comic Sans MS" panose="030F0702030302020204" pitchFamily="66" charset="0"/>
            </a:endParaRPr>
          </a:p>
        </p:txBody>
      </p:sp>
      <p:cxnSp>
        <p:nvCxnSpPr>
          <p:cNvPr id="21" name="Straight Arrow Connector 20"/>
          <p:cNvCxnSpPr>
            <a:stCxn id="17" idx="3"/>
            <a:endCxn id="20"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526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0" y="1988840"/>
            <a:ext cx="8784980" cy="11577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988840"/>
            <a:ext cx="8784976" cy="1157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13" name="Straight Arrow Connector 12"/>
          <p:cNvCxnSpPr>
            <a:stCxn id="20" idx="3"/>
            <a:endCxn id="11"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2121685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3262304"/>
            <a:ext cx="8640958" cy="29030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Rectangle 20">
            <a:hlinkClick r:id="rId7"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22" name="Straight Arrow Connector 21"/>
          <p:cNvCxnSpPr>
            <a:stCxn id="25" idx="3"/>
            <a:endCxn id="21"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4" name="Straight Arrow Connector 23"/>
          <p:cNvCxnSpPr>
            <a:stCxn id="23" idx="3"/>
            <a:endCxn id="2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pic>
        <p:nvPicPr>
          <p:cNvPr id="5" name="Picture 4"/>
          <p:cNvPicPr>
            <a:picLocks noChangeAspect="1"/>
          </p:cNvPicPr>
          <p:nvPr/>
        </p:nvPicPr>
        <p:blipFill>
          <a:blip r:embed="rId10"/>
          <a:stretch>
            <a:fillRect/>
          </a:stretch>
        </p:blipFill>
        <p:spPr>
          <a:xfrm>
            <a:off x="251520" y="1052736"/>
            <a:ext cx="8640960" cy="4469734"/>
          </a:xfrm>
          <a:prstGeom prst="rect">
            <a:avLst/>
          </a:prstGeom>
        </p:spPr>
      </p:pic>
    </p:spTree>
    <p:extLst>
      <p:ext uri="{BB962C8B-B14F-4D97-AF65-F5344CB8AC3E}">
        <p14:creationId xmlns:p14="http://schemas.microsoft.com/office/powerpoint/2010/main" val="1547298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1" y="1412776"/>
            <a:ext cx="8784978" cy="25402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412775"/>
            <a:ext cx="8784976" cy="2540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15" name="Straight Arrow Connector 14"/>
          <p:cNvCxnSpPr>
            <a:stCxn id="21" idx="3"/>
            <a:endCxn id="14"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8"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2267290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2" y="3755750"/>
            <a:ext cx="8640956" cy="2481562"/>
          </a:xfrm>
          <a:prstGeom prst="rect">
            <a:avLst/>
          </a:prstGeom>
        </p:spPr>
      </p:pic>
      <p:pic>
        <p:nvPicPr>
          <p:cNvPr id="4" name="Picture 3"/>
          <p:cNvPicPr>
            <a:picLocks noChangeAspect="1"/>
          </p:cNvPicPr>
          <p:nvPr/>
        </p:nvPicPr>
        <p:blipFill>
          <a:blip r:embed="rId3"/>
          <a:stretch>
            <a:fillRect/>
          </a:stretch>
        </p:blipFill>
        <p:spPr>
          <a:xfrm>
            <a:off x="251521" y="986613"/>
            <a:ext cx="8640958" cy="488477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cxnSp>
        <p:nvCxnSpPr>
          <p:cNvPr id="13" name="Straight Arrow Connector 12"/>
          <p:cNvCxnSpPr>
            <a:stCxn id="18" idx="3"/>
            <a:endCxn id="12"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4"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167736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908720"/>
            <a:ext cx="8640960" cy="38210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0" y="908718"/>
            <a:ext cx="8640960" cy="3821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cxnSp>
        <p:nvCxnSpPr>
          <p:cNvPr id="15" name="Straight Arrow Connector 14"/>
          <p:cNvCxnSpPr>
            <a:stCxn id="21" idx="3"/>
            <a:endCxn id="14"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514323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pPr algn="ctr"/>
            <a:r>
              <a:rPr lang="en-GB" sz="4800" dirty="0">
                <a:latin typeface="Comic Sans MS" panose="030F0702030302020204" pitchFamily="66" charset="0"/>
              </a:rPr>
              <a:t>Circles &amp; Sectors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4" name="Rectangle 63">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65" name="Straight Arrow Connector 64"/>
          <p:cNvCxnSpPr>
            <a:stCxn id="64" idx="3"/>
            <a:endCxn id="68"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8" name="Rectangle 67">
            <a:hlinkClick r:id="rId5"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
        <p:nvSpPr>
          <p:cNvPr id="69" name="Rectangle 68"/>
          <p:cNvSpPr/>
          <p:nvPr/>
        </p:nvSpPr>
        <p:spPr>
          <a:xfrm>
            <a:off x="1979712" y="6525344"/>
            <a:ext cx="1349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70" name="Rectangle 69">
            <a:hlinkClick r:id="rId6" action="ppaction://hlinksldjump"/>
          </p:cNvPr>
          <p:cNvSpPr/>
          <p:nvPr/>
        </p:nvSpPr>
        <p:spPr>
          <a:xfrm>
            <a:off x="3401120" y="6525344"/>
            <a:ext cx="100811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Prisms</a:t>
            </a:r>
          </a:p>
        </p:txBody>
      </p:sp>
      <p:sp>
        <p:nvSpPr>
          <p:cNvPr id="72" name="Rectangle 71"/>
          <p:cNvSpPr/>
          <p:nvPr/>
        </p:nvSpPr>
        <p:spPr>
          <a:xfrm>
            <a:off x="52650" y="6525343"/>
            <a:ext cx="1711038" cy="2880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Sectors</a:t>
            </a:r>
            <a:endParaRPr lang="en-GB" sz="1400" b="1" dirty="0">
              <a:latin typeface="Comic Sans MS" panose="030F0702030302020204" pitchFamily="66" charset="0"/>
            </a:endParaRPr>
          </a:p>
        </p:txBody>
      </p:sp>
      <p:sp>
        <p:nvSpPr>
          <p:cNvPr id="73" name="Rectangle 72">
            <a:hlinkClick r:id="rId7" action="ppaction://hlinksldjump"/>
          </p:cNvPr>
          <p:cNvSpPr/>
          <p:nvPr/>
        </p:nvSpPr>
        <p:spPr>
          <a:xfrm>
            <a:off x="4481240" y="6525344"/>
            <a:ext cx="316635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Volume &amp; Surface Area</a:t>
            </a:r>
          </a:p>
        </p:txBody>
      </p:sp>
      <p:sp>
        <p:nvSpPr>
          <p:cNvPr id="76" name="Rectangle 75">
            <a:hlinkClick r:id="rId8" action="ppaction://hlinksldjump"/>
          </p:cNvPr>
          <p:cNvSpPr/>
          <p:nvPr/>
        </p:nvSpPr>
        <p:spPr>
          <a:xfrm>
            <a:off x="2915816" y="242088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2915816" y="299695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2915816" y="357301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a:t>
            </a:r>
          </a:p>
          <a:p>
            <a:pPr algn="ctr"/>
            <a:r>
              <a:rPr lang="en-GB" sz="1400" b="1" dirty="0" smtClean="0">
                <a:latin typeface="Comic Sans MS" panose="030F0702030302020204" pitchFamily="66" charset="0"/>
              </a:rPr>
              <a:t>1H Q7</a:t>
            </a:r>
            <a:endParaRPr lang="en-GB" sz="1400" b="1" dirty="0">
              <a:latin typeface="Comic Sans MS" panose="030F0702030302020204" pitchFamily="66" charset="0"/>
            </a:endParaRPr>
          </a:p>
        </p:txBody>
      </p:sp>
      <p:sp>
        <p:nvSpPr>
          <p:cNvPr id="17" name="Rectangle 16">
            <a:hlinkClick r:id="rId11" action="ppaction://hlinksldjump"/>
          </p:cNvPr>
          <p:cNvSpPr/>
          <p:nvPr/>
        </p:nvSpPr>
        <p:spPr>
          <a:xfrm>
            <a:off x="3401120" y="6190075"/>
            <a:ext cx="35283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Drawing and Using Graphs</a:t>
            </a:r>
          </a:p>
        </p:txBody>
      </p:sp>
      <p:sp>
        <p:nvSpPr>
          <p:cNvPr id="18" name="Rectangle 17">
            <a:hlinkClick r:id="rId12" action="ppaction://hlinksldjump"/>
          </p:cNvPr>
          <p:cNvSpPr/>
          <p:nvPr/>
        </p:nvSpPr>
        <p:spPr>
          <a:xfrm>
            <a:off x="2915944" y="414908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19" name="Rectangle 18">
            <a:hlinkClick r:id="rId13" action="ppaction://hlinksldjump"/>
          </p:cNvPr>
          <p:cNvSpPr/>
          <p:nvPr/>
        </p:nvSpPr>
        <p:spPr>
          <a:xfrm>
            <a:off x="5580240" y="184482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a:t>
            </a:r>
          </a:p>
          <a:p>
            <a:pPr algn="ctr"/>
            <a:r>
              <a:rPr lang="en-GB" sz="1400" b="1" dirty="0" smtClean="0">
                <a:latin typeface="Comic Sans MS" panose="030F0702030302020204" pitchFamily="66" charset="0"/>
              </a:rPr>
              <a:t>1H Q6</a:t>
            </a:r>
            <a:endParaRPr lang="en-GB" sz="1400" b="1" dirty="0">
              <a:latin typeface="Comic Sans MS" panose="030F0702030302020204" pitchFamily="66" charset="0"/>
            </a:endParaRPr>
          </a:p>
        </p:txBody>
      </p:sp>
      <p:sp>
        <p:nvSpPr>
          <p:cNvPr id="20" name="Rectangle 19">
            <a:hlinkClick r:id="rId14" action="ppaction://hlinksldjump"/>
          </p:cNvPr>
          <p:cNvSpPr/>
          <p:nvPr/>
        </p:nvSpPr>
        <p:spPr>
          <a:xfrm>
            <a:off x="5580112" y="242094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21" name="Rectangle 20">
            <a:hlinkClick r:id="rId15" action="ppaction://hlinksldjump"/>
          </p:cNvPr>
          <p:cNvSpPr/>
          <p:nvPr/>
        </p:nvSpPr>
        <p:spPr>
          <a:xfrm>
            <a:off x="5580112" y="299700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p>
          <a:p>
            <a:pPr algn="ctr"/>
            <a:r>
              <a:rPr lang="en-GB" sz="1400" b="1" dirty="0" smtClean="0">
                <a:latin typeface="Comic Sans MS" panose="030F0702030302020204" pitchFamily="66" charset="0"/>
              </a:rPr>
              <a:t>3H Q8</a:t>
            </a:r>
            <a:endParaRPr lang="en-GB" sz="1400" b="1" dirty="0">
              <a:latin typeface="Comic Sans MS" panose="030F0702030302020204" pitchFamily="66" charset="0"/>
            </a:endParaRPr>
          </a:p>
        </p:txBody>
      </p:sp>
      <p:sp>
        <p:nvSpPr>
          <p:cNvPr id="22" name="Rectangle 21">
            <a:hlinkClick r:id="rId16" action="ppaction://hlinksldjump"/>
          </p:cNvPr>
          <p:cNvSpPr/>
          <p:nvPr/>
        </p:nvSpPr>
        <p:spPr>
          <a:xfrm>
            <a:off x="5580112"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26" name="Rectangle 25">
            <a:hlinkClick r:id="rId17" action="ppaction://hlinksldjump"/>
          </p:cNvPr>
          <p:cNvSpPr/>
          <p:nvPr/>
        </p:nvSpPr>
        <p:spPr>
          <a:xfrm>
            <a:off x="5580112" y="414913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27" name="Rectangle 26">
            <a:hlinkClick r:id="rId18" action="ppaction://hlinksldjump"/>
          </p:cNvPr>
          <p:cNvSpPr/>
          <p:nvPr/>
        </p:nvSpPr>
        <p:spPr>
          <a:xfrm>
            <a:off x="5580112" y="472520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316476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2965602"/>
            <a:ext cx="8640960" cy="32717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Q18</a:t>
            </a:r>
            <a:endParaRPr lang="en-GB" sz="1400" b="1" dirty="0">
              <a:latin typeface="Comic Sans MS" panose="030F0702030302020204" pitchFamily="66" charset="0"/>
            </a:endParaRPr>
          </a:p>
        </p:txBody>
      </p:sp>
      <p:cxnSp>
        <p:nvCxnSpPr>
          <p:cNvPr id="17" name="Straight Arrow Connector 16"/>
          <p:cNvCxnSpPr>
            <a:stCxn id="25" idx="3"/>
            <a:endCxn id="15"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4" name="Straight Arrow Connector 23"/>
          <p:cNvCxnSpPr>
            <a:stCxn id="23" idx="3"/>
            <a:endCxn id="25"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pic>
        <p:nvPicPr>
          <p:cNvPr id="2" name="Picture 1"/>
          <p:cNvPicPr>
            <a:picLocks noChangeAspect="1"/>
          </p:cNvPicPr>
          <p:nvPr/>
        </p:nvPicPr>
        <p:blipFill>
          <a:blip r:embed="rId9"/>
          <a:stretch>
            <a:fillRect/>
          </a:stretch>
        </p:blipFill>
        <p:spPr>
          <a:xfrm>
            <a:off x="251520" y="980728"/>
            <a:ext cx="8640960" cy="4033574"/>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034957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988840"/>
            <a:ext cx="8784974" cy="11800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2" y="1988840"/>
            <a:ext cx="8784973" cy="123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Q18</a:t>
            </a:r>
            <a:endParaRPr lang="en-GB" sz="1400" b="1" dirty="0">
              <a:latin typeface="Comic Sans MS" panose="030F0702030302020204" pitchFamily="66" charset="0"/>
            </a:endParaRPr>
          </a:p>
        </p:txBody>
      </p:sp>
      <p:cxnSp>
        <p:nvCxnSpPr>
          <p:cNvPr id="14" name="Straight Arrow Connector 13"/>
          <p:cNvCxnSpPr>
            <a:stCxn id="19" idx="3"/>
            <a:endCxn id="10"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5" idx="3"/>
            <a:endCxn id="19"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1668625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4012250"/>
            <a:ext cx="8640958" cy="2225062"/>
          </a:xfrm>
          <a:prstGeom prst="rect">
            <a:avLst/>
          </a:prstGeom>
        </p:spPr>
      </p:pic>
      <p:pic>
        <p:nvPicPr>
          <p:cNvPr id="5" name="Picture 4"/>
          <p:cNvPicPr>
            <a:picLocks noChangeAspect="1"/>
          </p:cNvPicPr>
          <p:nvPr/>
        </p:nvPicPr>
        <p:blipFill>
          <a:blip r:embed="rId3"/>
          <a:stretch>
            <a:fillRect/>
          </a:stretch>
        </p:blipFill>
        <p:spPr>
          <a:xfrm>
            <a:off x="251520" y="1002394"/>
            <a:ext cx="8640960" cy="437082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5" name="Rectangle 14">
            <a:hlinkClick r:id="rId7"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Q12</a:t>
            </a:r>
            <a:endParaRPr lang="en-GB" sz="1400" b="1" dirty="0">
              <a:latin typeface="Comic Sans MS" panose="030F0702030302020204" pitchFamily="66" charset="0"/>
            </a:endParaRPr>
          </a:p>
        </p:txBody>
      </p:sp>
      <p:cxnSp>
        <p:nvCxnSpPr>
          <p:cNvPr id="17" name="Straight Arrow Connector 16"/>
          <p:cNvCxnSpPr>
            <a:stCxn id="25" idx="3"/>
            <a:endCxn id="15"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4" name="Straight Arrow Connector 23"/>
          <p:cNvCxnSpPr>
            <a:stCxn id="23" idx="3"/>
            <a:endCxn id="25"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1631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916832"/>
            <a:ext cx="8784974" cy="11246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2" y="1916832"/>
            <a:ext cx="8784973" cy="1109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Q12</a:t>
            </a:r>
            <a:endParaRPr lang="en-GB" sz="1400" b="1" dirty="0">
              <a:latin typeface="Comic Sans MS" panose="030F0702030302020204" pitchFamily="66" charset="0"/>
            </a:endParaRPr>
          </a:p>
        </p:txBody>
      </p:sp>
      <p:cxnSp>
        <p:nvCxnSpPr>
          <p:cNvPr id="13" name="Straight Arrow Connector 12"/>
          <p:cNvCxnSpPr>
            <a:stCxn id="20" idx="3"/>
            <a:endCxn id="11"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248879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9650" y="1196752"/>
            <a:ext cx="7124700" cy="20383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009648" y="1196751"/>
            <a:ext cx="7124702" cy="1008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1009649" y="2204864"/>
            <a:ext cx="7124701" cy="628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9" name="Straight Arrow Connector 18"/>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Q17</a:t>
            </a:r>
            <a:endParaRPr lang="en-GB" sz="1400" b="1" dirty="0">
              <a:latin typeface="Comic Sans MS" panose="030F0702030302020204" pitchFamily="66" charset="0"/>
            </a:endParaRPr>
          </a:p>
        </p:txBody>
      </p:sp>
      <p:cxnSp>
        <p:nvCxnSpPr>
          <p:cNvPr id="21" name="Straight Arrow Connector 20"/>
          <p:cNvCxnSpPr>
            <a:stCxn id="15" idx="3"/>
            <a:endCxn id="20"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009648" y="2833121"/>
            <a:ext cx="7124702" cy="401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376451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18" grpId="0" animBg="1"/>
      <p:bldP spid="22" grpId="0" animBg="1"/>
    </p:bldLst>
  </p:timing>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9553" y="4653136"/>
            <a:ext cx="8064894" cy="1585132"/>
          </a:xfrm>
          <a:prstGeom prst="rect">
            <a:avLst/>
          </a:prstGeom>
        </p:spPr>
      </p:pic>
      <p:pic>
        <p:nvPicPr>
          <p:cNvPr id="4" name="Picture 3"/>
          <p:cNvPicPr>
            <a:picLocks noChangeAspect="1"/>
          </p:cNvPicPr>
          <p:nvPr/>
        </p:nvPicPr>
        <p:blipFill>
          <a:blip r:embed="rId3"/>
          <a:stretch>
            <a:fillRect/>
          </a:stretch>
        </p:blipFill>
        <p:spPr>
          <a:xfrm>
            <a:off x="539553" y="891304"/>
            <a:ext cx="8064894" cy="491396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8"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Q7</a:t>
            </a:r>
            <a:endParaRPr lang="en-GB" sz="1400" b="1" dirty="0">
              <a:latin typeface="Comic Sans MS" panose="030F0702030302020204" pitchFamily="66" charset="0"/>
            </a:endParaRPr>
          </a:p>
        </p:txBody>
      </p:sp>
      <p:cxnSp>
        <p:nvCxnSpPr>
          <p:cNvPr id="18" name="Straight Arrow Connector 17"/>
          <p:cNvCxnSpPr>
            <a:stCxn id="21" idx="3"/>
            <a:endCxn id="17"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a:endCxn id="21"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3392722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484784"/>
            <a:ext cx="8640958" cy="28728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479558"/>
            <a:ext cx="8640957" cy="2878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Q7</a:t>
            </a:r>
            <a:endParaRPr lang="en-GB" sz="1400" b="1" dirty="0">
              <a:latin typeface="Comic Sans MS" panose="030F0702030302020204" pitchFamily="66" charset="0"/>
            </a:endParaRPr>
          </a:p>
        </p:txBody>
      </p:sp>
      <p:cxnSp>
        <p:nvCxnSpPr>
          <p:cNvPr id="17" name="Straight Arrow Connector 16"/>
          <p:cNvCxnSpPr>
            <a:stCxn id="20" idx="3"/>
            <a:endCxn id="15"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8"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1146743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8" y="3828768"/>
            <a:ext cx="8496944" cy="1904488"/>
          </a:xfrm>
          <a:prstGeom prst="rect">
            <a:avLst/>
          </a:prstGeom>
        </p:spPr>
      </p:pic>
      <p:pic>
        <p:nvPicPr>
          <p:cNvPr id="2" name="Picture 1"/>
          <p:cNvPicPr>
            <a:picLocks noChangeAspect="1"/>
          </p:cNvPicPr>
          <p:nvPr/>
        </p:nvPicPr>
        <p:blipFill>
          <a:blip r:embed="rId3"/>
          <a:stretch>
            <a:fillRect/>
          </a:stretch>
        </p:blipFill>
        <p:spPr>
          <a:xfrm>
            <a:off x="323528" y="1052736"/>
            <a:ext cx="8496944" cy="310957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8"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Q7</a:t>
            </a:r>
            <a:endParaRPr lang="en-GB" sz="1400" b="1" dirty="0">
              <a:latin typeface="Comic Sans MS" panose="030F0702030302020204" pitchFamily="66" charset="0"/>
            </a:endParaRPr>
          </a:p>
        </p:txBody>
      </p:sp>
      <p:cxnSp>
        <p:nvCxnSpPr>
          <p:cNvPr id="18" name="Straight Arrow Connector 17"/>
          <p:cNvCxnSpPr>
            <a:stCxn id="21" idx="3"/>
            <a:endCxn id="17"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a:endCxn id="21"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1139107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060848"/>
            <a:ext cx="8640958" cy="6977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2060848"/>
            <a:ext cx="8640957" cy="697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Q7</a:t>
            </a:r>
            <a:endParaRPr lang="en-GB" sz="1400" b="1" dirty="0">
              <a:latin typeface="Comic Sans MS" panose="030F0702030302020204" pitchFamily="66" charset="0"/>
            </a:endParaRPr>
          </a:p>
        </p:txBody>
      </p:sp>
      <p:cxnSp>
        <p:nvCxnSpPr>
          <p:cNvPr id="13" name="Straight Arrow Connector 12"/>
          <p:cNvCxnSpPr>
            <a:stCxn id="21" idx="3"/>
            <a:endCxn id="11"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6" name="Straight Arrow Connector 15"/>
          <p:cNvCxnSpPr>
            <a:stCxn id="14" idx="3"/>
            <a:endCxn id="21"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2557120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30" y="2636912"/>
            <a:ext cx="8496940" cy="35502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7"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Q6</a:t>
            </a:r>
            <a:endParaRPr lang="en-GB" sz="1400" b="1" dirty="0">
              <a:latin typeface="Comic Sans MS" panose="030F0702030302020204" pitchFamily="66" charset="0"/>
            </a:endParaRPr>
          </a:p>
        </p:txBody>
      </p:sp>
      <p:cxnSp>
        <p:nvCxnSpPr>
          <p:cNvPr id="18" name="Straight Arrow Connector 17"/>
          <p:cNvCxnSpPr>
            <a:stCxn id="21" idx="3"/>
            <a:endCxn id="17"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a:endCxn id="21"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pic>
        <p:nvPicPr>
          <p:cNvPr id="4" name="Picture 3"/>
          <p:cNvPicPr>
            <a:picLocks noChangeAspect="1"/>
          </p:cNvPicPr>
          <p:nvPr/>
        </p:nvPicPr>
        <p:blipFill>
          <a:blip r:embed="rId10"/>
          <a:stretch>
            <a:fillRect/>
          </a:stretch>
        </p:blipFill>
        <p:spPr>
          <a:xfrm>
            <a:off x="323529" y="1052736"/>
            <a:ext cx="8496942" cy="3874808"/>
          </a:xfrm>
          <a:prstGeom prst="rect">
            <a:avLst/>
          </a:prstGeom>
        </p:spPr>
      </p:pic>
    </p:spTree>
    <p:extLst>
      <p:ext uri="{BB962C8B-B14F-4D97-AF65-F5344CB8AC3E}">
        <p14:creationId xmlns:p14="http://schemas.microsoft.com/office/powerpoint/2010/main" val="3113892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476672"/>
            <a:ext cx="8640956" cy="56040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251521" y="443205"/>
            <a:ext cx="8640957" cy="5637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5"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Q6</a:t>
            </a:r>
            <a:endParaRPr lang="en-GB" sz="1400" b="1" dirty="0">
              <a:latin typeface="Comic Sans MS" panose="030F0702030302020204" pitchFamily="66" charset="0"/>
            </a:endParaRPr>
          </a:p>
        </p:txBody>
      </p:sp>
      <p:cxnSp>
        <p:nvCxnSpPr>
          <p:cNvPr id="17" name="Straight Arrow Connector 16"/>
          <p:cNvCxnSpPr>
            <a:stCxn id="20" idx="3"/>
            <a:endCxn id="15"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8"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3416342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77584"/>
            <a:ext cx="8496944" cy="525972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7" name="Rectangle 16">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a:t>
            </a:r>
            <a:endParaRPr lang="en-GB" sz="1400" b="1" dirty="0">
              <a:latin typeface="Comic Sans MS" panose="030F0702030302020204" pitchFamily="66" charset="0"/>
            </a:endParaRPr>
          </a:p>
        </p:txBody>
      </p:sp>
      <p:cxnSp>
        <p:nvCxnSpPr>
          <p:cNvPr id="18" name="Straight Arrow Connector 17"/>
          <p:cNvCxnSpPr>
            <a:stCxn id="21" idx="3"/>
            <a:endCxn id="17"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a:endCxn id="21"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42073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132856"/>
            <a:ext cx="8640958" cy="7670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251521" y="2132855"/>
            <a:ext cx="8640957" cy="432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a:t>
            </a:r>
            <a:endParaRPr lang="en-GB" sz="1400" b="1" dirty="0">
              <a:latin typeface="Comic Sans MS" panose="030F0702030302020204" pitchFamily="66" charset="0"/>
            </a:endParaRPr>
          </a:p>
        </p:txBody>
      </p:sp>
      <p:cxnSp>
        <p:nvCxnSpPr>
          <p:cNvPr id="13" name="Straight Arrow Connector 12"/>
          <p:cNvCxnSpPr>
            <a:stCxn id="21" idx="3"/>
            <a:endCxn id="11"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6" name="Straight Arrow Connector 15"/>
          <p:cNvCxnSpPr>
            <a:stCxn id="14" idx="3"/>
            <a:endCxn id="21"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
        <p:nvSpPr>
          <p:cNvPr id="22" name="Rectangle 21"/>
          <p:cNvSpPr/>
          <p:nvPr/>
        </p:nvSpPr>
        <p:spPr>
          <a:xfrm>
            <a:off x="251521" y="2564904"/>
            <a:ext cx="8640957" cy="3349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282497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2" grpId="0" animBg="1"/>
    </p:bldLst>
  </p:timing>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1612994"/>
            <a:ext cx="8640958" cy="45523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7" name="Rectangle 16">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8" name="Straight Arrow Connector 17"/>
          <p:cNvCxnSpPr>
            <a:stCxn id="21" idx="3"/>
            <a:endCxn id="17"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a:endCxn id="21"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0"/>
          <a:stretch>
            <a:fillRect/>
          </a:stretch>
        </p:blipFill>
        <p:spPr>
          <a:xfrm>
            <a:off x="251520" y="1052736"/>
            <a:ext cx="8640960" cy="3553764"/>
          </a:xfrm>
          <a:prstGeom prst="rect">
            <a:avLst/>
          </a:prstGeom>
        </p:spPr>
      </p:pic>
    </p:spTree>
    <p:extLst>
      <p:ext uri="{BB962C8B-B14F-4D97-AF65-F5344CB8AC3E}">
        <p14:creationId xmlns:p14="http://schemas.microsoft.com/office/powerpoint/2010/main" val="2489428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661433"/>
            <a:ext cx="8640958" cy="5535134"/>
          </a:xfrm>
          <a:prstGeom prst="rect">
            <a:avLst/>
          </a:prstGeom>
        </p:spPr>
      </p:pic>
      <p:sp>
        <p:nvSpPr>
          <p:cNvPr id="24" name="Rectangle 23"/>
          <p:cNvSpPr/>
          <p:nvPr/>
        </p:nvSpPr>
        <p:spPr>
          <a:xfrm>
            <a:off x="251521" y="661433"/>
            <a:ext cx="8640957" cy="55298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5" name="Rectangle 14">
            <a:hlinkClick r:id="rId4"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7" name="Straight Arrow Connector 16"/>
          <p:cNvCxnSpPr>
            <a:stCxn id="20" idx="3"/>
            <a:endCxn id="15"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8"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pic>
        <p:nvPicPr>
          <p:cNvPr id="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662153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628650" y="-56803"/>
            <a:ext cx="7886700" cy="1325563"/>
          </a:xfrm>
        </p:spPr>
        <p:txBody>
          <a:bodyPr>
            <a:normAutofit/>
          </a:bodyPr>
          <a:lstStyle/>
          <a:p>
            <a:r>
              <a:rPr lang="en-GB" dirty="0"/>
              <a:t>Notes on </a:t>
            </a:r>
            <a:r>
              <a:rPr lang="en-GB" dirty="0" smtClean="0"/>
              <a:t>OCR Mark scheme notes continued</a:t>
            </a:r>
            <a:endParaRPr lang="en-GB" dirty="0"/>
          </a:p>
        </p:txBody>
      </p:sp>
      <p:pic>
        <p:nvPicPr>
          <p:cNvPr id="8" name="Picture 11" descr="Back Icon - back, go back, green, previous, return, hand drawn">
            <a:hlinkClick r:id="" action="ppaction://hlinkshowjump?jump=previousslide"/>
          </p:cNvPr>
          <p:cNvPicPr>
            <a:picLocks noChangeAspect="1" noChangeArrowheads="1"/>
          </p:cNvPicPr>
          <p:nvPr/>
        </p:nvPicPr>
        <p:blipFill>
          <a:blip r:embed="rId4" cstate="print"/>
          <a:srcRect/>
          <a:stretch>
            <a:fillRect/>
          </a:stretch>
        </p:blipFill>
        <p:spPr bwMode="auto">
          <a:xfrm>
            <a:off x="0" y="6176340"/>
            <a:ext cx="643138" cy="643138"/>
          </a:xfrm>
          <a:prstGeom prst="rect">
            <a:avLst/>
          </a:prstGeom>
          <a:noFill/>
        </p:spPr>
      </p:pic>
      <p:pic>
        <p:nvPicPr>
          <p:cNvPr id="4" name="Picture 3"/>
          <p:cNvPicPr>
            <a:picLocks noChangeAspect="1"/>
          </p:cNvPicPr>
          <p:nvPr/>
        </p:nvPicPr>
        <p:blipFill>
          <a:blip r:embed="rId5"/>
          <a:stretch>
            <a:fillRect/>
          </a:stretch>
        </p:blipFill>
        <p:spPr>
          <a:xfrm>
            <a:off x="323529" y="1556792"/>
            <a:ext cx="8496942" cy="1705736"/>
          </a:xfrm>
          <a:prstGeom prst="rect">
            <a:avLst/>
          </a:prstGeom>
        </p:spPr>
      </p:pic>
    </p:spTree>
    <p:extLst>
      <p:ext uri="{BB962C8B-B14F-4D97-AF65-F5344CB8AC3E}">
        <p14:creationId xmlns:p14="http://schemas.microsoft.com/office/powerpoint/2010/main" val="1134980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95523" y="6390064"/>
            <a:ext cx="4552954" cy="4233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9" name="Straight Arrow Connector 18"/>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Q9</a:t>
            </a:r>
            <a:endParaRPr lang="en-GB" sz="1400" b="1" dirty="0">
              <a:latin typeface="Comic Sans MS" panose="030F0702030302020204" pitchFamily="66" charset="0"/>
            </a:endParaRPr>
          </a:p>
        </p:txBody>
      </p:sp>
      <p:cxnSp>
        <p:nvCxnSpPr>
          <p:cNvPr id="21" name="Straight Arrow Connector 20"/>
          <p:cNvCxnSpPr>
            <a:stCxn id="17" idx="3"/>
            <a:endCxn id="20"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9"/>
          <a:stretch>
            <a:fillRect/>
          </a:stretch>
        </p:blipFill>
        <p:spPr>
          <a:xfrm>
            <a:off x="2295524" y="404664"/>
            <a:ext cx="4552952" cy="833816"/>
          </a:xfrm>
          <a:prstGeom prst="rect">
            <a:avLst/>
          </a:prstGeom>
        </p:spPr>
      </p:pic>
      <p:pic>
        <p:nvPicPr>
          <p:cNvPr id="4" name="Picture 3"/>
          <p:cNvPicPr>
            <a:picLocks noChangeAspect="1"/>
          </p:cNvPicPr>
          <p:nvPr/>
        </p:nvPicPr>
        <p:blipFill>
          <a:blip r:embed="rId10"/>
          <a:stretch>
            <a:fillRect/>
          </a:stretch>
        </p:blipFill>
        <p:spPr>
          <a:xfrm>
            <a:off x="2295523" y="1246120"/>
            <a:ext cx="4552954" cy="5325910"/>
          </a:xfrm>
          <a:prstGeom prst="rect">
            <a:avLst/>
          </a:prstGeom>
        </p:spPr>
      </p:pic>
      <p:sp>
        <p:nvSpPr>
          <p:cNvPr id="8" name="Freeform 7"/>
          <p:cNvSpPr/>
          <p:nvPr/>
        </p:nvSpPr>
        <p:spPr>
          <a:xfrm>
            <a:off x="2796540" y="1950720"/>
            <a:ext cx="3246120" cy="3878580"/>
          </a:xfrm>
          <a:custGeom>
            <a:avLst/>
            <a:gdLst>
              <a:gd name="connsiteX0" fmla="*/ 0 w 3246120"/>
              <a:gd name="connsiteY0" fmla="*/ 3878580 h 3878580"/>
              <a:gd name="connsiteX1" fmla="*/ 563880 w 3246120"/>
              <a:gd name="connsiteY1" fmla="*/ 2164080 h 3878580"/>
              <a:gd name="connsiteX2" fmla="*/ 1089660 w 3246120"/>
              <a:gd name="connsiteY2" fmla="*/ 1722120 h 3878580"/>
              <a:gd name="connsiteX3" fmla="*/ 1623060 w 3246120"/>
              <a:gd name="connsiteY3" fmla="*/ 1950720 h 3878580"/>
              <a:gd name="connsiteX4" fmla="*/ 2171700 w 3246120"/>
              <a:gd name="connsiteY4" fmla="*/ 2156460 h 3878580"/>
              <a:gd name="connsiteX5" fmla="*/ 2712720 w 3246120"/>
              <a:gd name="connsiteY5" fmla="*/ 1722120 h 3878580"/>
              <a:gd name="connsiteX6" fmla="*/ 3246120 w 3246120"/>
              <a:gd name="connsiteY6" fmla="*/ 0 h 387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6120" h="3878580">
                <a:moveTo>
                  <a:pt x="0" y="3878580"/>
                </a:moveTo>
                <a:cubicBezTo>
                  <a:pt x="191135" y="3201035"/>
                  <a:pt x="382270" y="2523490"/>
                  <a:pt x="563880" y="2164080"/>
                </a:cubicBezTo>
                <a:cubicBezTo>
                  <a:pt x="745490" y="1804670"/>
                  <a:pt x="913130" y="1757680"/>
                  <a:pt x="1089660" y="1722120"/>
                </a:cubicBezTo>
                <a:cubicBezTo>
                  <a:pt x="1266190" y="1686560"/>
                  <a:pt x="1442720" y="1878330"/>
                  <a:pt x="1623060" y="1950720"/>
                </a:cubicBezTo>
                <a:cubicBezTo>
                  <a:pt x="1803400" y="2023110"/>
                  <a:pt x="1990090" y="2194560"/>
                  <a:pt x="2171700" y="2156460"/>
                </a:cubicBezTo>
                <a:cubicBezTo>
                  <a:pt x="2353310" y="2118360"/>
                  <a:pt x="2533650" y="2081530"/>
                  <a:pt x="2712720" y="1722120"/>
                </a:cubicBezTo>
                <a:cubicBezTo>
                  <a:pt x="2891790" y="1362710"/>
                  <a:pt x="3068955" y="681355"/>
                  <a:pt x="3246120" y="0"/>
                </a:cubicBezTo>
              </a:path>
            </a:pathLst>
          </a:cu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4926536" y="1292865"/>
            <a:ext cx="15896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graph</a:t>
            </a:r>
            <a:endParaRPr lang="en-GB" sz="1400" b="1" dirty="0">
              <a:latin typeface="Comic Sans MS" panose="030F0702030302020204" pitchFamily="66" charset="0"/>
            </a:endParaRPr>
          </a:p>
        </p:txBody>
      </p:sp>
      <p:sp>
        <p:nvSpPr>
          <p:cNvPr id="22" name="Rectangle 21"/>
          <p:cNvSpPr/>
          <p:nvPr/>
        </p:nvSpPr>
        <p:spPr>
          <a:xfrm>
            <a:off x="9540552" y="821572"/>
            <a:ext cx="15896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pic>
        <p:nvPicPr>
          <p:cNvPr id="23" name="Picture 22"/>
          <p:cNvPicPr>
            <a:picLocks noChangeAspect="1"/>
          </p:cNvPicPr>
          <p:nvPr/>
        </p:nvPicPr>
        <p:blipFill>
          <a:blip r:embed="rId10"/>
          <a:stretch>
            <a:fillRect/>
          </a:stretch>
        </p:blipFill>
        <p:spPr>
          <a:xfrm>
            <a:off x="2295523" y="1230793"/>
            <a:ext cx="4552954" cy="5325910"/>
          </a:xfrm>
          <a:prstGeom prst="rect">
            <a:avLst/>
          </a:prstGeom>
        </p:spPr>
      </p:pic>
      <p:grpSp>
        <p:nvGrpSpPr>
          <p:cNvPr id="24" name="Group 23"/>
          <p:cNvGrpSpPr/>
          <p:nvPr/>
        </p:nvGrpSpPr>
        <p:grpSpPr>
          <a:xfrm>
            <a:off x="107504" y="368660"/>
            <a:ext cx="648072" cy="648072"/>
            <a:chOff x="107504" y="368660"/>
            <a:chExt cx="648072" cy="648072"/>
          </a:xfrm>
        </p:grpSpPr>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6" name="Straight Connector 25"/>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0720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childTnLst>
        </p:cTn>
      </p:par>
    </p:tnLst>
    <p:bldLst>
      <p:bldP spid="8" grpId="0" animBg="1"/>
    </p:bldLst>
  </p:timing>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7" y="3239124"/>
            <a:ext cx="7632846" cy="3502244"/>
          </a:xfrm>
          <a:prstGeom prst="rect">
            <a:avLst/>
          </a:prstGeom>
        </p:spPr>
      </p:pic>
      <p:pic>
        <p:nvPicPr>
          <p:cNvPr id="5" name="Picture 4"/>
          <p:cNvPicPr>
            <a:picLocks noChangeAspect="1"/>
          </p:cNvPicPr>
          <p:nvPr/>
        </p:nvPicPr>
        <p:blipFill>
          <a:blip r:embed="rId3"/>
          <a:stretch>
            <a:fillRect/>
          </a:stretch>
        </p:blipFill>
        <p:spPr>
          <a:xfrm>
            <a:off x="755576" y="476672"/>
            <a:ext cx="7632848" cy="451905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Q8</a:t>
            </a:r>
            <a:endParaRPr lang="en-GB" sz="1400" b="1" dirty="0">
              <a:latin typeface="Comic Sans MS" panose="030F0702030302020204" pitchFamily="66" charset="0"/>
            </a:endParaRPr>
          </a:p>
        </p:txBody>
      </p:sp>
      <p:cxnSp>
        <p:nvCxnSpPr>
          <p:cNvPr id="13" name="Straight Arrow Connector 12"/>
          <p:cNvCxnSpPr>
            <a:stCxn id="17" idx="3"/>
            <a:endCxn id="12"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4" idx="3"/>
            <a:endCxn id="17"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1889144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0512" y="1700808"/>
            <a:ext cx="8562976" cy="18319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1700808"/>
            <a:ext cx="8562975" cy="1831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Q8</a:t>
            </a:r>
            <a:endParaRPr lang="en-GB" sz="1400" b="1" dirty="0">
              <a:latin typeface="Comic Sans MS" panose="030F0702030302020204" pitchFamily="66" charset="0"/>
            </a:endParaRPr>
          </a:p>
        </p:txBody>
      </p:sp>
      <p:cxnSp>
        <p:nvCxnSpPr>
          <p:cNvPr id="19" name="Straight Arrow Connector 18"/>
          <p:cNvCxnSpPr>
            <a:stCxn id="22" idx="3"/>
            <a:endCxn id="18"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20" idx="3"/>
            <a:endCxn id="22"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1106866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2220024"/>
            <a:ext cx="8640958" cy="4017288"/>
          </a:xfrm>
          <a:prstGeom prst="rect">
            <a:avLst/>
          </a:prstGeom>
        </p:spPr>
      </p:pic>
      <p:pic>
        <p:nvPicPr>
          <p:cNvPr id="2" name="Picture 1"/>
          <p:cNvPicPr>
            <a:picLocks noChangeAspect="1"/>
          </p:cNvPicPr>
          <p:nvPr/>
        </p:nvPicPr>
        <p:blipFill>
          <a:blip r:embed="rId3"/>
          <a:stretch>
            <a:fillRect/>
          </a:stretch>
        </p:blipFill>
        <p:spPr>
          <a:xfrm>
            <a:off x="251521" y="980728"/>
            <a:ext cx="8640958" cy="360613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Q12</a:t>
            </a:r>
            <a:endParaRPr lang="en-GB" sz="1400" b="1" dirty="0">
              <a:latin typeface="Comic Sans MS" panose="030F0702030302020204" pitchFamily="66" charset="0"/>
            </a:endParaRPr>
          </a:p>
        </p:txBody>
      </p:sp>
      <p:cxnSp>
        <p:nvCxnSpPr>
          <p:cNvPr id="13" name="Straight Arrow Connector 12"/>
          <p:cNvCxnSpPr>
            <a:stCxn id="17" idx="3"/>
            <a:endCxn id="12"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4" idx="3"/>
            <a:endCxn id="17"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915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512" y="1700808"/>
            <a:ext cx="8562976" cy="19689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1700808"/>
            <a:ext cx="8562975" cy="1968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Q12</a:t>
            </a:r>
            <a:endParaRPr lang="en-GB" sz="1400" b="1" dirty="0">
              <a:latin typeface="Comic Sans MS" panose="030F0702030302020204" pitchFamily="66" charset="0"/>
            </a:endParaRPr>
          </a:p>
        </p:txBody>
      </p:sp>
      <p:cxnSp>
        <p:nvCxnSpPr>
          <p:cNvPr id="14" name="Straight Arrow Connector 13"/>
          <p:cNvCxnSpPr>
            <a:stCxn id="17" idx="3"/>
            <a:endCxn id="11"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6" name="Straight Arrow Connector 15"/>
          <p:cNvCxnSpPr>
            <a:stCxn id="15" idx="3"/>
            <a:endCxn id="17"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946133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4362514"/>
            <a:ext cx="8640958" cy="1802790"/>
          </a:xfrm>
          <a:prstGeom prst="rect">
            <a:avLst/>
          </a:prstGeom>
        </p:spPr>
      </p:pic>
      <p:pic>
        <p:nvPicPr>
          <p:cNvPr id="5" name="Picture 4"/>
          <p:cNvPicPr>
            <a:picLocks noChangeAspect="1"/>
          </p:cNvPicPr>
          <p:nvPr/>
        </p:nvPicPr>
        <p:blipFill>
          <a:blip r:embed="rId3"/>
          <a:stretch>
            <a:fillRect/>
          </a:stretch>
        </p:blipFill>
        <p:spPr>
          <a:xfrm>
            <a:off x="251520" y="980728"/>
            <a:ext cx="8640960" cy="450034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cxnSp>
        <p:nvCxnSpPr>
          <p:cNvPr id="13" name="Straight Arrow Connector 12"/>
          <p:cNvCxnSpPr>
            <a:stCxn id="17" idx="3"/>
            <a:endCxn id="12"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4" idx="3"/>
            <a:endCxn id="17"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394848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0513" y="1916832"/>
            <a:ext cx="8562974" cy="12275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1916832"/>
            <a:ext cx="8562975" cy="1227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cxnSp>
        <p:nvCxnSpPr>
          <p:cNvPr id="19" name="Straight Arrow Connector 18"/>
          <p:cNvCxnSpPr>
            <a:stCxn id="22" idx="3"/>
            <a:endCxn id="18"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20" idx="3"/>
            <a:endCxn id="22"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3057689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normAutofit/>
          </a:bodyPr>
          <a:lstStyle/>
          <a:p>
            <a:pPr algn="ctr"/>
            <a:r>
              <a:rPr lang="en-GB" sz="4800" dirty="0">
                <a:latin typeface="Comic Sans MS" panose="030F0702030302020204" pitchFamily="66" charset="0"/>
              </a:rPr>
              <a:t>Circle Theorems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5"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Rectangle 59">
            <a:hlinkClick r:id="rId6" action="ppaction://hlinksldjump"/>
          </p:cNvPr>
          <p:cNvSpPr/>
          <p:nvPr/>
        </p:nvSpPr>
        <p:spPr>
          <a:xfrm>
            <a:off x="3131968"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14" name="Rectangle 13"/>
          <p:cNvSpPr/>
          <p:nvPr/>
        </p:nvSpPr>
        <p:spPr>
          <a:xfrm>
            <a:off x="54248" y="6525344"/>
            <a:ext cx="989360" cy="28803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Proof</a:t>
            </a:r>
            <a:endParaRPr lang="en-GB" sz="2000" b="1" dirty="0">
              <a:latin typeface="Comic Sans MS" panose="030F0702030302020204" pitchFamily="66" charset="0"/>
            </a:endParaRPr>
          </a:p>
        </p:txBody>
      </p:sp>
      <p:sp>
        <p:nvSpPr>
          <p:cNvPr id="15" name="Rectangle 14">
            <a:hlinkClick r:id="rId7" action="ppaction://hlinksldjump"/>
          </p:cNvPr>
          <p:cNvSpPr/>
          <p:nvPr/>
        </p:nvSpPr>
        <p:spPr>
          <a:xfrm>
            <a:off x="3125349" y="357301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16" name="Rectangle 15">
            <a:hlinkClick r:id="rId8" action="ppaction://hlinksldjump"/>
          </p:cNvPr>
          <p:cNvSpPr/>
          <p:nvPr/>
        </p:nvSpPr>
        <p:spPr>
          <a:xfrm>
            <a:off x="5652248" y="213285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2H Q16</a:t>
            </a:r>
            <a:endParaRPr lang="en-GB" sz="1400" b="1" dirty="0">
              <a:latin typeface="Comic Sans MS" panose="030F0702030302020204" pitchFamily="66" charset="0"/>
            </a:endParaRPr>
          </a:p>
        </p:txBody>
      </p:sp>
      <p:sp>
        <p:nvSpPr>
          <p:cNvPr id="17" name="Rectangle 16">
            <a:hlinkClick r:id="rId9" action="ppaction://hlinksldjump"/>
          </p:cNvPr>
          <p:cNvSpPr/>
          <p:nvPr/>
        </p:nvSpPr>
        <p:spPr>
          <a:xfrm>
            <a:off x="5652120" y="270897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18" name="Rectangle 17">
            <a:hlinkClick r:id="rId10" action="ppaction://hlinksldjump"/>
          </p:cNvPr>
          <p:cNvSpPr/>
          <p:nvPr/>
        </p:nvSpPr>
        <p:spPr>
          <a:xfrm>
            <a:off x="5652120"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smtClean="0">
                <a:latin typeface="Comic Sans MS" panose="030F0702030302020204" pitchFamily="66" charset="0"/>
              </a:rPr>
              <a:t>1H Q8</a:t>
            </a:r>
            <a:endParaRPr lang="en-GB" sz="1400" b="1" dirty="0">
              <a:latin typeface="Comic Sans MS" panose="030F0702030302020204" pitchFamily="66" charset="0"/>
            </a:endParaRPr>
          </a:p>
        </p:txBody>
      </p:sp>
      <p:sp>
        <p:nvSpPr>
          <p:cNvPr id="19" name="Rectangle 18">
            <a:hlinkClick r:id="rId11" action="ppaction://hlinksldjump"/>
          </p:cNvPr>
          <p:cNvSpPr/>
          <p:nvPr/>
        </p:nvSpPr>
        <p:spPr>
          <a:xfrm>
            <a:off x="5652120"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20" name="Rectangle 19">
            <a:hlinkClick r:id="rId12" action="ppaction://hlinksldjump"/>
          </p:cNvPr>
          <p:cNvSpPr/>
          <p:nvPr/>
        </p:nvSpPr>
        <p:spPr>
          <a:xfrm>
            <a:off x="5652120" y="443711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555862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6"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21" name="Straight Arrow Connector 20"/>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Q16</a:t>
            </a:r>
            <a:endParaRPr lang="en-GB" sz="1400" b="1" dirty="0">
              <a:latin typeface="Comic Sans MS" panose="030F0702030302020204" pitchFamily="66" charset="0"/>
            </a:endParaRPr>
          </a:p>
        </p:txBody>
      </p:sp>
      <p:cxnSp>
        <p:nvCxnSpPr>
          <p:cNvPr id="23" name="Straight Arrow Connector 22"/>
          <p:cNvCxnSpPr>
            <a:stCxn id="13" idx="3"/>
            <a:endCxn id="22"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1403648" y="476672"/>
            <a:ext cx="6336704" cy="622626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087055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700808"/>
            <a:ext cx="8784974" cy="21737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81423" y="2391052"/>
            <a:ext cx="8784974" cy="1483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5" name="Rectangle 24"/>
          <p:cNvSpPr/>
          <p:nvPr/>
        </p:nvSpPr>
        <p:spPr>
          <a:xfrm>
            <a:off x="179513" y="1700807"/>
            <a:ext cx="8784974" cy="6902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9" name="Straight Arrow Connector 18"/>
          <p:cNvCxnSpPr>
            <a:stCxn id="13"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Q16</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555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3" grpId="0" animBg="1"/>
      <p:bldP spid="25" grpId="0" animBg="1"/>
    </p:bldLst>
  </p:timing>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59633" y="5589240"/>
            <a:ext cx="6624734" cy="1239158"/>
          </a:xfrm>
          <a:prstGeom prst="rect">
            <a:avLst/>
          </a:prstGeom>
        </p:spPr>
      </p:pic>
      <p:pic>
        <p:nvPicPr>
          <p:cNvPr id="5" name="Picture 4"/>
          <p:cNvPicPr>
            <a:picLocks noChangeAspect="1"/>
          </p:cNvPicPr>
          <p:nvPr/>
        </p:nvPicPr>
        <p:blipFill>
          <a:blip r:embed="rId3"/>
          <a:stretch>
            <a:fillRect/>
          </a:stretch>
        </p:blipFill>
        <p:spPr>
          <a:xfrm>
            <a:off x="1259633" y="4881250"/>
            <a:ext cx="6624734" cy="164409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21" name="Straight Arrow Connector 20"/>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Q10</a:t>
            </a:r>
            <a:endParaRPr lang="en-GB" sz="1400" b="1" dirty="0">
              <a:latin typeface="Comic Sans MS" panose="030F0702030302020204" pitchFamily="66" charset="0"/>
            </a:endParaRPr>
          </a:p>
        </p:txBody>
      </p:sp>
      <p:cxnSp>
        <p:nvCxnSpPr>
          <p:cNvPr id="23" name="Straight Arrow Connector 22"/>
          <p:cNvCxnSpPr>
            <a:stCxn id="13" idx="3"/>
            <a:endCxn id="22"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10"/>
          <a:stretch>
            <a:fillRect/>
          </a:stretch>
        </p:blipFill>
        <p:spPr>
          <a:xfrm>
            <a:off x="1259633" y="476672"/>
            <a:ext cx="6624734" cy="5348582"/>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241110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196752"/>
            <a:ext cx="8496944" cy="26740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7" y="1196751"/>
            <a:ext cx="8496945"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323528" y="1484784"/>
            <a:ext cx="8496943"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3" name="Straight Arrow Connector 22"/>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Q9</a:t>
            </a:r>
            <a:endParaRPr lang="en-GB" sz="1400" b="1" dirty="0">
              <a:latin typeface="Comic Sans MS" panose="030F0702030302020204" pitchFamily="66" charset="0"/>
            </a:endParaRPr>
          </a:p>
        </p:txBody>
      </p:sp>
      <p:cxnSp>
        <p:nvCxnSpPr>
          <p:cNvPr id="25" name="Straight Arrow Connector 24"/>
          <p:cNvCxnSpPr>
            <a:stCxn id="17" idx="3"/>
            <a:endCxn id="24"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23528" y="3645024"/>
            <a:ext cx="8496943" cy="225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67825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3" grpId="0" animBg="1"/>
      <p:bldP spid="18" grpId="0" animBg="1"/>
      <p:bldP spid="26" grpId="0" animBg="1"/>
    </p:bldLst>
  </p:timing>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988840"/>
            <a:ext cx="8784974" cy="13116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81423" y="2852936"/>
            <a:ext cx="8784974" cy="447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5" name="Rectangle 24"/>
          <p:cNvSpPr/>
          <p:nvPr/>
        </p:nvSpPr>
        <p:spPr>
          <a:xfrm>
            <a:off x="179513" y="1988839"/>
            <a:ext cx="8784974" cy="864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Q10</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839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3" grpId="0" animBg="1"/>
      <p:bldP spid="25" grpId="0" animBg="1"/>
    </p:bldLst>
  </p:timing>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3608" y="432238"/>
            <a:ext cx="7056784" cy="62371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21" name="Straight Arrow Connector 20"/>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Q16</a:t>
            </a:r>
            <a:endParaRPr lang="en-GB" sz="1400" b="1" dirty="0">
              <a:latin typeface="Comic Sans MS" panose="030F0702030302020204" pitchFamily="66" charset="0"/>
            </a:endParaRPr>
          </a:p>
        </p:txBody>
      </p:sp>
      <p:cxnSp>
        <p:nvCxnSpPr>
          <p:cNvPr id="23" name="Straight Arrow Connector 22"/>
          <p:cNvCxnSpPr>
            <a:stCxn id="13" idx="3"/>
            <a:endCxn id="22"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0767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424" y="1772816"/>
            <a:ext cx="8781152" cy="204329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81423" y="2924944"/>
            <a:ext cx="8784974" cy="891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9" name="Straight Arrow Connector 18"/>
          <p:cNvCxnSpPr>
            <a:stCxn id="13"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Q16</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77602" y="1772816"/>
            <a:ext cx="8784974" cy="1152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230423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3" grpId="0" animBg="1"/>
      <p:bldP spid="24" grpId="0" animBg="1"/>
    </p:bldLst>
  </p:timing>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2087940"/>
            <a:ext cx="8640960" cy="4149372"/>
          </a:xfrm>
          <a:prstGeom prst="rect">
            <a:avLst/>
          </a:prstGeom>
        </p:spPr>
      </p:pic>
      <p:pic>
        <p:nvPicPr>
          <p:cNvPr id="2" name="Picture 1"/>
          <p:cNvPicPr>
            <a:picLocks noChangeAspect="1"/>
          </p:cNvPicPr>
          <p:nvPr/>
        </p:nvPicPr>
        <p:blipFill>
          <a:blip r:embed="rId3"/>
          <a:stretch>
            <a:fillRect/>
          </a:stretch>
        </p:blipFill>
        <p:spPr>
          <a:xfrm>
            <a:off x="251520" y="1052736"/>
            <a:ext cx="8640960" cy="370817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Q13</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771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512" y="1268760"/>
            <a:ext cx="8562976" cy="27845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1268759"/>
            <a:ext cx="8562975" cy="27845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Q13</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7938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7" y="3239124"/>
            <a:ext cx="7632846" cy="3502244"/>
          </a:xfrm>
          <a:prstGeom prst="rect">
            <a:avLst/>
          </a:prstGeom>
        </p:spPr>
      </p:pic>
      <p:pic>
        <p:nvPicPr>
          <p:cNvPr id="5" name="Picture 4"/>
          <p:cNvPicPr>
            <a:picLocks noChangeAspect="1"/>
          </p:cNvPicPr>
          <p:nvPr/>
        </p:nvPicPr>
        <p:blipFill>
          <a:blip r:embed="rId3"/>
          <a:stretch>
            <a:fillRect/>
          </a:stretch>
        </p:blipFill>
        <p:spPr>
          <a:xfrm>
            <a:off x="755576" y="476672"/>
            <a:ext cx="7632848" cy="451905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2654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0512" y="1700808"/>
            <a:ext cx="8562976" cy="18319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1700808"/>
            <a:ext cx="8562975" cy="1831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917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03647" y="5261174"/>
            <a:ext cx="6336706" cy="1552202"/>
          </a:xfrm>
          <a:prstGeom prst="rect">
            <a:avLst/>
          </a:prstGeom>
        </p:spPr>
      </p:pic>
      <p:pic>
        <p:nvPicPr>
          <p:cNvPr id="4" name="Picture 3"/>
          <p:cNvPicPr>
            <a:picLocks noChangeAspect="1"/>
          </p:cNvPicPr>
          <p:nvPr/>
        </p:nvPicPr>
        <p:blipFill>
          <a:blip r:embed="rId3"/>
          <a:stretch>
            <a:fillRect/>
          </a:stretch>
        </p:blipFill>
        <p:spPr>
          <a:xfrm>
            <a:off x="1403649" y="3894914"/>
            <a:ext cx="6336702" cy="2054366"/>
          </a:xfrm>
          <a:prstGeom prst="rect">
            <a:avLst/>
          </a:prstGeom>
        </p:spPr>
      </p:pic>
      <p:pic>
        <p:nvPicPr>
          <p:cNvPr id="2" name="Picture 1"/>
          <p:cNvPicPr>
            <a:picLocks noChangeAspect="1"/>
          </p:cNvPicPr>
          <p:nvPr/>
        </p:nvPicPr>
        <p:blipFill>
          <a:blip r:embed="rId4"/>
          <a:stretch>
            <a:fillRect/>
          </a:stretch>
        </p:blipFill>
        <p:spPr>
          <a:xfrm>
            <a:off x="1403648" y="404664"/>
            <a:ext cx="6336704" cy="433218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Q16</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8105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513" y="1484784"/>
            <a:ext cx="8562974" cy="19713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1484784"/>
            <a:ext cx="8562975"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Q16</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90512" y="2204864"/>
            <a:ext cx="8562975" cy="1251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52408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59634" y="5542432"/>
            <a:ext cx="6624732" cy="1198936"/>
          </a:xfrm>
          <a:prstGeom prst="rect">
            <a:avLst/>
          </a:prstGeom>
        </p:spPr>
      </p:pic>
      <p:pic>
        <p:nvPicPr>
          <p:cNvPr id="6" name="Picture 5"/>
          <p:cNvPicPr>
            <a:picLocks noChangeAspect="1"/>
          </p:cNvPicPr>
          <p:nvPr/>
        </p:nvPicPr>
        <p:blipFill>
          <a:blip r:embed="rId3"/>
          <a:stretch>
            <a:fillRect/>
          </a:stretch>
        </p:blipFill>
        <p:spPr>
          <a:xfrm>
            <a:off x="1259633" y="4293096"/>
            <a:ext cx="6624734" cy="1539508"/>
          </a:xfrm>
          <a:prstGeom prst="rect">
            <a:avLst/>
          </a:prstGeom>
        </p:spPr>
      </p:pic>
      <p:pic>
        <p:nvPicPr>
          <p:cNvPr id="5" name="Picture 4"/>
          <p:cNvPicPr>
            <a:picLocks noChangeAspect="1"/>
          </p:cNvPicPr>
          <p:nvPr/>
        </p:nvPicPr>
        <p:blipFill>
          <a:blip r:embed="rId4"/>
          <a:stretch>
            <a:fillRect/>
          </a:stretch>
        </p:blipFill>
        <p:spPr>
          <a:xfrm>
            <a:off x="1259633" y="404664"/>
            <a:ext cx="6624734" cy="456478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Q19</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99579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403649" y="5157192"/>
            <a:ext cx="6336702" cy="1648574"/>
          </a:xfrm>
          <a:prstGeom prst="rect">
            <a:avLst/>
          </a:prstGeom>
        </p:spPr>
      </p:pic>
      <p:pic>
        <p:nvPicPr>
          <p:cNvPr id="10" name="Picture 9"/>
          <p:cNvPicPr>
            <a:picLocks noChangeAspect="1"/>
          </p:cNvPicPr>
          <p:nvPr/>
        </p:nvPicPr>
        <p:blipFill>
          <a:blip r:embed="rId3"/>
          <a:stretch>
            <a:fillRect/>
          </a:stretch>
        </p:blipFill>
        <p:spPr>
          <a:xfrm>
            <a:off x="1403649" y="5445224"/>
            <a:ext cx="6336702" cy="972664"/>
          </a:xfrm>
          <a:prstGeom prst="rect">
            <a:avLst/>
          </a:prstGeom>
        </p:spPr>
      </p:pic>
      <p:pic>
        <p:nvPicPr>
          <p:cNvPr id="6" name="Picture 5"/>
          <p:cNvPicPr>
            <a:picLocks noChangeAspect="1"/>
          </p:cNvPicPr>
          <p:nvPr/>
        </p:nvPicPr>
        <p:blipFill>
          <a:blip r:embed="rId4"/>
          <a:stretch>
            <a:fillRect/>
          </a:stretch>
        </p:blipFill>
        <p:spPr>
          <a:xfrm>
            <a:off x="1403649" y="4916404"/>
            <a:ext cx="6336702" cy="888860"/>
          </a:xfrm>
          <a:prstGeom prst="rect">
            <a:avLst/>
          </a:prstGeom>
        </p:spPr>
      </p:pic>
      <p:pic>
        <p:nvPicPr>
          <p:cNvPr id="2" name="Picture 1"/>
          <p:cNvPicPr>
            <a:picLocks noChangeAspect="1"/>
          </p:cNvPicPr>
          <p:nvPr/>
        </p:nvPicPr>
        <p:blipFill>
          <a:blip r:embed="rId5"/>
          <a:stretch>
            <a:fillRect/>
          </a:stretch>
        </p:blipFill>
        <p:spPr>
          <a:xfrm>
            <a:off x="1403649" y="404664"/>
            <a:ext cx="6336702" cy="4726304"/>
          </a:xfrm>
          <a:prstGeom prst="rect">
            <a:avLst/>
          </a:prstGeom>
        </p:spPr>
      </p:pic>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11"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2" name="Straight Arrow Connector 21"/>
          <p:cNvCxnSpPr>
            <a:stCxn id="14"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2"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Q9</a:t>
            </a:r>
            <a:endParaRPr lang="en-GB" sz="1400" b="1" dirty="0">
              <a:latin typeface="Comic Sans MS" panose="030F0702030302020204" pitchFamily="66" charset="0"/>
            </a:endParaRPr>
          </a:p>
        </p:txBody>
      </p:sp>
      <p:cxnSp>
        <p:nvCxnSpPr>
          <p:cNvPr id="24" name="Straight Arrow Connector 23"/>
          <p:cNvCxnSpPr>
            <a:stCxn id="18" idx="3"/>
            <a:endCxn id="23"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8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0513" y="2122734"/>
            <a:ext cx="8562974" cy="802210"/>
          </a:xfrm>
          <a:prstGeom prst="rect">
            <a:avLst/>
          </a:prstGeom>
        </p:spPr>
      </p:pic>
      <p:pic>
        <p:nvPicPr>
          <p:cNvPr id="4" name="Picture 3"/>
          <p:cNvPicPr>
            <a:picLocks noChangeAspect="1"/>
          </p:cNvPicPr>
          <p:nvPr/>
        </p:nvPicPr>
        <p:blipFill>
          <a:blip r:embed="rId3"/>
          <a:stretch>
            <a:fillRect/>
          </a:stretch>
        </p:blipFill>
        <p:spPr>
          <a:xfrm>
            <a:off x="290513" y="1628800"/>
            <a:ext cx="8562974" cy="36153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1599332"/>
            <a:ext cx="8562975" cy="390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p:cNvSpPr/>
          <p:nvPr/>
        </p:nvSpPr>
        <p:spPr>
          <a:xfrm>
            <a:off x="290512" y="2122733"/>
            <a:ext cx="8562975" cy="8022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8"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Q19</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0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Basic Trigonometry</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5"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3150" y="6525344"/>
            <a:ext cx="605500" cy="28803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3D</a:t>
            </a:r>
          </a:p>
        </p:txBody>
      </p:sp>
      <p:sp>
        <p:nvSpPr>
          <p:cNvPr id="28" name="Rectangle 27"/>
          <p:cNvSpPr/>
          <p:nvPr/>
        </p:nvSpPr>
        <p:spPr>
          <a:xfrm>
            <a:off x="755576" y="6525344"/>
            <a:ext cx="2736304"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use Pythagoras instead</a:t>
            </a:r>
          </a:p>
        </p:txBody>
      </p:sp>
      <p:sp>
        <p:nvSpPr>
          <p:cNvPr id="73" name="Rectangle 72">
            <a:hlinkClick r:id="rId6" action="ppaction://hlinksldjump"/>
          </p:cNvPr>
          <p:cNvSpPr/>
          <p:nvPr/>
        </p:nvSpPr>
        <p:spPr>
          <a:xfrm>
            <a:off x="2915816" y="281698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 </a:t>
            </a:r>
          </a:p>
          <a:p>
            <a:pPr algn="ctr"/>
            <a:r>
              <a:rPr lang="en-GB" sz="1200" b="1" dirty="0" smtClean="0">
                <a:latin typeface="Comic Sans MS" panose="030F0702030302020204" pitchFamily="66" charset="0"/>
              </a:rPr>
              <a:t>2H Q17</a:t>
            </a:r>
            <a:endParaRPr lang="en-GB" sz="1200" b="1" dirty="0">
              <a:latin typeface="Comic Sans MS" panose="030F0702030302020204" pitchFamily="66" charset="0"/>
            </a:endParaRPr>
          </a:p>
        </p:txBody>
      </p:sp>
      <p:sp>
        <p:nvSpPr>
          <p:cNvPr id="14" name="Rectangle 13">
            <a:hlinkClick r:id="rId7" action="ppaction://hlinksldjump"/>
          </p:cNvPr>
          <p:cNvSpPr/>
          <p:nvPr/>
        </p:nvSpPr>
        <p:spPr>
          <a:xfrm>
            <a:off x="2915816" y="335699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Practice </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Q11</a:t>
            </a:r>
            <a:endParaRPr lang="en-GB" sz="1200" b="1" dirty="0">
              <a:latin typeface="Comic Sans MS" panose="030F0702030302020204" pitchFamily="66" charset="0"/>
            </a:endParaRPr>
          </a:p>
        </p:txBody>
      </p:sp>
      <p:sp>
        <p:nvSpPr>
          <p:cNvPr id="16" name="Rectangle 15">
            <a:hlinkClick r:id="rId8" action="ppaction://hlinksldjump"/>
          </p:cNvPr>
          <p:cNvSpPr/>
          <p:nvPr/>
        </p:nvSpPr>
        <p:spPr>
          <a:xfrm>
            <a:off x="2915816" y="389710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Practice </a:t>
            </a:r>
          </a:p>
          <a:p>
            <a:pPr algn="ctr"/>
            <a:r>
              <a:rPr lang="en-GB" sz="1200" b="1" dirty="0" smtClean="0">
                <a:latin typeface="Comic Sans MS" panose="030F0702030302020204" pitchFamily="66" charset="0"/>
              </a:rPr>
              <a:t>3H Q2*</a:t>
            </a:r>
            <a:endParaRPr lang="en-GB" sz="1200" b="1" dirty="0">
              <a:latin typeface="Comic Sans MS" panose="030F0702030302020204" pitchFamily="66" charset="0"/>
            </a:endParaRPr>
          </a:p>
        </p:txBody>
      </p:sp>
      <p:sp>
        <p:nvSpPr>
          <p:cNvPr id="17" name="Rectangle 16">
            <a:hlinkClick r:id="rId9" action="ppaction://hlinksldjump"/>
          </p:cNvPr>
          <p:cNvSpPr/>
          <p:nvPr/>
        </p:nvSpPr>
        <p:spPr>
          <a:xfrm>
            <a:off x="5364304" y="227687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2017 </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Q7</a:t>
            </a:r>
            <a:endParaRPr lang="en-GB" sz="1200" b="1" dirty="0">
              <a:latin typeface="Comic Sans MS" panose="030F0702030302020204" pitchFamily="66" charset="0"/>
            </a:endParaRPr>
          </a:p>
        </p:txBody>
      </p:sp>
      <p:sp>
        <p:nvSpPr>
          <p:cNvPr id="18" name="Rectangle 17">
            <a:hlinkClick r:id="rId10" action="ppaction://hlinksldjump"/>
          </p:cNvPr>
          <p:cNvSpPr/>
          <p:nvPr/>
        </p:nvSpPr>
        <p:spPr>
          <a:xfrm>
            <a:off x="5364304" y="281688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 </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Q18</a:t>
            </a:r>
            <a:endParaRPr lang="en-GB" sz="1200" b="1" dirty="0">
              <a:latin typeface="Comic Sans MS" panose="030F0702030302020204" pitchFamily="66" charset="0"/>
            </a:endParaRPr>
          </a:p>
        </p:txBody>
      </p:sp>
      <p:sp>
        <p:nvSpPr>
          <p:cNvPr id="19" name="Rectangle 18">
            <a:hlinkClick r:id="rId11" action="ppaction://hlinksldjump"/>
          </p:cNvPr>
          <p:cNvSpPr/>
          <p:nvPr/>
        </p:nvSpPr>
        <p:spPr>
          <a:xfrm>
            <a:off x="5364304" y="335699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 </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Q14</a:t>
            </a:r>
            <a:endParaRPr lang="en-GB" sz="1200" b="1" dirty="0">
              <a:latin typeface="Comic Sans MS" panose="030F0702030302020204" pitchFamily="66" charset="0"/>
            </a:endParaRPr>
          </a:p>
        </p:txBody>
      </p:sp>
      <p:sp>
        <p:nvSpPr>
          <p:cNvPr id="20" name="Rectangle 19">
            <a:hlinkClick r:id="rId12" action="ppaction://hlinksldjump"/>
          </p:cNvPr>
          <p:cNvSpPr/>
          <p:nvPr/>
        </p:nvSpPr>
        <p:spPr>
          <a:xfrm>
            <a:off x="5364304" y="389700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 </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Q8</a:t>
            </a:r>
            <a:endParaRPr lang="en-GB" sz="1200" b="1" dirty="0">
              <a:latin typeface="Comic Sans MS" panose="030F0702030302020204" pitchFamily="66" charset="0"/>
            </a:endParaRPr>
          </a:p>
        </p:txBody>
      </p:sp>
      <p:sp>
        <p:nvSpPr>
          <p:cNvPr id="21" name="Rectangle 20">
            <a:hlinkClick r:id="rId13" action="ppaction://hlinksldjump"/>
          </p:cNvPr>
          <p:cNvSpPr/>
          <p:nvPr/>
        </p:nvSpPr>
        <p:spPr>
          <a:xfrm>
            <a:off x="5364304" y="443711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 </a:t>
            </a:r>
          </a:p>
          <a:p>
            <a:pPr algn="ctr"/>
            <a:r>
              <a:rPr lang="en-GB" sz="1200" b="1" dirty="0" smtClean="0">
                <a:latin typeface="Comic Sans MS" panose="030F0702030302020204" pitchFamily="66" charset="0"/>
              </a:rPr>
              <a:t>1H Q8</a:t>
            </a:r>
            <a:endParaRPr lang="en-GB" sz="1200" b="1" dirty="0">
              <a:latin typeface="Comic Sans MS" panose="030F0702030302020204" pitchFamily="66" charset="0"/>
            </a:endParaRPr>
          </a:p>
        </p:txBody>
      </p:sp>
      <p:sp>
        <p:nvSpPr>
          <p:cNvPr id="25" name="Rectangle 24">
            <a:hlinkClick r:id="rId14" action="ppaction://hlinksldjump"/>
          </p:cNvPr>
          <p:cNvSpPr/>
          <p:nvPr/>
        </p:nvSpPr>
        <p:spPr>
          <a:xfrm>
            <a:off x="6408312" y="256490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 </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Q11</a:t>
            </a:r>
            <a:endParaRPr lang="en-GB" sz="1200" b="1" dirty="0">
              <a:latin typeface="Comic Sans MS" panose="030F0702030302020204" pitchFamily="66" charset="0"/>
            </a:endParaRPr>
          </a:p>
        </p:txBody>
      </p:sp>
      <p:sp>
        <p:nvSpPr>
          <p:cNvPr id="26" name="Rectangle 25">
            <a:hlinkClick r:id="rId15" action="ppaction://hlinksldjump"/>
          </p:cNvPr>
          <p:cNvSpPr/>
          <p:nvPr/>
        </p:nvSpPr>
        <p:spPr>
          <a:xfrm>
            <a:off x="6408312" y="310501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 </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Q12</a:t>
            </a:r>
            <a:endParaRPr lang="en-GB" sz="1200" b="1" dirty="0">
              <a:latin typeface="Comic Sans MS" panose="030F0702030302020204" pitchFamily="66" charset="0"/>
            </a:endParaRPr>
          </a:p>
        </p:txBody>
      </p:sp>
      <p:sp>
        <p:nvSpPr>
          <p:cNvPr id="27" name="Rectangle 26">
            <a:hlinkClick r:id="rId16" action="ppaction://hlinksldjump"/>
          </p:cNvPr>
          <p:cNvSpPr/>
          <p:nvPr/>
        </p:nvSpPr>
        <p:spPr>
          <a:xfrm>
            <a:off x="6408312" y="3645024"/>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 </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Q20</a:t>
            </a:r>
            <a:endParaRPr lang="en-GB" sz="1200" b="1" dirty="0">
              <a:latin typeface="Comic Sans MS" panose="030F0702030302020204" pitchFamily="66" charset="0"/>
            </a:endParaRPr>
          </a:p>
        </p:txBody>
      </p:sp>
      <p:sp>
        <p:nvSpPr>
          <p:cNvPr id="29" name="Rectangle 28">
            <a:hlinkClick r:id="rId17" action="ppaction://hlinksldjump"/>
          </p:cNvPr>
          <p:cNvSpPr/>
          <p:nvPr/>
        </p:nvSpPr>
        <p:spPr>
          <a:xfrm>
            <a:off x="6408312" y="418513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 </a:t>
            </a:r>
          </a:p>
          <a:p>
            <a:pPr algn="ctr"/>
            <a:r>
              <a:rPr lang="en-GB" sz="1200" b="1" dirty="0" smtClean="0">
                <a:latin typeface="Comic Sans MS" panose="030F0702030302020204" pitchFamily="66" charset="0"/>
              </a:rPr>
              <a:t>2H Q13</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3336663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4911088"/>
            <a:ext cx="7632848" cy="1758272"/>
          </a:xfrm>
          <a:prstGeom prst="rect">
            <a:avLst/>
          </a:prstGeom>
        </p:spPr>
      </p:pic>
      <p:pic>
        <p:nvPicPr>
          <p:cNvPr id="2" name="Picture 1"/>
          <p:cNvPicPr>
            <a:picLocks noChangeAspect="1"/>
          </p:cNvPicPr>
          <p:nvPr/>
        </p:nvPicPr>
        <p:blipFill>
          <a:blip r:embed="rId3"/>
          <a:stretch>
            <a:fillRect/>
          </a:stretch>
        </p:blipFill>
        <p:spPr>
          <a:xfrm>
            <a:off x="755577" y="476672"/>
            <a:ext cx="7632846" cy="469878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Rectangle 16">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9" name="Straight Arrow Connector 18"/>
          <p:cNvCxnSpPr>
            <a:stCxn id="17"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Q17</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360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942" y="1628800"/>
            <a:ext cx="8786116" cy="18400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178941" y="2171505"/>
            <a:ext cx="8784973"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6" name="Rectangle 25"/>
          <p:cNvSpPr/>
          <p:nvPr/>
        </p:nvSpPr>
        <p:spPr>
          <a:xfrm>
            <a:off x="179512" y="1628800"/>
            <a:ext cx="8784973" cy="542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8" name="Straight Arrow Connector 17"/>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Q17</a:t>
            </a:r>
            <a:endParaRPr lang="en-GB" sz="1400" b="1" dirty="0">
              <a:latin typeface="Comic Sans MS" panose="030F0702030302020204" pitchFamily="66" charset="0"/>
            </a:endParaRPr>
          </a:p>
        </p:txBody>
      </p:sp>
      <p:cxnSp>
        <p:nvCxnSpPr>
          <p:cNvPr id="21" name="Straight Arrow Connector 20"/>
          <p:cNvCxnSpPr>
            <a:stCxn id="15" idx="3"/>
            <a:endCxn id="19"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048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5" grpId="0" animBg="1"/>
      <p:bldP spid="26" grpId="0" animBg="1"/>
    </p:bldLst>
  </p:timing>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5537" y="4005064"/>
            <a:ext cx="8352926" cy="2227448"/>
          </a:xfrm>
          <a:prstGeom prst="rect">
            <a:avLst/>
          </a:prstGeom>
        </p:spPr>
      </p:pic>
      <p:pic>
        <p:nvPicPr>
          <p:cNvPr id="5" name="Picture 4"/>
          <p:cNvPicPr>
            <a:picLocks noChangeAspect="1"/>
          </p:cNvPicPr>
          <p:nvPr/>
        </p:nvPicPr>
        <p:blipFill>
          <a:blip r:embed="rId3"/>
          <a:stretch>
            <a:fillRect/>
          </a:stretch>
        </p:blipFill>
        <p:spPr>
          <a:xfrm>
            <a:off x="395536" y="908720"/>
            <a:ext cx="8352928" cy="507436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9" name="Straight Arrow Connector 18"/>
          <p:cNvCxnSpPr>
            <a:stCxn id="17"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Q11</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03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1628800"/>
            <a:ext cx="8784976" cy="13921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6" name="Rectangle 25"/>
          <p:cNvSpPr/>
          <p:nvPr/>
        </p:nvSpPr>
        <p:spPr>
          <a:xfrm>
            <a:off x="179512" y="1628800"/>
            <a:ext cx="8784973" cy="1392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6" name="Rectangle 15">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7" name="Straight Arrow Connector 16"/>
          <p:cNvCxnSpPr>
            <a:stCxn id="13" idx="3"/>
            <a:endCxn id="1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Q11</a:t>
            </a:r>
            <a:endParaRPr lang="en-GB" sz="1400" b="1" dirty="0">
              <a:latin typeface="Comic Sans MS" panose="030F0702030302020204" pitchFamily="66" charset="0"/>
            </a:endParaRPr>
          </a:p>
        </p:txBody>
      </p:sp>
      <p:cxnSp>
        <p:nvCxnSpPr>
          <p:cNvPr id="22" name="Straight Arrow Connector 21"/>
          <p:cNvCxnSpPr>
            <a:stCxn id="16"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4414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6" grpId="0" animBg="1"/>
    </p:bldLst>
  </p:timing>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2132856"/>
            <a:ext cx="8640958" cy="32196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7"/>
          <a:stretch>
            <a:fillRect/>
          </a:stretch>
        </p:blipFill>
        <p:spPr>
          <a:xfrm>
            <a:off x="251521" y="1124744"/>
            <a:ext cx="8640958" cy="1060348"/>
          </a:xfrm>
          <a:prstGeom prst="rect">
            <a:avLst/>
          </a:prstGeom>
        </p:spPr>
      </p:pic>
      <p:sp>
        <p:nvSpPr>
          <p:cNvPr id="15" name="Rectangle 14">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9" name="Straight Arrow Connector 18"/>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Q2</a:t>
            </a:r>
            <a:endParaRPr lang="en-GB" sz="1400" b="1" dirty="0">
              <a:latin typeface="Comic Sans MS" panose="030F0702030302020204" pitchFamily="66" charset="0"/>
            </a:endParaRPr>
          </a:p>
        </p:txBody>
      </p:sp>
      <p:cxnSp>
        <p:nvCxnSpPr>
          <p:cNvPr id="21" name="Straight Arrow Connector 20"/>
          <p:cNvCxnSpPr>
            <a:stCxn id="17"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828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462" y="1628800"/>
            <a:ext cx="8601076" cy="24112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1628799"/>
            <a:ext cx="8601076" cy="2411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7" name="Straight Arrow Connector 16"/>
          <p:cNvCxnSpPr>
            <a:stCxn id="11"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Q2</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376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55577" y="3717032"/>
            <a:ext cx="7632846" cy="3033764"/>
          </a:xfrm>
          <a:prstGeom prst="rect">
            <a:avLst/>
          </a:prstGeom>
        </p:spPr>
      </p:pic>
      <p:pic>
        <p:nvPicPr>
          <p:cNvPr id="6" name="Picture 5"/>
          <p:cNvPicPr>
            <a:picLocks noChangeAspect="1"/>
          </p:cNvPicPr>
          <p:nvPr/>
        </p:nvPicPr>
        <p:blipFill>
          <a:blip r:embed="rId3"/>
          <a:stretch>
            <a:fillRect/>
          </a:stretch>
        </p:blipFill>
        <p:spPr>
          <a:xfrm>
            <a:off x="755576" y="3482828"/>
            <a:ext cx="7632848" cy="138633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9" name="Straight Arrow Connector 18"/>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Q7</a:t>
            </a:r>
            <a:endParaRPr lang="en-GB" sz="1400" b="1" dirty="0">
              <a:latin typeface="Comic Sans MS" panose="030F0702030302020204" pitchFamily="66" charset="0"/>
            </a:endParaRPr>
          </a:p>
        </p:txBody>
      </p:sp>
      <p:cxnSp>
        <p:nvCxnSpPr>
          <p:cNvPr id="21" name="Straight Arrow Connector 20"/>
          <p:cNvCxnSpPr>
            <a:stCxn id="17"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1"/>
          <a:stretch>
            <a:fillRect/>
          </a:stretch>
        </p:blipFill>
        <p:spPr>
          <a:xfrm>
            <a:off x="755576" y="442924"/>
            <a:ext cx="7632848" cy="3130092"/>
          </a:xfrm>
          <a:prstGeom prst="rect">
            <a:avLst/>
          </a:prstGeom>
        </p:spPr>
      </p:pic>
    </p:spTree>
    <p:extLst>
      <p:ext uri="{BB962C8B-B14F-4D97-AF65-F5344CB8AC3E}">
        <p14:creationId xmlns:p14="http://schemas.microsoft.com/office/powerpoint/2010/main" val="400193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1462" y="1484784"/>
            <a:ext cx="8601076" cy="26596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1484785"/>
            <a:ext cx="8601076" cy="439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6" name="Straight Arrow Connector 15"/>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Q7</a:t>
            </a:r>
            <a:endParaRPr lang="en-GB" sz="1400" b="1" dirty="0">
              <a:latin typeface="Comic Sans MS" panose="030F0702030302020204" pitchFamily="66" charset="0"/>
            </a:endParaRPr>
          </a:p>
        </p:txBody>
      </p:sp>
      <p:cxnSp>
        <p:nvCxnSpPr>
          <p:cNvPr id="21" name="Straight Arrow Connector 20"/>
          <p:cNvCxnSpPr>
            <a:stCxn id="14"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71462" y="1923823"/>
            <a:ext cx="8601076" cy="222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813655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513" y="2492896"/>
            <a:ext cx="8784974" cy="3284864"/>
          </a:xfrm>
          <a:prstGeom prst="rect">
            <a:avLst/>
          </a:prstGeom>
        </p:spPr>
      </p:pic>
      <p:pic>
        <p:nvPicPr>
          <p:cNvPr id="4" name="Picture 3"/>
          <p:cNvPicPr>
            <a:picLocks noChangeAspect="1"/>
          </p:cNvPicPr>
          <p:nvPr/>
        </p:nvPicPr>
        <p:blipFill>
          <a:blip r:embed="rId3"/>
          <a:stretch>
            <a:fillRect/>
          </a:stretch>
        </p:blipFill>
        <p:spPr>
          <a:xfrm>
            <a:off x="179513" y="764704"/>
            <a:ext cx="8784974" cy="174587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692696"/>
            <a:ext cx="8784974" cy="406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179513" y="1098777"/>
            <a:ext cx="8784974" cy="1411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5" name="Rectangle 24"/>
          <p:cNvSpPr/>
          <p:nvPr/>
        </p:nvSpPr>
        <p:spPr>
          <a:xfrm>
            <a:off x="179513" y="2510577"/>
            <a:ext cx="8784974" cy="3242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2" name="Straight Arrow Connector 21"/>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Q9</a:t>
            </a:r>
            <a:endParaRPr lang="en-GB" sz="1400" b="1" dirty="0">
              <a:latin typeface="Comic Sans MS" panose="030F0702030302020204" pitchFamily="66" charset="0"/>
            </a:endParaRPr>
          </a:p>
        </p:txBody>
      </p:sp>
      <p:cxnSp>
        <p:nvCxnSpPr>
          <p:cNvPr id="24" name="Straight Arrow Connector 23"/>
          <p:cNvCxnSpPr>
            <a:stCxn id="17" idx="3"/>
            <a:endCxn id="23"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746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18" grpId="0" animBg="1"/>
      <p:bldP spid="25" grpId="0" animBg="1"/>
    </p:bldLst>
  </p:timing>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1" y="3419608"/>
            <a:ext cx="8640958" cy="2817704"/>
          </a:xfrm>
          <a:prstGeom prst="rect">
            <a:avLst/>
          </a:prstGeom>
        </p:spPr>
      </p:pic>
      <p:pic>
        <p:nvPicPr>
          <p:cNvPr id="5" name="Picture 4"/>
          <p:cNvPicPr>
            <a:picLocks noChangeAspect="1"/>
          </p:cNvPicPr>
          <p:nvPr/>
        </p:nvPicPr>
        <p:blipFill>
          <a:blip r:embed="rId3"/>
          <a:stretch>
            <a:fillRect/>
          </a:stretch>
        </p:blipFill>
        <p:spPr>
          <a:xfrm>
            <a:off x="251521" y="3191360"/>
            <a:ext cx="8640958" cy="2757920"/>
          </a:xfrm>
          <a:prstGeom prst="rect">
            <a:avLst/>
          </a:prstGeom>
        </p:spPr>
      </p:pic>
      <p:pic>
        <p:nvPicPr>
          <p:cNvPr id="4" name="Picture 3"/>
          <p:cNvPicPr>
            <a:picLocks noChangeAspect="1"/>
          </p:cNvPicPr>
          <p:nvPr/>
        </p:nvPicPr>
        <p:blipFill>
          <a:blip r:embed="rId4"/>
          <a:stretch>
            <a:fillRect/>
          </a:stretch>
        </p:blipFill>
        <p:spPr>
          <a:xfrm>
            <a:off x="251521" y="980728"/>
            <a:ext cx="8640958" cy="412889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10"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9" name="Straight Arrow Connector 18"/>
          <p:cNvCxnSpPr>
            <a:stCxn id="15"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1"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Q18</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02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462" y="620688"/>
            <a:ext cx="8601076" cy="50340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620687"/>
            <a:ext cx="8601076" cy="3168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271462" y="3789040"/>
            <a:ext cx="8601076" cy="1865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8" name="Straight Arrow Connector 17"/>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Q18</a:t>
            </a:r>
            <a:endParaRPr lang="en-GB" sz="1400" b="1" dirty="0">
              <a:latin typeface="Comic Sans MS" panose="030F0702030302020204" pitchFamily="66" charset="0"/>
            </a:endParaRPr>
          </a:p>
        </p:txBody>
      </p:sp>
      <p:cxnSp>
        <p:nvCxnSpPr>
          <p:cNvPr id="23" name="Straight Arrow Connector 22"/>
          <p:cNvCxnSpPr>
            <a:stCxn id="17" idx="3"/>
            <a:endCxn id="19"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811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2" grpId="0" animBg="1"/>
    </p:bldLst>
  </p:timing>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4365104"/>
            <a:ext cx="8496942" cy="16717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7"/>
          <a:stretch>
            <a:fillRect/>
          </a:stretch>
        </p:blipFill>
        <p:spPr>
          <a:xfrm>
            <a:off x="323528" y="1052736"/>
            <a:ext cx="8496944" cy="3373318"/>
          </a:xfrm>
          <a:prstGeom prst="rect">
            <a:avLst/>
          </a:prstGeom>
        </p:spPr>
      </p:pic>
      <p:sp>
        <p:nvSpPr>
          <p:cNvPr id="15" name="Rectangle 14">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9" name="Straight Arrow Connector 18"/>
          <p:cNvCxnSpPr>
            <a:stCxn id="15"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Q14</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71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1463" y="2060848"/>
            <a:ext cx="8601074" cy="10923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2060848"/>
            <a:ext cx="8601076" cy="1092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4" name="Straight Arrow Connector 13"/>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Q14</a:t>
            </a:r>
            <a:endParaRPr lang="en-GB" sz="1400" b="1" dirty="0">
              <a:latin typeface="Comic Sans MS" panose="030F0702030302020204" pitchFamily="66" charset="0"/>
            </a:endParaRPr>
          </a:p>
        </p:txBody>
      </p:sp>
      <p:cxnSp>
        <p:nvCxnSpPr>
          <p:cNvPr id="20" name="Straight Arrow Connector 19"/>
          <p:cNvCxnSpPr>
            <a:stCxn id="13" idx="3"/>
            <a:endCxn id="16"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144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9" y="3688652"/>
            <a:ext cx="8496942" cy="2476652"/>
          </a:xfrm>
          <a:prstGeom prst="rect">
            <a:avLst/>
          </a:prstGeom>
        </p:spPr>
      </p:pic>
      <p:pic>
        <p:nvPicPr>
          <p:cNvPr id="2" name="Picture 1"/>
          <p:cNvPicPr>
            <a:picLocks noChangeAspect="1"/>
          </p:cNvPicPr>
          <p:nvPr/>
        </p:nvPicPr>
        <p:blipFill>
          <a:blip r:embed="rId3"/>
          <a:stretch>
            <a:fillRect/>
          </a:stretch>
        </p:blipFill>
        <p:spPr>
          <a:xfrm>
            <a:off x="323528" y="980728"/>
            <a:ext cx="8496944" cy="395547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Rectangle 2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3" name="Rectangle 22">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24" name="Straight Arrow Connector 23"/>
          <p:cNvCxnSpPr>
            <a:stCxn id="22" idx="3"/>
            <a:endCxn id="2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775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844824"/>
            <a:ext cx="8496942" cy="9996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844824"/>
            <a:ext cx="849694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4" name="Rectangle 23"/>
          <p:cNvSpPr/>
          <p:nvPr/>
        </p:nvSpPr>
        <p:spPr>
          <a:xfrm>
            <a:off x="323529" y="2276872"/>
            <a:ext cx="8496942" cy="567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6" name="Straight Arrow Connector 15"/>
          <p:cNvCxnSpPr>
            <a:stCxn id="13"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23" name="Straight Arrow Connector 22"/>
          <p:cNvCxnSpPr>
            <a:stCxn id="15" idx="3"/>
            <a:endCxn id="22"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410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7" grpId="0" animBg="1"/>
      <p:bldP spid="24" grpId="0" animBg="1"/>
    </p:bldLst>
  </p:timing>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7" y="3239124"/>
            <a:ext cx="7632846" cy="3502244"/>
          </a:xfrm>
          <a:prstGeom prst="rect">
            <a:avLst/>
          </a:prstGeom>
        </p:spPr>
      </p:pic>
      <p:pic>
        <p:nvPicPr>
          <p:cNvPr id="5" name="Picture 4"/>
          <p:cNvPicPr>
            <a:picLocks noChangeAspect="1"/>
          </p:cNvPicPr>
          <p:nvPr/>
        </p:nvPicPr>
        <p:blipFill>
          <a:blip r:embed="rId3"/>
          <a:stretch>
            <a:fillRect/>
          </a:stretch>
        </p:blipFill>
        <p:spPr>
          <a:xfrm>
            <a:off x="755576" y="476672"/>
            <a:ext cx="7632848" cy="451905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21" name="Straight Arrow Connector 20"/>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Q8</a:t>
            </a:r>
            <a:endParaRPr lang="en-GB" sz="1400" b="1" dirty="0">
              <a:latin typeface="Comic Sans MS" panose="030F0702030302020204" pitchFamily="66" charset="0"/>
            </a:endParaRPr>
          </a:p>
        </p:txBody>
      </p:sp>
      <p:cxnSp>
        <p:nvCxnSpPr>
          <p:cNvPr id="23" name="Straight Arrow Connector 22"/>
          <p:cNvCxnSpPr>
            <a:stCxn id="19" idx="3"/>
            <a:endCxn id="22"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217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0512" y="1700808"/>
            <a:ext cx="8562976" cy="18319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90512" y="1700808"/>
            <a:ext cx="8562975" cy="1831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Q8</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2376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1736812"/>
            <a:ext cx="8640958" cy="4500500"/>
          </a:xfrm>
          <a:prstGeom prst="rect">
            <a:avLst/>
          </a:prstGeom>
        </p:spPr>
      </p:pic>
      <p:pic>
        <p:nvPicPr>
          <p:cNvPr id="4" name="Picture 3"/>
          <p:cNvPicPr>
            <a:picLocks noChangeAspect="1"/>
          </p:cNvPicPr>
          <p:nvPr/>
        </p:nvPicPr>
        <p:blipFill>
          <a:blip r:embed="rId3"/>
          <a:stretch>
            <a:fillRect/>
          </a:stretch>
        </p:blipFill>
        <p:spPr>
          <a:xfrm>
            <a:off x="251521" y="980728"/>
            <a:ext cx="8640958" cy="325806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Rectangle 14">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21" name="Straight Arrow Connector 20"/>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Q11</a:t>
            </a:r>
            <a:endParaRPr lang="en-GB" sz="1400" b="1" dirty="0">
              <a:latin typeface="Comic Sans MS" panose="030F0702030302020204" pitchFamily="66" charset="0"/>
            </a:endParaRPr>
          </a:p>
        </p:txBody>
      </p:sp>
      <p:cxnSp>
        <p:nvCxnSpPr>
          <p:cNvPr id="23" name="Straight Arrow Connector 22"/>
          <p:cNvCxnSpPr>
            <a:stCxn id="17" idx="3"/>
            <a:endCxn id="22"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669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463" y="1628800"/>
            <a:ext cx="8601074" cy="19421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1556792"/>
            <a:ext cx="8601076" cy="2014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8" name="Straight Arrow Connector 17"/>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Q11</a:t>
            </a:r>
            <a:endParaRPr lang="en-GB" sz="1400" b="1" dirty="0">
              <a:latin typeface="Comic Sans MS" panose="030F0702030302020204" pitchFamily="66" charset="0"/>
            </a:endParaRPr>
          </a:p>
        </p:txBody>
      </p:sp>
      <p:cxnSp>
        <p:nvCxnSpPr>
          <p:cNvPr id="21" name="Straight Arrow Connector 20"/>
          <p:cNvCxnSpPr>
            <a:stCxn id="17" idx="3"/>
            <a:endCxn id="19"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661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71600" y="5595690"/>
            <a:ext cx="7200800" cy="1217686"/>
          </a:xfrm>
          <a:prstGeom prst="rect">
            <a:avLst/>
          </a:prstGeom>
        </p:spPr>
      </p:pic>
      <p:pic>
        <p:nvPicPr>
          <p:cNvPr id="4" name="Picture 3"/>
          <p:cNvPicPr>
            <a:picLocks noChangeAspect="1"/>
          </p:cNvPicPr>
          <p:nvPr/>
        </p:nvPicPr>
        <p:blipFill>
          <a:blip r:embed="rId3"/>
          <a:stretch>
            <a:fillRect/>
          </a:stretch>
        </p:blipFill>
        <p:spPr>
          <a:xfrm>
            <a:off x="971600" y="404664"/>
            <a:ext cx="7200800" cy="554978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9"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2" name="Straight Arrow Connector 21"/>
          <p:cNvCxnSpPr>
            <a:stCxn id="14"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Q10</a:t>
            </a:r>
            <a:endParaRPr lang="en-GB" sz="1400" b="1" dirty="0">
              <a:latin typeface="Comic Sans MS" panose="030F0702030302020204" pitchFamily="66" charset="0"/>
            </a:endParaRPr>
          </a:p>
        </p:txBody>
      </p:sp>
      <p:cxnSp>
        <p:nvCxnSpPr>
          <p:cNvPr id="24" name="Straight Arrow Connector 23"/>
          <p:cNvCxnSpPr>
            <a:stCxn id="18" idx="3"/>
            <a:endCxn id="23"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765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1484784"/>
            <a:ext cx="8640956" cy="47215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7"/>
          <a:stretch>
            <a:fillRect/>
          </a:stretch>
        </p:blipFill>
        <p:spPr>
          <a:xfrm>
            <a:off x="251521" y="1052736"/>
            <a:ext cx="8640958" cy="4276104"/>
          </a:xfrm>
          <a:prstGeom prst="rect">
            <a:avLst/>
          </a:prstGeom>
        </p:spPr>
      </p:pic>
      <p:sp>
        <p:nvSpPr>
          <p:cNvPr id="13" name="Rectangle 12">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7" name="Straight Arrow Connector 16"/>
          <p:cNvCxnSpPr>
            <a:stCxn id="13"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Q12</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670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703458"/>
            <a:ext cx="8496942" cy="46697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692695"/>
            <a:ext cx="8496942" cy="4680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8" name="Straight Arrow Connector 17"/>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Q12</a:t>
            </a:r>
            <a:endParaRPr lang="en-GB" sz="1400" b="1" dirty="0">
              <a:latin typeface="Comic Sans MS" panose="030F0702030302020204" pitchFamily="66" charset="0"/>
            </a:endParaRPr>
          </a:p>
        </p:txBody>
      </p:sp>
      <p:cxnSp>
        <p:nvCxnSpPr>
          <p:cNvPr id="20" name="Straight Arrow Connector 19"/>
          <p:cNvCxnSpPr>
            <a:stCxn id="14" idx="3"/>
            <a:endCxn id="19"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112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7" y="2361116"/>
            <a:ext cx="8496945" cy="3804188"/>
          </a:xfrm>
          <a:prstGeom prst="rect">
            <a:avLst/>
          </a:prstGeom>
        </p:spPr>
      </p:pic>
      <p:pic>
        <p:nvPicPr>
          <p:cNvPr id="2" name="Picture 1"/>
          <p:cNvPicPr>
            <a:picLocks noChangeAspect="1"/>
          </p:cNvPicPr>
          <p:nvPr/>
        </p:nvPicPr>
        <p:blipFill>
          <a:blip r:embed="rId3"/>
          <a:stretch>
            <a:fillRect/>
          </a:stretch>
        </p:blipFill>
        <p:spPr>
          <a:xfrm>
            <a:off x="323528" y="1052736"/>
            <a:ext cx="8496944" cy="408439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7" name="Straight Arrow Connector 16"/>
          <p:cNvCxnSpPr>
            <a:stCxn id="13"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441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484784"/>
            <a:ext cx="8496942" cy="18211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484782"/>
            <a:ext cx="8496942" cy="1821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8" name="Straight Arrow Connector 17"/>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cxnSp>
        <p:nvCxnSpPr>
          <p:cNvPr id="20" name="Straight Arrow Connector 19"/>
          <p:cNvCxnSpPr>
            <a:stCxn id="14" idx="3"/>
            <a:endCxn id="19"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832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8" y="3498370"/>
            <a:ext cx="8496944" cy="2738942"/>
          </a:xfrm>
          <a:prstGeom prst="rect">
            <a:avLst/>
          </a:prstGeom>
        </p:spPr>
      </p:pic>
      <p:pic>
        <p:nvPicPr>
          <p:cNvPr id="6" name="Picture 5"/>
          <p:cNvPicPr>
            <a:picLocks noChangeAspect="1"/>
          </p:cNvPicPr>
          <p:nvPr/>
        </p:nvPicPr>
        <p:blipFill>
          <a:blip r:embed="rId3"/>
          <a:stretch>
            <a:fillRect/>
          </a:stretch>
        </p:blipFill>
        <p:spPr>
          <a:xfrm>
            <a:off x="323529" y="3482924"/>
            <a:ext cx="8496942" cy="2250332"/>
          </a:xfrm>
          <a:prstGeom prst="rect">
            <a:avLst/>
          </a:prstGeom>
        </p:spPr>
      </p:pic>
      <p:pic>
        <p:nvPicPr>
          <p:cNvPr id="2" name="Picture 1"/>
          <p:cNvPicPr>
            <a:picLocks noChangeAspect="1"/>
          </p:cNvPicPr>
          <p:nvPr/>
        </p:nvPicPr>
        <p:blipFill>
          <a:blip r:embed="rId4"/>
          <a:stretch>
            <a:fillRect/>
          </a:stretch>
        </p:blipFill>
        <p:spPr>
          <a:xfrm>
            <a:off x="323528" y="1052736"/>
            <a:ext cx="8496944" cy="3587080"/>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Rectangle 14">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10"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21" name="Straight Arrow Connector 20"/>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1"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Q13</a:t>
            </a:r>
            <a:endParaRPr lang="en-GB" sz="1400" b="1" dirty="0">
              <a:latin typeface="Comic Sans MS" panose="030F0702030302020204" pitchFamily="66" charset="0"/>
            </a:endParaRPr>
          </a:p>
        </p:txBody>
      </p:sp>
      <p:cxnSp>
        <p:nvCxnSpPr>
          <p:cNvPr id="23" name="Straight Arrow Connector 22"/>
          <p:cNvCxnSpPr>
            <a:stCxn id="17" idx="3"/>
            <a:endCxn id="22"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872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1462" y="1772816"/>
            <a:ext cx="8601076" cy="17753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1772815"/>
            <a:ext cx="8601076" cy="720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271462" y="2492896"/>
            <a:ext cx="8601076" cy="1082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6" name="Straight Arrow Connector 15"/>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Q13</a:t>
            </a:r>
            <a:endParaRPr lang="en-GB" sz="1400" b="1" dirty="0">
              <a:latin typeface="Comic Sans MS" panose="030F0702030302020204" pitchFamily="66" charset="0"/>
            </a:endParaRPr>
          </a:p>
        </p:txBody>
      </p:sp>
      <p:cxnSp>
        <p:nvCxnSpPr>
          <p:cNvPr id="23" name="Straight Arrow Connector 22"/>
          <p:cNvCxnSpPr>
            <a:stCxn id="14"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90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2" grpId="0" animBg="1"/>
    </p:bldLst>
  </p:timing>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fontScale="90000"/>
          </a:bodyPr>
          <a:lstStyle/>
          <a:p>
            <a:pPr algn="ctr"/>
            <a:r>
              <a:rPr lang="en-GB" sz="4800" dirty="0">
                <a:latin typeface="Comic Sans MS" panose="030F0702030302020204" pitchFamily="66" charset="0"/>
              </a:rPr>
              <a:t>Trig Exact Values &amp; Graphs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3" name="Straight Arrow Connector 12"/>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3" name="Rectangle 72">
            <a:hlinkClick r:id="rId5" action="ppaction://hlinksldjump"/>
          </p:cNvPr>
          <p:cNvSpPr/>
          <p:nvPr/>
        </p:nvSpPr>
        <p:spPr>
          <a:xfrm>
            <a:off x="3059832" y="274489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2H Q17</a:t>
            </a:r>
            <a:endParaRPr lang="en-GB" sz="1200" b="1" dirty="0">
              <a:latin typeface="Comic Sans MS" panose="030F0702030302020204" pitchFamily="66" charset="0"/>
            </a:endParaRPr>
          </a:p>
        </p:txBody>
      </p:sp>
      <p:sp>
        <p:nvSpPr>
          <p:cNvPr id="14" name="Rectangle 13">
            <a:hlinkClick r:id="rId6"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
        <p:nvSpPr>
          <p:cNvPr id="19" name="Rectangle 18"/>
          <p:cNvSpPr/>
          <p:nvPr/>
        </p:nvSpPr>
        <p:spPr>
          <a:xfrm>
            <a:off x="116260" y="6290624"/>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Graphs</a:t>
            </a:r>
            <a:endParaRPr lang="en-GB" sz="1200" b="1" dirty="0">
              <a:latin typeface="Comic Sans MS" panose="030F0702030302020204" pitchFamily="66" charset="0"/>
            </a:endParaRPr>
          </a:p>
        </p:txBody>
      </p:sp>
      <p:sp>
        <p:nvSpPr>
          <p:cNvPr id="12" name="Rectangle 11">
            <a:hlinkClick r:id="rId7" action="ppaction://hlinksldjump"/>
          </p:cNvPr>
          <p:cNvSpPr/>
          <p:nvPr/>
        </p:nvSpPr>
        <p:spPr>
          <a:xfrm>
            <a:off x="3059940" y="3284984"/>
            <a:ext cx="972000" cy="468000"/>
          </a:xfrm>
          <a:prstGeom prst="rect">
            <a:avLst/>
          </a:prstGeom>
          <a:gradFill flip="none" rotWithShape="1">
            <a:gsLst>
              <a:gs pos="0">
                <a:schemeClr val="accent1"/>
              </a:gs>
              <a:gs pos="100000">
                <a:schemeClr val="accent2"/>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Practice</a:t>
            </a:r>
          </a:p>
          <a:p>
            <a:pPr algn="ctr"/>
            <a:r>
              <a:rPr lang="en-GB" sz="1200" b="1" dirty="0" smtClean="0">
                <a:latin typeface="Comic Sans MS" panose="030F0702030302020204" pitchFamily="66" charset="0"/>
              </a:rPr>
              <a:t>2H Q13</a:t>
            </a:r>
            <a:endParaRPr lang="en-GB" sz="1200" b="1" dirty="0">
              <a:latin typeface="Comic Sans MS" panose="030F0702030302020204" pitchFamily="66" charset="0"/>
            </a:endParaRPr>
          </a:p>
        </p:txBody>
      </p:sp>
      <p:sp>
        <p:nvSpPr>
          <p:cNvPr id="15" name="Rectangle 14">
            <a:hlinkClick r:id="rId8" action="ppaction://hlinksldjump"/>
          </p:cNvPr>
          <p:cNvSpPr/>
          <p:nvPr/>
        </p:nvSpPr>
        <p:spPr>
          <a:xfrm>
            <a:off x="3059940" y="382509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Practice</a:t>
            </a:r>
          </a:p>
          <a:p>
            <a:pPr algn="ctr"/>
            <a:r>
              <a:rPr lang="en-GB" sz="1200" b="1" dirty="0" smtClean="0">
                <a:latin typeface="Comic Sans MS" panose="030F0702030302020204" pitchFamily="66" charset="0"/>
              </a:rPr>
              <a:t>2H Q16</a:t>
            </a:r>
            <a:endParaRPr lang="en-GB" sz="1200" b="1" dirty="0">
              <a:latin typeface="Comic Sans MS" panose="030F0702030302020204" pitchFamily="66" charset="0"/>
            </a:endParaRPr>
          </a:p>
        </p:txBody>
      </p:sp>
      <p:sp>
        <p:nvSpPr>
          <p:cNvPr id="20" name="Rectangle 19">
            <a:hlinkClick r:id="rId9" action="ppaction://hlinksldjump"/>
          </p:cNvPr>
          <p:cNvSpPr/>
          <p:nvPr/>
        </p:nvSpPr>
        <p:spPr>
          <a:xfrm>
            <a:off x="4968152" y="2744976"/>
            <a:ext cx="972000" cy="468000"/>
          </a:xfrm>
          <a:prstGeom prst="rect">
            <a:avLst/>
          </a:prstGeom>
          <a:gradFill flip="none" rotWithShape="1">
            <a:gsLst>
              <a:gs pos="0">
                <a:schemeClr val="accent6"/>
              </a:gs>
              <a:gs pos="100000">
                <a:schemeClr val="accent2">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smtClean="0">
                <a:latin typeface="Comic Sans MS" panose="030F0702030302020204" pitchFamily="66" charset="0"/>
              </a:rPr>
              <a:t>3H Q15</a:t>
            </a:r>
            <a:endParaRPr lang="en-GB" sz="1200" b="1" dirty="0">
              <a:latin typeface="Comic Sans MS" panose="030F0702030302020204" pitchFamily="66" charset="0"/>
            </a:endParaRPr>
          </a:p>
        </p:txBody>
      </p:sp>
      <p:sp>
        <p:nvSpPr>
          <p:cNvPr id="21" name="Rectangle 20"/>
          <p:cNvSpPr/>
          <p:nvPr/>
        </p:nvSpPr>
        <p:spPr>
          <a:xfrm>
            <a:off x="107504" y="5733256"/>
            <a:ext cx="972000" cy="46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Solving equations</a:t>
            </a:r>
            <a:endParaRPr lang="en-GB" sz="1200" b="1" dirty="0">
              <a:latin typeface="Comic Sans MS" panose="030F0702030302020204" pitchFamily="66" charset="0"/>
            </a:endParaRPr>
          </a:p>
        </p:txBody>
      </p:sp>
      <p:sp>
        <p:nvSpPr>
          <p:cNvPr id="22" name="Rectangle 21">
            <a:hlinkClick r:id="rId10" action="ppaction://hlinksldjump"/>
          </p:cNvPr>
          <p:cNvSpPr/>
          <p:nvPr/>
        </p:nvSpPr>
        <p:spPr>
          <a:xfrm>
            <a:off x="4968152" y="328498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Q8</a:t>
            </a:r>
            <a:endParaRPr lang="en-GB" sz="1200" b="1" dirty="0">
              <a:latin typeface="Comic Sans MS" panose="030F0702030302020204" pitchFamily="66" charset="0"/>
            </a:endParaRPr>
          </a:p>
        </p:txBody>
      </p:sp>
      <p:sp>
        <p:nvSpPr>
          <p:cNvPr id="23" name="Rectangle 22">
            <a:hlinkClick r:id="rId11" action="ppaction://hlinksldjump"/>
          </p:cNvPr>
          <p:cNvSpPr/>
          <p:nvPr/>
        </p:nvSpPr>
        <p:spPr>
          <a:xfrm>
            <a:off x="4968152" y="3825096"/>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a:t>
            </a:r>
          </a:p>
          <a:p>
            <a:pPr algn="ctr"/>
            <a:r>
              <a:rPr lang="en-GB" sz="1200" b="1" dirty="0" smtClean="0">
                <a:latin typeface="Comic Sans MS" panose="030F0702030302020204" pitchFamily="66" charset="0"/>
              </a:rPr>
              <a:t>1H Q17</a:t>
            </a:r>
            <a:endParaRPr lang="en-GB" sz="1200" b="1" dirty="0">
              <a:latin typeface="Comic Sans MS" panose="030F0702030302020204" pitchFamily="66" charset="0"/>
            </a:endParaRPr>
          </a:p>
        </p:txBody>
      </p:sp>
      <p:sp>
        <p:nvSpPr>
          <p:cNvPr id="24" name="Rectangle 23">
            <a:hlinkClick r:id="rId12" action="ppaction://hlinksldjump"/>
          </p:cNvPr>
          <p:cNvSpPr/>
          <p:nvPr/>
        </p:nvSpPr>
        <p:spPr>
          <a:xfrm>
            <a:off x="6048272" y="274497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Q11</a:t>
            </a:r>
            <a:endParaRPr lang="en-GB" sz="1200" b="1" dirty="0">
              <a:latin typeface="Comic Sans MS" panose="030F0702030302020204" pitchFamily="66" charset="0"/>
            </a:endParaRPr>
          </a:p>
        </p:txBody>
      </p:sp>
      <p:sp>
        <p:nvSpPr>
          <p:cNvPr id="25" name="Rectangle 24">
            <a:hlinkClick r:id="rId13" action="ppaction://hlinksldjump"/>
          </p:cNvPr>
          <p:cNvSpPr/>
          <p:nvPr/>
        </p:nvSpPr>
        <p:spPr>
          <a:xfrm>
            <a:off x="6048272" y="328508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Q13</a:t>
            </a:r>
            <a:endParaRPr lang="en-GB" sz="1200" b="1" dirty="0">
              <a:latin typeface="Comic Sans MS" panose="030F0702030302020204" pitchFamily="66" charset="0"/>
            </a:endParaRPr>
          </a:p>
        </p:txBody>
      </p:sp>
      <p:sp>
        <p:nvSpPr>
          <p:cNvPr id="26" name="Rectangle 25">
            <a:hlinkClick r:id="rId14" action="ppaction://hlinksldjump"/>
          </p:cNvPr>
          <p:cNvSpPr/>
          <p:nvPr/>
        </p:nvSpPr>
        <p:spPr>
          <a:xfrm>
            <a:off x="6048272" y="3825096"/>
            <a:ext cx="972000" cy="468000"/>
          </a:xfrm>
          <a:prstGeom prst="rect">
            <a:avLst/>
          </a:prstGeom>
          <a:gradFill flip="none" rotWithShape="1">
            <a:gsLst>
              <a:gs pos="0">
                <a:schemeClr val="accent6"/>
              </a:gs>
              <a:gs pos="100000">
                <a:schemeClr val="accent2">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smtClean="0">
                <a:latin typeface="Comic Sans MS" panose="030F0702030302020204" pitchFamily="66" charset="0"/>
              </a:rPr>
              <a:t>3H Q18</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2511775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4911088"/>
            <a:ext cx="7632848" cy="1758272"/>
          </a:xfrm>
          <a:prstGeom prst="rect">
            <a:avLst/>
          </a:prstGeom>
        </p:spPr>
      </p:pic>
      <p:pic>
        <p:nvPicPr>
          <p:cNvPr id="2" name="Picture 1"/>
          <p:cNvPicPr>
            <a:picLocks noChangeAspect="1"/>
          </p:cNvPicPr>
          <p:nvPr/>
        </p:nvPicPr>
        <p:blipFill>
          <a:blip r:embed="rId3"/>
          <a:stretch>
            <a:fillRect/>
          </a:stretch>
        </p:blipFill>
        <p:spPr>
          <a:xfrm>
            <a:off x="755577" y="476672"/>
            <a:ext cx="7632846" cy="469878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2" name="Rectangle 21">
            <a:hlinkClick r:id="rId7"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Q17</a:t>
            </a:r>
            <a:endParaRPr lang="en-GB" sz="1400" b="1" dirty="0">
              <a:latin typeface="Comic Sans MS" panose="030F0702030302020204" pitchFamily="66" charset="0"/>
            </a:endParaRPr>
          </a:p>
        </p:txBody>
      </p:sp>
      <p:cxnSp>
        <p:nvCxnSpPr>
          <p:cNvPr id="23" name="Straight Arrow Connector 22"/>
          <p:cNvCxnSpPr>
            <a:endCxn id="22"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1" name="Straight Arrow Connector 10"/>
          <p:cNvCxnSpPr>
            <a:stCxn id="10"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hlinkClick r:id="rId9"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461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942" y="1628800"/>
            <a:ext cx="8786116" cy="18400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178941" y="2171505"/>
            <a:ext cx="8784973"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6" name="Rectangle 25"/>
          <p:cNvSpPr/>
          <p:nvPr/>
        </p:nvSpPr>
        <p:spPr>
          <a:xfrm>
            <a:off x="179512" y="1628800"/>
            <a:ext cx="8784973" cy="542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Q17</a:t>
            </a:r>
            <a:endParaRPr lang="en-GB" sz="1400" b="1" dirty="0">
              <a:latin typeface="Comic Sans MS" panose="030F0702030302020204" pitchFamily="66" charset="0"/>
            </a:endParaRPr>
          </a:p>
        </p:txBody>
      </p:sp>
      <p:cxnSp>
        <p:nvCxnSpPr>
          <p:cNvPr id="13" name="Straight Arrow Connector 12"/>
          <p:cNvCxnSpPr>
            <a:endCxn id="11"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1393620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5" grpId="0" animBg="1"/>
      <p:bldP spid="26" grpId="0" animBg="1"/>
    </p:bldLst>
  </p:timing>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07704" y="6093296"/>
            <a:ext cx="5328592" cy="709704"/>
          </a:xfrm>
          <a:prstGeom prst="rect">
            <a:avLst/>
          </a:prstGeom>
        </p:spPr>
      </p:pic>
      <p:pic>
        <p:nvPicPr>
          <p:cNvPr id="6" name="Picture 5"/>
          <p:cNvPicPr>
            <a:picLocks noChangeAspect="1"/>
          </p:cNvPicPr>
          <p:nvPr/>
        </p:nvPicPr>
        <p:blipFill>
          <a:blip r:embed="rId3"/>
          <a:stretch>
            <a:fillRect/>
          </a:stretch>
        </p:blipFill>
        <p:spPr>
          <a:xfrm>
            <a:off x="1907704" y="5762186"/>
            <a:ext cx="5328592" cy="83516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2" name="Rectangle 21">
            <a:hlinkClick r:id="rId7"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Q13</a:t>
            </a:r>
            <a:endParaRPr lang="en-GB" sz="1400" b="1" dirty="0">
              <a:latin typeface="Comic Sans MS" panose="030F0702030302020204" pitchFamily="66" charset="0"/>
            </a:endParaRPr>
          </a:p>
        </p:txBody>
      </p:sp>
      <p:cxnSp>
        <p:nvCxnSpPr>
          <p:cNvPr id="23" name="Straight Arrow Connector 22"/>
          <p:cNvCxnSpPr>
            <a:endCxn id="22"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1" name="Straight Arrow Connector 10"/>
          <p:cNvCxnSpPr>
            <a:stCxn id="10"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hlinkClick r:id="rId9"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11"/>
          <a:stretch>
            <a:fillRect/>
          </a:stretch>
        </p:blipFill>
        <p:spPr>
          <a:xfrm>
            <a:off x="1907704" y="414178"/>
            <a:ext cx="5328592" cy="5597596"/>
          </a:xfrm>
          <a:prstGeom prst="rect">
            <a:avLst/>
          </a:prstGeom>
        </p:spPr>
      </p:pic>
      <p:sp>
        <p:nvSpPr>
          <p:cNvPr id="8" name="Freeform 7"/>
          <p:cNvSpPr/>
          <p:nvPr/>
        </p:nvSpPr>
        <p:spPr>
          <a:xfrm>
            <a:off x="2143125" y="1495416"/>
            <a:ext cx="4662488" cy="895704"/>
          </a:xfrm>
          <a:custGeom>
            <a:avLst/>
            <a:gdLst>
              <a:gd name="connsiteX0" fmla="*/ 0 w 4662488"/>
              <a:gd name="connsiteY0" fmla="*/ 471497 h 895704"/>
              <a:gd name="connsiteX1" fmla="*/ 366713 w 4662488"/>
              <a:gd name="connsiteY1" fmla="*/ 238134 h 895704"/>
              <a:gd name="connsiteX2" fmla="*/ 747713 w 4662488"/>
              <a:gd name="connsiteY2" fmla="*/ 90497 h 895704"/>
              <a:gd name="connsiteX3" fmla="*/ 1147763 w 4662488"/>
              <a:gd name="connsiteY3" fmla="*/ 9 h 895704"/>
              <a:gd name="connsiteX4" fmla="*/ 1557338 w 4662488"/>
              <a:gd name="connsiteY4" fmla="*/ 95259 h 895704"/>
              <a:gd name="connsiteX5" fmla="*/ 1905000 w 4662488"/>
              <a:gd name="connsiteY5" fmla="*/ 238134 h 895704"/>
              <a:gd name="connsiteX6" fmla="*/ 2324100 w 4662488"/>
              <a:gd name="connsiteY6" fmla="*/ 481022 h 895704"/>
              <a:gd name="connsiteX7" fmla="*/ 2714625 w 4662488"/>
              <a:gd name="connsiteY7" fmla="*/ 700097 h 895704"/>
              <a:gd name="connsiteX8" fmla="*/ 3105150 w 4662488"/>
              <a:gd name="connsiteY8" fmla="*/ 833447 h 895704"/>
              <a:gd name="connsiteX9" fmla="*/ 3476625 w 4662488"/>
              <a:gd name="connsiteY9" fmla="*/ 895359 h 895704"/>
              <a:gd name="connsiteX10" fmla="*/ 3862388 w 4662488"/>
              <a:gd name="connsiteY10" fmla="*/ 852497 h 895704"/>
              <a:gd name="connsiteX11" fmla="*/ 4257675 w 4662488"/>
              <a:gd name="connsiteY11" fmla="*/ 733434 h 895704"/>
              <a:gd name="connsiteX12" fmla="*/ 4662488 w 4662488"/>
              <a:gd name="connsiteY12" fmla="*/ 485784 h 89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62488" h="895704">
                <a:moveTo>
                  <a:pt x="0" y="471497"/>
                </a:moveTo>
                <a:cubicBezTo>
                  <a:pt x="121047" y="386565"/>
                  <a:pt x="242094" y="301634"/>
                  <a:pt x="366713" y="238134"/>
                </a:cubicBezTo>
                <a:cubicBezTo>
                  <a:pt x="491332" y="174634"/>
                  <a:pt x="617538" y="130184"/>
                  <a:pt x="747713" y="90497"/>
                </a:cubicBezTo>
                <a:cubicBezTo>
                  <a:pt x="877888" y="50810"/>
                  <a:pt x="1012826" y="-785"/>
                  <a:pt x="1147763" y="9"/>
                </a:cubicBezTo>
                <a:cubicBezTo>
                  <a:pt x="1282700" y="803"/>
                  <a:pt x="1431132" y="55572"/>
                  <a:pt x="1557338" y="95259"/>
                </a:cubicBezTo>
                <a:cubicBezTo>
                  <a:pt x="1683544" y="134946"/>
                  <a:pt x="1777206" y="173840"/>
                  <a:pt x="1905000" y="238134"/>
                </a:cubicBezTo>
                <a:cubicBezTo>
                  <a:pt x="2032794" y="302428"/>
                  <a:pt x="2324100" y="481022"/>
                  <a:pt x="2324100" y="481022"/>
                </a:cubicBezTo>
                <a:cubicBezTo>
                  <a:pt x="2459038" y="558016"/>
                  <a:pt x="2584450" y="641360"/>
                  <a:pt x="2714625" y="700097"/>
                </a:cubicBezTo>
                <a:cubicBezTo>
                  <a:pt x="2844800" y="758835"/>
                  <a:pt x="2978150" y="800903"/>
                  <a:pt x="3105150" y="833447"/>
                </a:cubicBezTo>
                <a:cubicBezTo>
                  <a:pt x="3232150" y="865991"/>
                  <a:pt x="3350419" y="892184"/>
                  <a:pt x="3476625" y="895359"/>
                </a:cubicBezTo>
                <a:cubicBezTo>
                  <a:pt x="3602831" y="898534"/>
                  <a:pt x="3732213" y="879485"/>
                  <a:pt x="3862388" y="852497"/>
                </a:cubicBezTo>
                <a:cubicBezTo>
                  <a:pt x="3992563" y="825510"/>
                  <a:pt x="4124325" y="794553"/>
                  <a:pt x="4257675" y="733434"/>
                </a:cubicBezTo>
                <a:cubicBezTo>
                  <a:pt x="4391025" y="672315"/>
                  <a:pt x="4526756" y="579049"/>
                  <a:pt x="4662488" y="4857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4788024" y="476672"/>
            <a:ext cx="18002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a:t>
            </a:r>
            <a:r>
              <a:rPr lang="en-GB" sz="1400" b="1" dirty="0" smtClean="0">
                <a:latin typeface="Comic Sans MS" panose="030F0702030302020204" pitchFamily="66" charset="0"/>
              </a:rPr>
              <a:t>how Graph</a:t>
            </a:r>
            <a:endParaRPr lang="en-GB" sz="1400" b="1" dirty="0">
              <a:latin typeface="Comic Sans MS" panose="030F0702030302020204" pitchFamily="66" charset="0"/>
            </a:endParaRPr>
          </a:p>
        </p:txBody>
      </p:sp>
      <p:sp>
        <p:nvSpPr>
          <p:cNvPr id="19" name="Rectangle 18"/>
          <p:cNvSpPr/>
          <p:nvPr/>
        </p:nvSpPr>
        <p:spPr>
          <a:xfrm>
            <a:off x="9216516" y="731404"/>
            <a:ext cx="18002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pic>
        <p:nvPicPr>
          <p:cNvPr id="20" name="Picture 19"/>
          <p:cNvPicPr>
            <a:picLocks noChangeAspect="1"/>
          </p:cNvPicPr>
          <p:nvPr/>
        </p:nvPicPr>
        <p:blipFill>
          <a:blip r:embed="rId11"/>
          <a:stretch>
            <a:fillRect/>
          </a:stretch>
        </p:blipFill>
        <p:spPr>
          <a:xfrm>
            <a:off x="1907704" y="404664"/>
            <a:ext cx="5328592" cy="5597596"/>
          </a:xfrm>
          <a:prstGeom prst="rect">
            <a:avLst/>
          </a:prstGeom>
        </p:spPr>
      </p:pic>
    </p:spTree>
    <p:extLst>
      <p:ext uri="{BB962C8B-B14F-4D97-AF65-F5344CB8AC3E}">
        <p14:creationId xmlns:p14="http://schemas.microsoft.com/office/powerpoint/2010/main" val="3776109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0050" y="2348880"/>
            <a:ext cx="8343900" cy="3238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400049" y="2348880"/>
            <a:ext cx="8343901"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9" name="Straight Arrow Connector 18"/>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Q10</a:t>
            </a:r>
            <a:endParaRPr lang="en-GB" sz="1400" b="1" dirty="0">
              <a:latin typeface="Comic Sans MS" panose="030F0702030302020204" pitchFamily="66" charset="0"/>
            </a:endParaRPr>
          </a:p>
        </p:txBody>
      </p:sp>
      <p:cxnSp>
        <p:nvCxnSpPr>
          <p:cNvPr id="21" name="Straight Arrow Connector 20"/>
          <p:cNvCxnSpPr>
            <a:stCxn id="15" idx="3"/>
            <a:endCxn id="20"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633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8941" y="1556792"/>
            <a:ext cx="8786118" cy="25467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178941" y="2271827"/>
            <a:ext cx="8784973" cy="509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6" name="Rectangle 25"/>
          <p:cNvSpPr/>
          <p:nvPr/>
        </p:nvSpPr>
        <p:spPr>
          <a:xfrm>
            <a:off x="179512" y="1556790"/>
            <a:ext cx="8784973" cy="715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Q13</a:t>
            </a:r>
            <a:endParaRPr lang="en-GB" sz="1400" b="1" dirty="0">
              <a:latin typeface="Comic Sans MS" panose="030F0702030302020204" pitchFamily="66" charset="0"/>
            </a:endParaRPr>
          </a:p>
        </p:txBody>
      </p:sp>
      <p:cxnSp>
        <p:nvCxnSpPr>
          <p:cNvPr id="15" name="Straight Arrow Connector 14"/>
          <p:cNvCxnSpPr>
            <a:endCxn id="14"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8"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
        <p:nvSpPr>
          <p:cNvPr id="22" name="Rectangle 21"/>
          <p:cNvSpPr/>
          <p:nvPr/>
        </p:nvSpPr>
        <p:spPr>
          <a:xfrm>
            <a:off x="178941" y="2780928"/>
            <a:ext cx="8784973"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
        <p:nvSpPr>
          <p:cNvPr id="23" name="Rectangle 22"/>
          <p:cNvSpPr/>
          <p:nvPr/>
        </p:nvSpPr>
        <p:spPr>
          <a:xfrm>
            <a:off x="178941" y="3212976"/>
            <a:ext cx="8784973" cy="690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4" name="Rectangle 23"/>
          <p:cNvSpPr/>
          <p:nvPr/>
        </p:nvSpPr>
        <p:spPr>
          <a:xfrm>
            <a:off x="178941" y="3903902"/>
            <a:ext cx="8784973" cy="199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 (ii)</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909970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5" grpId="0" animBg="1"/>
      <p:bldP spid="26" grpId="0" animBg="1"/>
      <p:bldP spid="22" grpId="0" animBg="1"/>
      <p:bldP spid="23" grpId="0" animBg="1"/>
      <p:bldP spid="24" grpId="0" animBg="1"/>
    </p:bldLst>
  </p:timing>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2381754"/>
            <a:ext cx="8640958" cy="37835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6"/>
          <a:stretch>
            <a:fillRect/>
          </a:stretch>
        </p:blipFill>
        <p:spPr>
          <a:xfrm>
            <a:off x="251520" y="1034220"/>
            <a:ext cx="8640960" cy="3690924"/>
          </a:xfrm>
          <a:prstGeom prst="rect">
            <a:avLst/>
          </a:prstGeom>
        </p:spPr>
      </p:pic>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Rectangle 14">
            <a:hlinkClick r:id="rId8"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Q16</a:t>
            </a:r>
            <a:endParaRPr lang="en-GB" sz="1400" b="1" dirty="0">
              <a:latin typeface="Comic Sans MS" panose="030F0702030302020204" pitchFamily="66" charset="0"/>
            </a:endParaRPr>
          </a:p>
        </p:txBody>
      </p:sp>
      <p:cxnSp>
        <p:nvCxnSpPr>
          <p:cNvPr id="22" name="Straight Arrow Connector 21"/>
          <p:cNvCxnSpPr>
            <a:endCxn id="15"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4" name="Straight Arrow Connector 23"/>
          <p:cNvCxnSpPr>
            <a:stCxn id="23"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167693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700808"/>
            <a:ext cx="8784974" cy="20648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7" name="Rectangle 26"/>
          <p:cNvSpPr/>
          <p:nvPr/>
        </p:nvSpPr>
        <p:spPr>
          <a:xfrm>
            <a:off x="179512" y="1700807"/>
            <a:ext cx="8784973" cy="20648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Q16</a:t>
            </a:r>
            <a:endParaRPr lang="en-GB" sz="1400" b="1" dirty="0">
              <a:latin typeface="Comic Sans MS" panose="030F0702030302020204" pitchFamily="66" charset="0"/>
            </a:endParaRPr>
          </a:p>
        </p:txBody>
      </p:sp>
      <p:cxnSp>
        <p:nvCxnSpPr>
          <p:cNvPr id="13" name="Straight Arrow Connector 12"/>
          <p:cNvCxnSpPr>
            <a:endCxn id="11"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2984149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7" grpId="0" animBg="1"/>
    </p:bldLst>
  </p:timing>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6" y="4605000"/>
            <a:ext cx="7632848" cy="2136368"/>
          </a:xfrm>
          <a:prstGeom prst="rect">
            <a:avLst/>
          </a:prstGeom>
        </p:spPr>
      </p:pic>
      <p:pic>
        <p:nvPicPr>
          <p:cNvPr id="5" name="Picture 4"/>
          <p:cNvPicPr>
            <a:picLocks noChangeAspect="1"/>
          </p:cNvPicPr>
          <p:nvPr/>
        </p:nvPicPr>
        <p:blipFill>
          <a:blip r:embed="rId3"/>
          <a:stretch>
            <a:fillRect/>
          </a:stretch>
        </p:blipFill>
        <p:spPr>
          <a:xfrm>
            <a:off x="755577" y="404664"/>
            <a:ext cx="7632846" cy="473110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8"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Q15</a:t>
            </a:r>
            <a:endParaRPr lang="en-GB" sz="1400" b="1" dirty="0">
              <a:latin typeface="Comic Sans MS" panose="030F0702030302020204" pitchFamily="66" charset="0"/>
            </a:endParaRPr>
          </a:p>
        </p:txBody>
      </p:sp>
      <p:cxnSp>
        <p:nvCxnSpPr>
          <p:cNvPr id="22" name="Straight Arrow Connector 21"/>
          <p:cNvCxnSpPr>
            <a:endCxn id="15"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4" name="Straight Arrow Connector 23"/>
          <p:cNvCxnSpPr>
            <a:stCxn id="23"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
        <p:nvSpPr>
          <p:cNvPr id="19" name="Freeform 18"/>
          <p:cNvSpPr/>
          <p:nvPr/>
        </p:nvSpPr>
        <p:spPr>
          <a:xfrm>
            <a:off x="2267744" y="1916832"/>
            <a:ext cx="3816424" cy="1224136"/>
          </a:xfrm>
          <a:custGeom>
            <a:avLst/>
            <a:gdLst>
              <a:gd name="connsiteX0" fmla="*/ 0 w 4662488"/>
              <a:gd name="connsiteY0" fmla="*/ 471497 h 895704"/>
              <a:gd name="connsiteX1" fmla="*/ 366713 w 4662488"/>
              <a:gd name="connsiteY1" fmla="*/ 238134 h 895704"/>
              <a:gd name="connsiteX2" fmla="*/ 747713 w 4662488"/>
              <a:gd name="connsiteY2" fmla="*/ 90497 h 895704"/>
              <a:gd name="connsiteX3" fmla="*/ 1147763 w 4662488"/>
              <a:gd name="connsiteY3" fmla="*/ 9 h 895704"/>
              <a:gd name="connsiteX4" fmla="*/ 1557338 w 4662488"/>
              <a:gd name="connsiteY4" fmla="*/ 95259 h 895704"/>
              <a:gd name="connsiteX5" fmla="*/ 1905000 w 4662488"/>
              <a:gd name="connsiteY5" fmla="*/ 238134 h 895704"/>
              <a:gd name="connsiteX6" fmla="*/ 2324100 w 4662488"/>
              <a:gd name="connsiteY6" fmla="*/ 481022 h 895704"/>
              <a:gd name="connsiteX7" fmla="*/ 2714625 w 4662488"/>
              <a:gd name="connsiteY7" fmla="*/ 700097 h 895704"/>
              <a:gd name="connsiteX8" fmla="*/ 3105150 w 4662488"/>
              <a:gd name="connsiteY8" fmla="*/ 833447 h 895704"/>
              <a:gd name="connsiteX9" fmla="*/ 3476625 w 4662488"/>
              <a:gd name="connsiteY9" fmla="*/ 895359 h 895704"/>
              <a:gd name="connsiteX10" fmla="*/ 3862388 w 4662488"/>
              <a:gd name="connsiteY10" fmla="*/ 852497 h 895704"/>
              <a:gd name="connsiteX11" fmla="*/ 4257675 w 4662488"/>
              <a:gd name="connsiteY11" fmla="*/ 733434 h 895704"/>
              <a:gd name="connsiteX12" fmla="*/ 4662488 w 4662488"/>
              <a:gd name="connsiteY12" fmla="*/ 485784 h 89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62488" h="895704">
                <a:moveTo>
                  <a:pt x="0" y="471497"/>
                </a:moveTo>
                <a:cubicBezTo>
                  <a:pt x="121047" y="386565"/>
                  <a:pt x="242094" y="301634"/>
                  <a:pt x="366713" y="238134"/>
                </a:cubicBezTo>
                <a:cubicBezTo>
                  <a:pt x="491332" y="174634"/>
                  <a:pt x="617538" y="130184"/>
                  <a:pt x="747713" y="90497"/>
                </a:cubicBezTo>
                <a:cubicBezTo>
                  <a:pt x="877888" y="50810"/>
                  <a:pt x="1012826" y="-785"/>
                  <a:pt x="1147763" y="9"/>
                </a:cubicBezTo>
                <a:cubicBezTo>
                  <a:pt x="1282700" y="803"/>
                  <a:pt x="1431132" y="55572"/>
                  <a:pt x="1557338" y="95259"/>
                </a:cubicBezTo>
                <a:cubicBezTo>
                  <a:pt x="1683544" y="134946"/>
                  <a:pt x="1777206" y="173840"/>
                  <a:pt x="1905000" y="238134"/>
                </a:cubicBezTo>
                <a:cubicBezTo>
                  <a:pt x="2032794" y="302428"/>
                  <a:pt x="2324100" y="481022"/>
                  <a:pt x="2324100" y="481022"/>
                </a:cubicBezTo>
                <a:cubicBezTo>
                  <a:pt x="2459038" y="558016"/>
                  <a:pt x="2584450" y="641360"/>
                  <a:pt x="2714625" y="700097"/>
                </a:cubicBezTo>
                <a:cubicBezTo>
                  <a:pt x="2844800" y="758835"/>
                  <a:pt x="2978150" y="800903"/>
                  <a:pt x="3105150" y="833447"/>
                </a:cubicBezTo>
                <a:cubicBezTo>
                  <a:pt x="3232150" y="865991"/>
                  <a:pt x="3350419" y="892184"/>
                  <a:pt x="3476625" y="895359"/>
                </a:cubicBezTo>
                <a:cubicBezTo>
                  <a:pt x="3602831" y="898534"/>
                  <a:pt x="3732213" y="879485"/>
                  <a:pt x="3862388" y="852497"/>
                </a:cubicBezTo>
                <a:cubicBezTo>
                  <a:pt x="3992563" y="825510"/>
                  <a:pt x="4124325" y="794553"/>
                  <a:pt x="4257675" y="733434"/>
                </a:cubicBezTo>
                <a:cubicBezTo>
                  <a:pt x="4391025" y="672315"/>
                  <a:pt x="4526756" y="579049"/>
                  <a:pt x="4662488" y="4857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4836140" y="476672"/>
            <a:ext cx="147353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a:t>
            </a:r>
            <a:r>
              <a:rPr lang="en-GB" sz="1400" b="1" dirty="0" smtClean="0">
                <a:latin typeface="Comic Sans MS" panose="030F0702030302020204" pitchFamily="66" charset="0"/>
              </a:rPr>
              <a:t>how Graph</a:t>
            </a:r>
            <a:endParaRPr lang="en-GB" sz="1400" b="1" dirty="0">
              <a:latin typeface="Comic Sans MS" panose="030F0702030302020204" pitchFamily="66" charset="0"/>
            </a:endParaRPr>
          </a:p>
        </p:txBody>
      </p:sp>
      <p:sp>
        <p:nvSpPr>
          <p:cNvPr id="26" name="Rectangle 25"/>
          <p:cNvSpPr/>
          <p:nvPr/>
        </p:nvSpPr>
        <p:spPr>
          <a:xfrm>
            <a:off x="9264632" y="731404"/>
            <a:ext cx="147353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pic>
        <p:nvPicPr>
          <p:cNvPr id="27" name="Picture 26"/>
          <p:cNvPicPr>
            <a:picLocks noChangeAspect="1"/>
          </p:cNvPicPr>
          <p:nvPr/>
        </p:nvPicPr>
        <p:blipFill>
          <a:blip r:embed="rId3"/>
          <a:stretch>
            <a:fillRect/>
          </a:stretch>
        </p:blipFill>
        <p:spPr>
          <a:xfrm>
            <a:off x="755576" y="404664"/>
            <a:ext cx="7632846" cy="4731104"/>
          </a:xfrm>
          <a:prstGeom prst="rect">
            <a:avLst/>
          </a:prstGeom>
        </p:spPr>
      </p:pic>
    </p:spTree>
    <p:extLst>
      <p:ext uri="{BB962C8B-B14F-4D97-AF65-F5344CB8AC3E}">
        <p14:creationId xmlns:p14="http://schemas.microsoft.com/office/powerpoint/2010/main" val="2286531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9" grpId="0" animBg="1"/>
    </p:bldLst>
  </p:timing>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559097"/>
            <a:ext cx="8784974" cy="8617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7" name="Rectangle 26"/>
          <p:cNvSpPr/>
          <p:nvPr/>
        </p:nvSpPr>
        <p:spPr>
          <a:xfrm>
            <a:off x="179512" y="1559098"/>
            <a:ext cx="8784973" cy="861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Q15</a:t>
            </a:r>
            <a:endParaRPr lang="en-GB" sz="1400" b="1" dirty="0">
              <a:latin typeface="Comic Sans MS" panose="030F0702030302020204" pitchFamily="66" charset="0"/>
            </a:endParaRPr>
          </a:p>
        </p:txBody>
      </p:sp>
      <p:cxnSp>
        <p:nvCxnSpPr>
          <p:cNvPr id="15" name="Straight Arrow Connector 14"/>
          <p:cNvCxnSpPr>
            <a:endCxn id="14"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8"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pic>
        <p:nvPicPr>
          <p:cNvPr id="5" name="Picture 4"/>
          <p:cNvPicPr>
            <a:picLocks noChangeAspect="1"/>
          </p:cNvPicPr>
          <p:nvPr/>
        </p:nvPicPr>
        <p:blipFill>
          <a:blip r:embed="rId9"/>
          <a:stretch>
            <a:fillRect/>
          </a:stretch>
        </p:blipFill>
        <p:spPr>
          <a:xfrm>
            <a:off x="179513" y="2492896"/>
            <a:ext cx="8784974" cy="1478148"/>
          </a:xfrm>
          <a:prstGeom prst="rect">
            <a:avLst/>
          </a:prstGeom>
        </p:spPr>
      </p:pic>
      <p:sp>
        <p:nvSpPr>
          <p:cNvPr id="22" name="Rectangle 21"/>
          <p:cNvSpPr/>
          <p:nvPr/>
        </p:nvSpPr>
        <p:spPr>
          <a:xfrm>
            <a:off x="179512" y="2492894"/>
            <a:ext cx="8784973" cy="1478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56437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7" grpId="0" animBg="1"/>
      <p:bldP spid="22" grpId="0" animBg="1"/>
    </p:bldLst>
  </p:timing>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9" y="3688652"/>
            <a:ext cx="8496942" cy="2476652"/>
          </a:xfrm>
          <a:prstGeom prst="rect">
            <a:avLst/>
          </a:prstGeom>
        </p:spPr>
      </p:pic>
      <p:pic>
        <p:nvPicPr>
          <p:cNvPr id="2" name="Picture 1"/>
          <p:cNvPicPr>
            <a:picLocks noChangeAspect="1"/>
          </p:cNvPicPr>
          <p:nvPr/>
        </p:nvPicPr>
        <p:blipFill>
          <a:blip r:embed="rId3"/>
          <a:stretch>
            <a:fillRect/>
          </a:stretch>
        </p:blipFill>
        <p:spPr>
          <a:xfrm>
            <a:off x="323528" y="980728"/>
            <a:ext cx="8496944" cy="395547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Rectangle 16">
            <a:hlinkClick r:id="rId8"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Q8</a:t>
            </a:r>
            <a:endParaRPr lang="en-GB" sz="1400" b="1" dirty="0">
              <a:latin typeface="Comic Sans MS" panose="030F0702030302020204" pitchFamily="66" charset="0"/>
            </a:endParaRPr>
          </a:p>
        </p:txBody>
      </p:sp>
      <p:cxnSp>
        <p:nvCxnSpPr>
          <p:cNvPr id="18" name="Straight Arrow Connector 17"/>
          <p:cNvCxnSpPr>
            <a:endCxn id="17"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1244936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844824"/>
            <a:ext cx="8496942" cy="9996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844824"/>
            <a:ext cx="849694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4" name="Rectangle 23"/>
          <p:cNvSpPr/>
          <p:nvPr/>
        </p:nvSpPr>
        <p:spPr>
          <a:xfrm>
            <a:off x="323529" y="2276872"/>
            <a:ext cx="8496942" cy="567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Q8</a:t>
            </a:r>
            <a:endParaRPr lang="en-GB" sz="1400" b="1" dirty="0">
              <a:latin typeface="Comic Sans MS" panose="030F0702030302020204" pitchFamily="66" charset="0"/>
            </a:endParaRPr>
          </a:p>
        </p:txBody>
      </p:sp>
      <p:cxnSp>
        <p:nvCxnSpPr>
          <p:cNvPr id="18" name="Straight Arrow Connector 17"/>
          <p:cNvCxnSpPr>
            <a:endCxn id="14"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1249985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7" grpId="0" animBg="1"/>
      <p:bldP spid="24" grpId="0" animBg="1"/>
    </p:bldLst>
  </p:timing>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0624" y="400586"/>
            <a:ext cx="5602752" cy="64127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Q17</a:t>
            </a:r>
            <a:endParaRPr lang="en-GB" sz="1400" b="1" dirty="0">
              <a:latin typeface="Comic Sans MS" panose="030F0702030302020204" pitchFamily="66" charset="0"/>
            </a:endParaRPr>
          </a:p>
        </p:txBody>
      </p:sp>
      <p:cxnSp>
        <p:nvCxnSpPr>
          <p:cNvPr id="12" name="Straight Arrow Connector 11"/>
          <p:cNvCxnSpPr>
            <a:endCxn id="11"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4"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3229878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9650" y="1196752"/>
            <a:ext cx="7124700" cy="20383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009648" y="1196751"/>
            <a:ext cx="7124702" cy="1008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1009649" y="2204864"/>
            <a:ext cx="7124701" cy="628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2" name="Rectangle 21"/>
          <p:cNvSpPr/>
          <p:nvPr/>
        </p:nvSpPr>
        <p:spPr>
          <a:xfrm>
            <a:off x="1009648" y="2833121"/>
            <a:ext cx="7124702" cy="401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Q17</a:t>
            </a:r>
            <a:endParaRPr lang="en-GB" sz="1400" b="1" dirty="0">
              <a:latin typeface="Comic Sans MS" panose="030F0702030302020204" pitchFamily="66" charset="0"/>
            </a:endParaRPr>
          </a:p>
        </p:txBody>
      </p:sp>
      <p:cxnSp>
        <p:nvCxnSpPr>
          <p:cNvPr id="17" name="Straight Arrow Connector 16"/>
          <p:cNvCxnSpPr>
            <a:endCxn id="16"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4" name="Straight Arrow Connector 23"/>
          <p:cNvCxnSpPr>
            <a:stCxn id="23"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1047354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18" grpId="0" animBg="1"/>
      <p:bldP spid="22" grpId="0" animBg="1"/>
    </p:bldLst>
  </p:timing>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1736812"/>
            <a:ext cx="8640958" cy="4500500"/>
          </a:xfrm>
          <a:prstGeom prst="rect">
            <a:avLst/>
          </a:prstGeom>
        </p:spPr>
      </p:pic>
      <p:pic>
        <p:nvPicPr>
          <p:cNvPr id="4" name="Picture 3"/>
          <p:cNvPicPr>
            <a:picLocks noChangeAspect="1"/>
          </p:cNvPicPr>
          <p:nvPr/>
        </p:nvPicPr>
        <p:blipFill>
          <a:blip r:embed="rId3"/>
          <a:stretch>
            <a:fillRect/>
          </a:stretch>
        </p:blipFill>
        <p:spPr>
          <a:xfrm>
            <a:off x="251521" y="980728"/>
            <a:ext cx="8640958" cy="325806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hlinkClick r:id="rId8"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Q11</a:t>
            </a:r>
            <a:endParaRPr lang="en-GB" sz="1400" b="1" dirty="0">
              <a:latin typeface="Comic Sans MS" panose="030F0702030302020204" pitchFamily="66" charset="0"/>
            </a:endParaRPr>
          </a:p>
        </p:txBody>
      </p:sp>
      <p:cxnSp>
        <p:nvCxnSpPr>
          <p:cNvPr id="24" name="Straight Arrow Connector 23"/>
          <p:cNvCxnSpPr>
            <a:endCxn id="14"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6" name="Straight Arrow Connector 25"/>
          <p:cNvCxnSpPr>
            <a:stCxn id="25"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0"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4240742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2" name="Straight Arrow Connector 21"/>
          <p:cNvCxnSpPr>
            <a:stCxn id="14"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Q21</a:t>
            </a:r>
            <a:endParaRPr lang="en-GB" sz="1400" b="1" dirty="0">
              <a:latin typeface="Comic Sans MS" panose="030F0702030302020204" pitchFamily="66" charset="0"/>
            </a:endParaRPr>
          </a:p>
        </p:txBody>
      </p:sp>
      <p:cxnSp>
        <p:nvCxnSpPr>
          <p:cNvPr id="24" name="Straight Arrow Connector 23"/>
          <p:cNvCxnSpPr>
            <a:stCxn id="18" idx="3"/>
            <a:endCxn id="23"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267744" y="371290"/>
            <a:ext cx="4608512" cy="2193614"/>
          </a:xfrm>
          <a:prstGeom prst="rect">
            <a:avLst/>
          </a:prstGeom>
        </p:spPr>
      </p:pic>
      <p:pic>
        <p:nvPicPr>
          <p:cNvPr id="6" name="Picture 5"/>
          <p:cNvPicPr>
            <a:picLocks noChangeAspect="1"/>
          </p:cNvPicPr>
          <p:nvPr/>
        </p:nvPicPr>
        <p:blipFill>
          <a:blip r:embed="rId10"/>
          <a:stretch>
            <a:fillRect/>
          </a:stretch>
        </p:blipFill>
        <p:spPr>
          <a:xfrm>
            <a:off x="2267744" y="2559298"/>
            <a:ext cx="4608512" cy="4249736"/>
          </a:xfrm>
          <a:prstGeom prst="rect">
            <a:avLst/>
          </a:prstGeom>
        </p:spPr>
      </p:pic>
      <p:sp>
        <p:nvSpPr>
          <p:cNvPr id="7" name="Freeform 6"/>
          <p:cNvSpPr/>
          <p:nvPr/>
        </p:nvSpPr>
        <p:spPr>
          <a:xfrm>
            <a:off x="3384580" y="3159230"/>
            <a:ext cx="2738866" cy="1707458"/>
          </a:xfrm>
          <a:custGeom>
            <a:avLst/>
            <a:gdLst>
              <a:gd name="connsiteX0" fmla="*/ 0 w 2738866"/>
              <a:gd name="connsiteY0" fmla="*/ 1707458 h 1707458"/>
              <a:gd name="connsiteX1" fmla="*/ 684717 w 2738866"/>
              <a:gd name="connsiteY1" fmla="*/ 1464774 h 1707458"/>
              <a:gd name="connsiteX2" fmla="*/ 1369433 w 2738866"/>
              <a:gd name="connsiteY2" fmla="*/ 1131083 h 1707458"/>
              <a:gd name="connsiteX3" fmla="*/ 2058484 w 2738866"/>
              <a:gd name="connsiteY3" fmla="*/ 606711 h 1707458"/>
              <a:gd name="connsiteX4" fmla="*/ 2738866 w 2738866"/>
              <a:gd name="connsiteY4" fmla="*/ 0 h 1707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866" h="1707458">
                <a:moveTo>
                  <a:pt x="0" y="1707458"/>
                </a:moveTo>
                <a:cubicBezTo>
                  <a:pt x="228239" y="1634147"/>
                  <a:pt x="456478" y="1560836"/>
                  <a:pt x="684717" y="1464774"/>
                </a:cubicBezTo>
                <a:cubicBezTo>
                  <a:pt x="912956" y="1368712"/>
                  <a:pt x="1140472" y="1274093"/>
                  <a:pt x="1369433" y="1131083"/>
                </a:cubicBezTo>
                <a:cubicBezTo>
                  <a:pt x="1598394" y="988073"/>
                  <a:pt x="1830245" y="795225"/>
                  <a:pt x="2058484" y="606711"/>
                </a:cubicBezTo>
                <a:cubicBezTo>
                  <a:pt x="2286723" y="418197"/>
                  <a:pt x="2512794" y="209098"/>
                  <a:pt x="273886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427984" y="2284805"/>
            <a:ext cx="15896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graph</a:t>
            </a:r>
            <a:endParaRPr lang="en-GB" sz="1400" b="1" dirty="0">
              <a:latin typeface="Comic Sans MS" panose="030F0702030302020204" pitchFamily="66" charset="0"/>
            </a:endParaRPr>
          </a:p>
        </p:txBody>
      </p:sp>
      <p:sp>
        <p:nvSpPr>
          <p:cNvPr id="19" name="Rectangle 18"/>
          <p:cNvSpPr/>
          <p:nvPr/>
        </p:nvSpPr>
        <p:spPr>
          <a:xfrm>
            <a:off x="9324528" y="1009417"/>
            <a:ext cx="15896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pic>
        <p:nvPicPr>
          <p:cNvPr id="20" name="Picture 19"/>
          <p:cNvPicPr>
            <a:picLocks noChangeAspect="1"/>
          </p:cNvPicPr>
          <p:nvPr/>
        </p:nvPicPr>
        <p:blipFill>
          <a:blip r:embed="rId10"/>
          <a:stretch>
            <a:fillRect/>
          </a:stretch>
        </p:blipFill>
        <p:spPr>
          <a:xfrm>
            <a:off x="2267744" y="2564904"/>
            <a:ext cx="4608512" cy="4249736"/>
          </a:xfrm>
          <a:prstGeom prst="rect">
            <a:avLst/>
          </a:prstGeom>
        </p:spPr>
      </p:pic>
    </p:spTree>
    <p:extLst>
      <p:ext uri="{BB962C8B-B14F-4D97-AF65-F5344CB8AC3E}">
        <p14:creationId xmlns:p14="http://schemas.microsoft.com/office/powerpoint/2010/main" val="969164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7" grpId="0" animBg="1"/>
    </p:bldLst>
  </p:timing>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463" y="1628800"/>
            <a:ext cx="8601074" cy="19421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1556792"/>
            <a:ext cx="8601076" cy="2014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Q11</a:t>
            </a:r>
            <a:endParaRPr lang="en-GB" sz="1400" b="1" dirty="0">
              <a:latin typeface="Comic Sans MS" panose="030F0702030302020204" pitchFamily="66" charset="0"/>
            </a:endParaRPr>
          </a:p>
        </p:txBody>
      </p:sp>
      <p:cxnSp>
        <p:nvCxnSpPr>
          <p:cNvPr id="13" name="Straight Arrow Connector 12"/>
          <p:cNvCxnSpPr>
            <a:endCxn id="11"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6" name="Straight Arrow Connector 15"/>
          <p:cNvCxnSpPr>
            <a:stCxn id="14"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495363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8" y="3498370"/>
            <a:ext cx="8496944" cy="2738942"/>
          </a:xfrm>
          <a:prstGeom prst="rect">
            <a:avLst/>
          </a:prstGeom>
        </p:spPr>
      </p:pic>
      <p:pic>
        <p:nvPicPr>
          <p:cNvPr id="6" name="Picture 5"/>
          <p:cNvPicPr>
            <a:picLocks noChangeAspect="1"/>
          </p:cNvPicPr>
          <p:nvPr/>
        </p:nvPicPr>
        <p:blipFill>
          <a:blip r:embed="rId3"/>
          <a:stretch>
            <a:fillRect/>
          </a:stretch>
        </p:blipFill>
        <p:spPr>
          <a:xfrm>
            <a:off x="323529" y="3482924"/>
            <a:ext cx="8496942" cy="2250332"/>
          </a:xfrm>
          <a:prstGeom prst="rect">
            <a:avLst/>
          </a:prstGeom>
        </p:spPr>
      </p:pic>
      <p:pic>
        <p:nvPicPr>
          <p:cNvPr id="2" name="Picture 1"/>
          <p:cNvPicPr>
            <a:picLocks noChangeAspect="1"/>
          </p:cNvPicPr>
          <p:nvPr/>
        </p:nvPicPr>
        <p:blipFill>
          <a:blip r:embed="rId4"/>
          <a:stretch>
            <a:fillRect/>
          </a:stretch>
        </p:blipFill>
        <p:spPr>
          <a:xfrm>
            <a:off x="323528" y="1052736"/>
            <a:ext cx="8496944" cy="3587080"/>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hlinkClick r:id="rId9"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Q13</a:t>
            </a:r>
            <a:endParaRPr lang="en-GB" sz="1400" b="1" dirty="0">
              <a:latin typeface="Comic Sans MS" panose="030F0702030302020204" pitchFamily="66" charset="0"/>
            </a:endParaRPr>
          </a:p>
        </p:txBody>
      </p:sp>
      <p:cxnSp>
        <p:nvCxnSpPr>
          <p:cNvPr id="24" name="Straight Arrow Connector 23"/>
          <p:cNvCxnSpPr>
            <a:endCxn id="14"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6" name="Straight Arrow Connector 25"/>
          <p:cNvCxnSpPr>
            <a:stCxn id="25"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1"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3896060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1462" y="1772816"/>
            <a:ext cx="8601076" cy="17753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1772815"/>
            <a:ext cx="8601076" cy="720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Q13</a:t>
            </a:r>
            <a:endParaRPr lang="en-GB" sz="1400" b="1" dirty="0">
              <a:latin typeface="Comic Sans MS" panose="030F0702030302020204" pitchFamily="66" charset="0"/>
            </a:endParaRPr>
          </a:p>
        </p:txBody>
      </p:sp>
      <p:cxnSp>
        <p:nvCxnSpPr>
          <p:cNvPr id="17" name="Straight Arrow Connector 16"/>
          <p:cNvCxnSpPr>
            <a:endCxn id="15"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8"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
        <p:nvSpPr>
          <p:cNvPr id="22" name="Rectangle 21"/>
          <p:cNvSpPr/>
          <p:nvPr/>
        </p:nvSpPr>
        <p:spPr>
          <a:xfrm>
            <a:off x="271462" y="2492896"/>
            <a:ext cx="8601076" cy="1082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306971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2" grpId="0" animBg="1"/>
    </p:bldLst>
  </p:timing>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5577" y="4589066"/>
            <a:ext cx="7632846" cy="2152302"/>
          </a:xfrm>
          <a:prstGeom prst="rect">
            <a:avLst/>
          </a:prstGeom>
        </p:spPr>
      </p:pic>
      <p:pic>
        <p:nvPicPr>
          <p:cNvPr id="4" name="Picture 3"/>
          <p:cNvPicPr>
            <a:picLocks noChangeAspect="1"/>
          </p:cNvPicPr>
          <p:nvPr/>
        </p:nvPicPr>
        <p:blipFill>
          <a:blip r:embed="rId3"/>
          <a:stretch>
            <a:fillRect/>
          </a:stretch>
        </p:blipFill>
        <p:spPr>
          <a:xfrm>
            <a:off x="755576" y="404664"/>
            <a:ext cx="7632848" cy="474517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8"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Q18</a:t>
            </a:r>
            <a:endParaRPr lang="en-GB" sz="1400" b="1" dirty="0">
              <a:latin typeface="Comic Sans MS" panose="030F0702030302020204" pitchFamily="66" charset="0"/>
            </a:endParaRPr>
          </a:p>
        </p:txBody>
      </p:sp>
      <p:cxnSp>
        <p:nvCxnSpPr>
          <p:cNvPr id="24" name="Straight Arrow Connector 23"/>
          <p:cNvCxnSpPr>
            <a:endCxn id="14"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6" name="Straight Arrow Connector 25"/>
          <p:cNvCxnSpPr>
            <a:stCxn id="25"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0"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3499176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462" y="1772816"/>
            <a:ext cx="8601076" cy="20680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1772815"/>
            <a:ext cx="8601076" cy="1440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271462" y="3212976"/>
            <a:ext cx="860107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Q18</a:t>
            </a:r>
            <a:endParaRPr lang="en-GB" sz="1400" b="1" dirty="0">
              <a:latin typeface="Comic Sans MS" panose="030F0702030302020204" pitchFamily="66" charset="0"/>
            </a:endParaRPr>
          </a:p>
        </p:txBody>
      </p:sp>
      <p:cxnSp>
        <p:nvCxnSpPr>
          <p:cNvPr id="14" name="Straight Arrow Connector 13"/>
          <p:cNvCxnSpPr>
            <a:endCxn id="13"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6"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503719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2" grpId="0" animBg="1"/>
    </p:bldLst>
  </p:timing>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05"/>
            <a:ext cx="7886700" cy="1325563"/>
          </a:xfrm>
        </p:spPr>
        <p:txBody>
          <a:bodyPr>
            <a:normAutofit/>
          </a:bodyPr>
          <a:lstStyle/>
          <a:p>
            <a:pPr algn="ctr"/>
            <a:r>
              <a:rPr lang="en-GB" sz="4800" dirty="0">
                <a:latin typeface="Comic Sans MS" panose="030F0702030302020204" pitchFamily="66" charset="0"/>
              </a:rPr>
              <a:t>Advanced Trigonometry</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5"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5" name="Straight Arrow Connector 14"/>
          <p:cNvCxnSpPr>
            <a:stCxn id="10"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3" name="Rectangle 62">
            <a:hlinkClick r:id="rId6" action="ppaction://hlinksldjump"/>
          </p:cNvPr>
          <p:cNvSpPr/>
          <p:nvPr/>
        </p:nvSpPr>
        <p:spPr>
          <a:xfrm>
            <a:off x="3023936" y="2492944"/>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3H Q13</a:t>
            </a:r>
            <a:endParaRPr lang="en-GB" sz="1200" b="1" dirty="0">
              <a:latin typeface="Comic Sans MS" panose="030F0702030302020204" pitchFamily="66" charset="0"/>
            </a:endParaRPr>
          </a:p>
        </p:txBody>
      </p:sp>
      <p:sp>
        <p:nvSpPr>
          <p:cNvPr id="11" name="Rectangle 10">
            <a:hlinkClick r:id="rId7" action="ppaction://hlinksldjump"/>
          </p:cNvPr>
          <p:cNvSpPr/>
          <p:nvPr/>
        </p:nvSpPr>
        <p:spPr>
          <a:xfrm>
            <a:off x="3023936" y="3033008"/>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3H Q16</a:t>
            </a:r>
            <a:endParaRPr lang="en-GB" sz="1200" b="1" dirty="0">
              <a:latin typeface="Comic Sans MS" panose="030F0702030302020204" pitchFamily="66" charset="0"/>
            </a:endParaRPr>
          </a:p>
        </p:txBody>
      </p:sp>
      <p:sp>
        <p:nvSpPr>
          <p:cNvPr id="12" name="Rectangle 11"/>
          <p:cNvSpPr/>
          <p:nvPr/>
        </p:nvSpPr>
        <p:spPr>
          <a:xfrm>
            <a:off x="59656" y="6499528"/>
            <a:ext cx="1152000" cy="29717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Area</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3023936" y="3573016"/>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Practice</a:t>
            </a:r>
          </a:p>
          <a:p>
            <a:pPr algn="ctr"/>
            <a:r>
              <a:rPr lang="en-GB" sz="1200" b="1" dirty="0" smtClean="0">
                <a:latin typeface="Comic Sans MS" panose="030F0702030302020204" pitchFamily="66" charset="0"/>
              </a:rPr>
              <a:t>2H Q16</a:t>
            </a:r>
            <a:endParaRPr lang="en-GB" sz="1200" b="1" dirty="0">
              <a:latin typeface="Comic Sans MS" panose="030F0702030302020204" pitchFamily="66" charset="0"/>
            </a:endParaRPr>
          </a:p>
        </p:txBody>
      </p:sp>
      <p:sp>
        <p:nvSpPr>
          <p:cNvPr id="16" name="Rectangle 15">
            <a:hlinkClick r:id="rId9" action="ppaction://hlinksldjump"/>
          </p:cNvPr>
          <p:cNvSpPr/>
          <p:nvPr/>
        </p:nvSpPr>
        <p:spPr>
          <a:xfrm>
            <a:off x="3023936" y="411312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Practice</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Q16</a:t>
            </a:r>
            <a:endParaRPr lang="en-GB" sz="1200" b="1" dirty="0">
              <a:latin typeface="Comic Sans MS" panose="030F0702030302020204" pitchFamily="66" charset="0"/>
            </a:endParaRPr>
          </a:p>
        </p:txBody>
      </p:sp>
      <p:sp>
        <p:nvSpPr>
          <p:cNvPr id="17" name="Rectangle 16">
            <a:hlinkClick r:id="rId10" action="ppaction://hlinksldjump"/>
          </p:cNvPr>
          <p:cNvSpPr/>
          <p:nvPr/>
        </p:nvSpPr>
        <p:spPr>
          <a:xfrm>
            <a:off x="5112168" y="220486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2017</a:t>
            </a:r>
          </a:p>
          <a:p>
            <a:pPr algn="ctr"/>
            <a:r>
              <a:rPr lang="en-GB" sz="1200" b="1" dirty="0" smtClean="0">
                <a:latin typeface="Comic Sans MS" panose="030F0702030302020204" pitchFamily="66" charset="0"/>
              </a:rPr>
              <a:t>1H Q14</a:t>
            </a:r>
            <a:endParaRPr lang="en-GB" sz="1200" b="1" dirty="0">
              <a:latin typeface="Comic Sans MS" panose="030F0702030302020204" pitchFamily="66" charset="0"/>
            </a:endParaRPr>
          </a:p>
        </p:txBody>
      </p:sp>
      <p:sp>
        <p:nvSpPr>
          <p:cNvPr id="18" name="Rectangle 17">
            <a:hlinkClick r:id="rId11" action="ppaction://hlinksldjump"/>
          </p:cNvPr>
          <p:cNvSpPr/>
          <p:nvPr/>
        </p:nvSpPr>
        <p:spPr>
          <a:xfrm>
            <a:off x="5112168" y="2744976"/>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smtClean="0">
                <a:latin typeface="Comic Sans MS" panose="030F0702030302020204" pitchFamily="66" charset="0"/>
              </a:rPr>
              <a:t>2H Q20</a:t>
            </a:r>
            <a:endParaRPr lang="en-GB" sz="1200" b="1" dirty="0">
              <a:latin typeface="Comic Sans MS" panose="030F0702030302020204" pitchFamily="66" charset="0"/>
            </a:endParaRPr>
          </a:p>
        </p:txBody>
      </p:sp>
      <p:sp>
        <p:nvSpPr>
          <p:cNvPr id="19" name="Rectangle 18">
            <a:hlinkClick r:id="rId12" action="ppaction://hlinksldjump"/>
          </p:cNvPr>
          <p:cNvSpPr/>
          <p:nvPr/>
        </p:nvSpPr>
        <p:spPr>
          <a:xfrm>
            <a:off x="5112168" y="328498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smtClean="0">
                <a:latin typeface="Comic Sans MS" panose="030F0702030302020204" pitchFamily="66" charset="0"/>
              </a:rPr>
              <a:t>1H Q17</a:t>
            </a:r>
            <a:endParaRPr lang="en-GB" sz="1200" b="1" dirty="0">
              <a:latin typeface="Comic Sans MS" panose="030F0702030302020204" pitchFamily="66" charset="0"/>
            </a:endParaRPr>
          </a:p>
        </p:txBody>
      </p:sp>
      <p:sp>
        <p:nvSpPr>
          <p:cNvPr id="20" name="Rectangle 19">
            <a:hlinkClick r:id="rId13" action="ppaction://hlinksldjump"/>
          </p:cNvPr>
          <p:cNvSpPr/>
          <p:nvPr/>
        </p:nvSpPr>
        <p:spPr>
          <a:xfrm>
            <a:off x="5112168" y="3825096"/>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a:t>
            </a:r>
          </a:p>
          <a:p>
            <a:pPr algn="ctr"/>
            <a:r>
              <a:rPr lang="en-GB" sz="1200" b="1" dirty="0" smtClean="0">
                <a:latin typeface="Comic Sans MS" panose="030F0702030302020204" pitchFamily="66" charset="0"/>
              </a:rPr>
              <a:t>1H Q18</a:t>
            </a:r>
            <a:endParaRPr lang="en-GB" sz="1200" b="1" dirty="0">
              <a:latin typeface="Comic Sans MS" panose="030F0702030302020204" pitchFamily="66" charset="0"/>
            </a:endParaRPr>
          </a:p>
        </p:txBody>
      </p:sp>
      <p:sp>
        <p:nvSpPr>
          <p:cNvPr id="21" name="Rectangle 20">
            <a:hlinkClick r:id="rId14" action="ppaction://hlinksldjump"/>
          </p:cNvPr>
          <p:cNvSpPr/>
          <p:nvPr/>
        </p:nvSpPr>
        <p:spPr>
          <a:xfrm>
            <a:off x="5112168" y="4365104"/>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Q19</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744945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2636912"/>
            <a:ext cx="8496944" cy="36468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Q13</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323528" y="992540"/>
            <a:ext cx="8496944" cy="3588588"/>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25424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941" y="1700808"/>
            <a:ext cx="8786118" cy="14399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7" name="Rectangle 26"/>
          <p:cNvSpPr/>
          <p:nvPr/>
        </p:nvSpPr>
        <p:spPr>
          <a:xfrm>
            <a:off x="179512" y="1700807"/>
            <a:ext cx="8784973" cy="1439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8" name="Straight Arrow Connector 17"/>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Q13</a:t>
            </a:r>
            <a:endParaRPr lang="en-GB" sz="1400" b="1" dirty="0">
              <a:latin typeface="Comic Sans MS" panose="030F0702030302020204" pitchFamily="66" charset="0"/>
            </a:endParaRPr>
          </a:p>
        </p:txBody>
      </p:sp>
      <p:cxnSp>
        <p:nvCxnSpPr>
          <p:cNvPr id="21" name="Straight Arrow Connector 20"/>
          <p:cNvCxnSpPr>
            <a:stCxn id="15"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038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7" grpId="0" animBg="1"/>
    </p:bldLst>
  </p:timing>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835696" y="5563646"/>
            <a:ext cx="5472608" cy="1249730"/>
          </a:xfrm>
          <a:prstGeom prst="rect">
            <a:avLst/>
          </a:prstGeom>
        </p:spPr>
      </p:pic>
      <p:pic>
        <p:nvPicPr>
          <p:cNvPr id="8" name="Picture 7"/>
          <p:cNvPicPr>
            <a:picLocks noChangeAspect="1"/>
          </p:cNvPicPr>
          <p:nvPr/>
        </p:nvPicPr>
        <p:blipFill>
          <a:blip r:embed="rId3"/>
          <a:stretch>
            <a:fillRect/>
          </a:stretch>
        </p:blipFill>
        <p:spPr>
          <a:xfrm>
            <a:off x="1835696" y="4861938"/>
            <a:ext cx="5472608" cy="1591398"/>
          </a:xfrm>
          <a:prstGeom prst="rect">
            <a:avLst/>
          </a:prstGeom>
        </p:spPr>
      </p:pic>
      <p:pic>
        <p:nvPicPr>
          <p:cNvPr id="6" name="Picture 5"/>
          <p:cNvPicPr>
            <a:picLocks noChangeAspect="1"/>
          </p:cNvPicPr>
          <p:nvPr/>
        </p:nvPicPr>
        <p:blipFill>
          <a:blip r:embed="rId4"/>
          <a:stretch>
            <a:fillRect/>
          </a:stretch>
        </p:blipFill>
        <p:spPr>
          <a:xfrm>
            <a:off x="1835697" y="3933056"/>
            <a:ext cx="5472606" cy="914520"/>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0"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Q16</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12"/>
          <a:stretch>
            <a:fillRect/>
          </a:stretch>
        </p:blipFill>
        <p:spPr>
          <a:xfrm>
            <a:off x="1835696" y="516846"/>
            <a:ext cx="5472608" cy="3945984"/>
          </a:xfrm>
          <a:prstGeom prst="rect">
            <a:avLst/>
          </a:prstGeom>
        </p:spPr>
      </p:pic>
      <p:pic>
        <p:nvPicPr>
          <p:cNvPr id="7" name="Picture 6"/>
          <p:cNvPicPr>
            <a:picLocks noChangeAspect="1"/>
          </p:cNvPicPr>
          <p:nvPr/>
        </p:nvPicPr>
        <p:blipFill>
          <a:blip r:embed="rId13"/>
          <a:stretch>
            <a:fillRect/>
          </a:stretch>
        </p:blipFill>
        <p:spPr>
          <a:xfrm>
            <a:off x="1835697" y="4797152"/>
            <a:ext cx="5472606" cy="352382"/>
          </a:xfrm>
          <a:prstGeom prst="rect">
            <a:avLst/>
          </a:prstGeom>
        </p:spPr>
      </p:pic>
    </p:spTree>
    <p:extLst>
      <p:ext uri="{BB962C8B-B14F-4D97-AF65-F5344CB8AC3E}">
        <p14:creationId xmlns:p14="http://schemas.microsoft.com/office/powerpoint/2010/main" val="3973163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1124744"/>
            <a:ext cx="8784976" cy="37135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7" name="Rectangle 26"/>
          <p:cNvSpPr/>
          <p:nvPr/>
        </p:nvSpPr>
        <p:spPr>
          <a:xfrm>
            <a:off x="179512" y="1124743"/>
            <a:ext cx="8784973" cy="936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6" name="Straight Arrow Connector 15"/>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Q16</a:t>
            </a:r>
            <a:endParaRPr lang="en-GB" sz="1400" b="1" dirty="0">
              <a:latin typeface="Comic Sans MS" panose="030F0702030302020204" pitchFamily="66" charset="0"/>
            </a:endParaRPr>
          </a:p>
        </p:txBody>
      </p:sp>
      <p:cxnSp>
        <p:nvCxnSpPr>
          <p:cNvPr id="20" name="Straight Arrow Connector 19"/>
          <p:cNvCxnSpPr>
            <a:stCxn id="13" idx="3"/>
            <a:endCxn id="17"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79512" y="2060848"/>
            <a:ext cx="8784973"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23" name="Rectangle 22"/>
          <p:cNvSpPr/>
          <p:nvPr/>
        </p:nvSpPr>
        <p:spPr>
          <a:xfrm>
            <a:off x="179512" y="4293096"/>
            <a:ext cx="8784973" cy="545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196417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7" grpId="0" animBg="1"/>
      <p:bldP spid="22" grpId="0" animBg="1"/>
      <p:bldP spid="2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0049" y="1484784"/>
            <a:ext cx="8343901" cy="10422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400049" y="1484784"/>
            <a:ext cx="8343901"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7" name="Straight Arrow Connector 16"/>
          <p:cNvCxnSpPr>
            <a:stCxn id="11"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Q21</a:t>
            </a:r>
            <a:endParaRPr lang="en-GB" sz="1400" b="1" dirty="0">
              <a:latin typeface="Comic Sans MS" panose="030F0702030302020204" pitchFamily="66" charset="0"/>
            </a:endParaRPr>
          </a:p>
        </p:txBody>
      </p:sp>
      <p:cxnSp>
        <p:nvCxnSpPr>
          <p:cNvPr id="22" name="Straight Arrow Connector 21"/>
          <p:cNvCxnSpPr>
            <a:stCxn id="16" idx="3"/>
            <a:endCxn id="18"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00049" y="1808634"/>
            <a:ext cx="8343901" cy="468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4" name="Rectangle 23"/>
          <p:cNvSpPr/>
          <p:nvPr/>
        </p:nvSpPr>
        <p:spPr>
          <a:xfrm>
            <a:off x="400049" y="2276872"/>
            <a:ext cx="8343901" cy="250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076847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3" grpId="0" animBg="1"/>
      <p:bldP spid="24" grpId="0" animBg="1"/>
    </p:bldLst>
  </p:timing>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2381754"/>
            <a:ext cx="8640958" cy="37835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Q16</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0" y="1034220"/>
            <a:ext cx="8640960" cy="3690924"/>
          </a:xfrm>
          <a:prstGeom prst="rect">
            <a:avLst/>
          </a:prstGeom>
        </p:spPr>
      </p:pic>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7680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700808"/>
            <a:ext cx="8784974" cy="20648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7" name="Rectangle 26"/>
          <p:cNvSpPr/>
          <p:nvPr/>
        </p:nvSpPr>
        <p:spPr>
          <a:xfrm>
            <a:off x="179512" y="1700807"/>
            <a:ext cx="8784973" cy="20648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8" name="Straight Arrow Connector 17"/>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Q16</a:t>
            </a:r>
            <a:endParaRPr lang="en-GB" sz="1400" b="1" dirty="0">
              <a:latin typeface="Comic Sans MS" panose="030F0702030302020204" pitchFamily="66" charset="0"/>
            </a:endParaRPr>
          </a:p>
        </p:txBody>
      </p:sp>
      <p:cxnSp>
        <p:nvCxnSpPr>
          <p:cNvPr id="21" name="Straight Arrow Connector 20"/>
          <p:cNvCxnSpPr>
            <a:stCxn id="15"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123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7" grpId="0" animBg="1"/>
    </p:bldLst>
  </p:timing>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9" y="3968374"/>
            <a:ext cx="8496942" cy="2268938"/>
          </a:xfrm>
          <a:prstGeom prst="rect">
            <a:avLst/>
          </a:prstGeom>
        </p:spPr>
      </p:pic>
      <p:pic>
        <p:nvPicPr>
          <p:cNvPr id="5" name="Picture 4"/>
          <p:cNvPicPr>
            <a:picLocks noChangeAspect="1"/>
          </p:cNvPicPr>
          <p:nvPr/>
        </p:nvPicPr>
        <p:blipFill>
          <a:blip r:embed="rId3"/>
          <a:stretch>
            <a:fillRect/>
          </a:stretch>
        </p:blipFill>
        <p:spPr>
          <a:xfrm>
            <a:off x="323528" y="980728"/>
            <a:ext cx="8496944" cy="488612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Q16</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96312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916832"/>
            <a:ext cx="8784974" cy="14629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7" name="Rectangle 26"/>
          <p:cNvSpPr/>
          <p:nvPr/>
        </p:nvSpPr>
        <p:spPr>
          <a:xfrm>
            <a:off x="179512" y="1916833"/>
            <a:ext cx="8784973" cy="14629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2" name="Rectangle 2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3" name="Rectangle 22">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24" name="Straight Arrow Connector 23"/>
          <p:cNvCxnSpPr>
            <a:stCxn id="22" idx="3"/>
            <a:endCxn id="2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Q16</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393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7" grpId="0" animBg="1"/>
    </p:bldLst>
  </p:timing>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7" y="5322770"/>
            <a:ext cx="7632846" cy="14906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Q14</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755576" y="404664"/>
            <a:ext cx="7632848" cy="5159948"/>
          </a:xfrm>
          <a:prstGeom prst="rect">
            <a:avLst/>
          </a:prstGeom>
        </p:spPr>
      </p:pic>
    </p:spTree>
    <p:extLst>
      <p:ext uri="{BB962C8B-B14F-4D97-AF65-F5344CB8AC3E}">
        <p14:creationId xmlns:p14="http://schemas.microsoft.com/office/powerpoint/2010/main" val="1440149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548680"/>
            <a:ext cx="8784976" cy="54246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7" name="Rectangle 26"/>
          <p:cNvSpPr/>
          <p:nvPr/>
        </p:nvSpPr>
        <p:spPr>
          <a:xfrm>
            <a:off x="179512" y="548679"/>
            <a:ext cx="8784973" cy="5424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9" name="Straight Arrow Connector 18"/>
          <p:cNvCxnSpPr>
            <a:stCxn id="17"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Q14</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144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7" grpId="0" animBg="1"/>
    </p:bldLst>
  </p:timing>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3937200"/>
            <a:ext cx="8640958" cy="2300112"/>
          </a:xfrm>
          <a:prstGeom prst="rect">
            <a:avLst/>
          </a:prstGeom>
        </p:spPr>
      </p:pic>
      <p:pic>
        <p:nvPicPr>
          <p:cNvPr id="2" name="Picture 1"/>
          <p:cNvPicPr>
            <a:picLocks noChangeAspect="1"/>
          </p:cNvPicPr>
          <p:nvPr/>
        </p:nvPicPr>
        <p:blipFill>
          <a:blip r:embed="rId3"/>
          <a:stretch>
            <a:fillRect/>
          </a:stretch>
        </p:blipFill>
        <p:spPr>
          <a:xfrm>
            <a:off x="251520" y="980728"/>
            <a:ext cx="8640960" cy="473708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9"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21" name="Straight Arrow Connector 20"/>
          <p:cNvCxnSpPr>
            <a:stCxn id="18"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Q20</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383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1463" y="1556792"/>
            <a:ext cx="8601074" cy="25140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1556792"/>
            <a:ext cx="8601076" cy="2514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6" name="Straight Arrow Connector 15"/>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Q20</a:t>
            </a:r>
            <a:endParaRPr lang="en-GB" sz="1400" b="1" dirty="0">
              <a:latin typeface="Comic Sans MS" panose="030F0702030302020204" pitchFamily="66" charset="0"/>
            </a:endParaRPr>
          </a:p>
        </p:txBody>
      </p:sp>
      <p:cxnSp>
        <p:nvCxnSpPr>
          <p:cNvPr id="21" name="Straight Arrow Connector 20"/>
          <p:cNvCxnSpPr>
            <a:stCxn id="14" idx="3"/>
            <a:endCxn id="20"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105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1" y="3682868"/>
            <a:ext cx="8640958" cy="2554444"/>
          </a:xfrm>
          <a:prstGeom prst="rect">
            <a:avLst/>
          </a:prstGeom>
        </p:spPr>
      </p:pic>
      <p:pic>
        <p:nvPicPr>
          <p:cNvPr id="5" name="Picture 4"/>
          <p:cNvPicPr>
            <a:picLocks noChangeAspect="1"/>
          </p:cNvPicPr>
          <p:nvPr/>
        </p:nvPicPr>
        <p:blipFill>
          <a:blip r:embed="rId3"/>
          <a:stretch>
            <a:fillRect/>
          </a:stretch>
        </p:blipFill>
        <p:spPr>
          <a:xfrm>
            <a:off x="251522" y="2996952"/>
            <a:ext cx="8640956" cy="2133770"/>
          </a:xfrm>
          <a:prstGeom prst="rect">
            <a:avLst/>
          </a:prstGeom>
        </p:spPr>
      </p:pic>
      <p:pic>
        <p:nvPicPr>
          <p:cNvPr id="4" name="Picture 3"/>
          <p:cNvPicPr>
            <a:picLocks noChangeAspect="1"/>
          </p:cNvPicPr>
          <p:nvPr/>
        </p:nvPicPr>
        <p:blipFill>
          <a:blip r:embed="rId4"/>
          <a:stretch>
            <a:fillRect/>
          </a:stretch>
        </p:blipFill>
        <p:spPr>
          <a:xfrm>
            <a:off x="251521" y="980728"/>
            <a:ext cx="8640958" cy="3412354"/>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10"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21" name="Straight Arrow Connector 20"/>
          <p:cNvCxnSpPr>
            <a:stCxn id="18"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1"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1</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237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463" y="1340768"/>
            <a:ext cx="8601074" cy="28814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1340767"/>
            <a:ext cx="8601076" cy="2304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7" name="Straight Arrow Connector 16"/>
          <p:cNvCxnSpPr>
            <a:stCxn id="11"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1</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71462" y="3645024"/>
            <a:ext cx="8601076" cy="577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55706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6"/>
          <a:stretch>
            <a:fillRect/>
          </a:stretch>
        </p:blipFill>
        <p:spPr>
          <a:xfrm>
            <a:off x="251520" y="1124744"/>
            <a:ext cx="8640960" cy="3819642"/>
          </a:xfrm>
          <a:prstGeom prst="rect">
            <a:avLst/>
          </a:prstGeom>
        </p:spPr>
      </p:pic>
      <p:sp>
        <p:nvSpPr>
          <p:cNvPr id="11" name="Rectangle 1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3" name="Straight Arrow Connector 12"/>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17" name="Straight Arrow Connector 16"/>
          <p:cNvCxnSpPr>
            <a:stCxn id="12" idx="3"/>
            <a:endCxn id="14"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35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8" y="1662456"/>
            <a:ext cx="8496944" cy="45748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8"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21" name="Straight Arrow Connector 20"/>
          <p:cNvCxnSpPr>
            <a:stCxn id="18"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0"/>
          <a:stretch>
            <a:fillRect/>
          </a:stretch>
        </p:blipFill>
        <p:spPr>
          <a:xfrm>
            <a:off x="323528" y="1052736"/>
            <a:ext cx="8496944" cy="2480692"/>
          </a:xfrm>
          <a:prstGeom prst="rect">
            <a:avLst/>
          </a:prstGeom>
        </p:spPr>
      </p:pic>
    </p:spTree>
    <p:extLst>
      <p:ext uri="{BB962C8B-B14F-4D97-AF65-F5344CB8AC3E}">
        <p14:creationId xmlns:p14="http://schemas.microsoft.com/office/powerpoint/2010/main" val="2370240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1463" y="1361460"/>
            <a:ext cx="8601074" cy="22115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1340767"/>
            <a:ext cx="8601076" cy="2232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6" name="Straight Arrow Connector 15"/>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cxnSp>
        <p:nvCxnSpPr>
          <p:cNvPr id="21" name="Straight Arrow Connector 20"/>
          <p:cNvCxnSpPr>
            <a:stCxn id="14" idx="3"/>
            <a:endCxn id="20"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143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5576" y="4293096"/>
            <a:ext cx="7632848" cy="2494962"/>
          </a:xfrm>
          <a:prstGeom prst="rect">
            <a:avLst/>
          </a:prstGeom>
        </p:spPr>
      </p:pic>
      <p:pic>
        <p:nvPicPr>
          <p:cNvPr id="4" name="Picture 3"/>
          <p:cNvPicPr>
            <a:picLocks noChangeAspect="1"/>
          </p:cNvPicPr>
          <p:nvPr/>
        </p:nvPicPr>
        <p:blipFill>
          <a:blip r:embed="rId3"/>
          <a:stretch>
            <a:fillRect/>
          </a:stretch>
        </p:blipFill>
        <p:spPr>
          <a:xfrm>
            <a:off x="755576" y="404664"/>
            <a:ext cx="7632848" cy="459176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9"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21" name="Straight Arrow Connector 20"/>
          <p:cNvCxnSpPr>
            <a:stCxn id="18"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240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462" y="692696"/>
            <a:ext cx="8601076" cy="45288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692695"/>
            <a:ext cx="8601076" cy="4528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7" name="Straight Arrow Connector 16"/>
          <p:cNvCxnSpPr>
            <a:stCxn id="11"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2780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213"/>
            <a:ext cx="7886700" cy="1325563"/>
          </a:xfrm>
        </p:spPr>
        <p:txBody>
          <a:bodyPr>
            <a:normAutofit/>
          </a:bodyPr>
          <a:lstStyle/>
          <a:p>
            <a:pPr algn="ctr"/>
            <a:r>
              <a:rPr lang="en-GB" sz="4800" dirty="0">
                <a:latin typeface="Comic Sans MS" panose="030F0702030302020204" pitchFamily="66" charset="0"/>
              </a:rPr>
              <a:t>Pythagoras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5"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9154" y="6525344"/>
            <a:ext cx="696422" cy="28284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3D</a:t>
            </a:r>
          </a:p>
        </p:txBody>
      </p:sp>
      <p:sp>
        <p:nvSpPr>
          <p:cNvPr id="31" name="Rectangle 30"/>
          <p:cNvSpPr/>
          <p:nvPr/>
        </p:nvSpPr>
        <p:spPr>
          <a:xfrm>
            <a:off x="827584" y="6525344"/>
            <a:ext cx="2952328"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use Trigonometry instead</a:t>
            </a:r>
          </a:p>
        </p:txBody>
      </p:sp>
      <p:sp>
        <p:nvSpPr>
          <p:cNvPr id="83" name="Rectangle 82">
            <a:hlinkClick r:id="rId6" action="ppaction://hlinksldjump"/>
          </p:cNvPr>
          <p:cNvSpPr/>
          <p:nvPr/>
        </p:nvSpPr>
        <p:spPr>
          <a:xfrm>
            <a:off x="2627888" y="2276872"/>
            <a:ext cx="936000" cy="432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SAM</a:t>
            </a:r>
          </a:p>
          <a:p>
            <a:pPr algn="ctr"/>
            <a:r>
              <a:rPr lang="en-GB" sz="1100" b="1" dirty="0" smtClean="0">
                <a:latin typeface="Comic Sans MS" panose="030F0702030302020204" pitchFamily="66" charset="0"/>
              </a:rPr>
              <a:t>1H Q11</a:t>
            </a:r>
            <a:endParaRPr lang="en-GB" sz="1100" b="1" dirty="0">
              <a:latin typeface="Comic Sans MS" panose="030F0702030302020204" pitchFamily="66" charset="0"/>
            </a:endParaRPr>
          </a:p>
        </p:txBody>
      </p:sp>
      <p:sp>
        <p:nvSpPr>
          <p:cNvPr id="14" name="Rectangle 13">
            <a:hlinkClick r:id="rId7" action="ppaction://hlinksldjump"/>
          </p:cNvPr>
          <p:cNvSpPr/>
          <p:nvPr/>
        </p:nvSpPr>
        <p:spPr>
          <a:xfrm>
            <a:off x="2627888" y="2780768"/>
            <a:ext cx="936000" cy="432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SAM</a:t>
            </a:r>
          </a:p>
          <a:p>
            <a:pPr algn="ctr"/>
            <a:r>
              <a:rPr lang="en-GB" sz="1100" b="1" dirty="0" smtClean="0">
                <a:latin typeface="Comic Sans MS" panose="030F0702030302020204" pitchFamily="66" charset="0"/>
              </a:rPr>
              <a:t>1H Q12</a:t>
            </a:r>
            <a:endParaRPr lang="en-GB" sz="1100" b="1" dirty="0">
              <a:latin typeface="Comic Sans MS" panose="030F0702030302020204" pitchFamily="66" charset="0"/>
            </a:endParaRPr>
          </a:p>
        </p:txBody>
      </p:sp>
      <p:sp>
        <p:nvSpPr>
          <p:cNvPr id="15" name="Rectangle 14">
            <a:hlinkClick r:id="rId8" action="ppaction://hlinksldjump"/>
          </p:cNvPr>
          <p:cNvSpPr/>
          <p:nvPr/>
        </p:nvSpPr>
        <p:spPr>
          <a:xfrm>
            <a:off x="2627888" y="3284872"/>
            <a:ext cx="936000" cy="432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Practice</a:t>
            </a:r>
          </a:p>
          <a:p>
            <a:pPr algn="ctr"/>
            <a:r>
              <a:rPr lang="en-GB" sz="1100" b="1" dirty="0" smtClean="0">
                <a:latin typeface="Comic Sans MS" panose="030F0702030302020204" pitchFamily="66" charset="0"/>
              </a:rPr>
              <a:t>1H Q7</a:t>
            </a:r>
            <a:endParaRPr lang="en-GB" sz="1100" b="1" dirty="0">
              <a:latin typeface="Comic Sans MS" panose="030F0702030302020204" pitchFamily="66" charset="0"/>
            </a:endParaRPr>
          </a:p>
        </p:txBody>
      </p:sp>
      <p:sp>
        <p:nvSpPr>
          <p:cNvPr id="16" name="Rectangle 15">
            <a:hlinkClick r:id="rId9" action="ppaction://hlinksldjump"/>
          </p:cNvPr>
          <p:cNvSpPr/>
          <p:nvPr/>
        </p:nvSpPr>
        <p:spPr>
          <a:xfrm>
            <a:off x="2627888" y="3788928"/>
            <a:ext cx="936000" cy="432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Practice</a:t>
            </a:r>
          </a:p>
          <a:p>
            <a:pPr algn="ctr"/>
            <a:r>
              <a:rPr lang="en-GB" sz="1100" b="1" dirty="0">
                <a:latin typeface="Comic Sans MS" panose="030F0702030302020204" pitchFamily="66" charset="0"/>
              </a:rPr>
              <a:t>2</a:t>
            </a:r>
            <a:r>
              <a:rPr lang="en-GB" sz="1100" b="1" dirty="0" smtClean="0">
                <a:latin typeface="Comic Sans MS" panose="030F0702030302020204" pitchFamily="66" charset="0"/>
              </a:rPr>
              <a:t>H Q3</a:t>
            </a:r>
            <a:endParaRPr lang="en-GB" sz="1100" b="1" dirty="0">
              <a:latin typeface="Comic Sans MS" panose="030F0702030302020204" pitchFamily="66" charset="0"/>
            </a:endParaRPr>
          </a:p>
        </p:txBody>
      </p:sp>
      <p:sp>
        <p:nvSpPr>
          <p:cNvPr id="18" name="Rectangle 17">
            <a:hlinkClick r:id="rId10" action="ppaction://hlinksldjump"/>
          </p:cNvPr>
          <p:cNvSpPr/>
          <p:nvPr/>
        </p:nvSpPr>
        <p:spPr>
          <a:xfrm>
            <a:off x="2627888" y="4292984"/>
            <a:ext cx="936000" cy="432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Practice</a:t>
            </a:r>
          </a:p>
          <a:p>
            <a:pPr algn="ctr"/>
            <a:r>
              <a:rPr lang="en-GB" sz="1100" b="1" dirty="0" smtClean="0">
                <a:latin typeface="Comic Sans MS" panose="030F0702030302020204" pitchFamily="66" charset="0"/>
              </a:rPr>
              <a:t>3H Q2*</a:t>
            </a:r>
            <a:endParaRPr lang="en-GB" sz="1100" b="1" dirty="0">
              <a:latin typeface="Comic Sans MS" panose="030F0702030302020204" pitchFamily="66" charset="0"/>
            </a:endParaRPr>
          </a:p>
        </p:txBody>
      </p:sp>
      <p:sp>
        <p:nvSpPr>
          <p:cNvPr id="19" name="Rectangle 18">
            <a:hlinkClick r:id="rId11" action="ppaction://hlinksldjump"/>
          </p:cNvPr>
          <p:cNvSpPr/>
          <p:nvPr/>
        </p:nvSpPr>
        <p:spPr>
          <a:xfrm>
            <a:off x="5220176" y="1772816"/>
            <a:ext cx="936000" cy="432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June 2017</a:t>
            </a:r>
          </a:p>
          <a:p>
            <a:pPr algn="ctr"/>
            <a:r>
              <a:rPr lang="en-GB" sz="1100" b="1" dirty="0">
                <a:latin typeface="Comic Sans MS" panose="030F0702030302020204" pitchFamily="66" charset="0"/>
              </a:rPr>
              <a:t>2</a:t>
            </a:r>
            <a:r>
              <a:rPr lang="en-GB" sz="1100" b="1" dirty="0" smtClean="0">
                <a:latin typeface="Comic Sans MS" panose="030F0702030302020204" pitchFamily="66" charset="0"/>
              </a:rPr>
              <a:t>H Q20</a:t>
            </a:r>
            <a:endParaRPr lang="en-GB" sz="1100" b="1" dirty="0">
              <a:latin typeface="Comic Sans MS" panose="030F0702030302020204" pitchFamily="66" charset="0"/>
            </a:endParaRPr>
          </a:p>
        </p:txBody>
      </p:sp>
      <p:sp>
        <p:nvSpPr>
          <p:cNvPr id="20" name="Rectangle 19">
            <a:hlinkClick r:id="rId12" action="ppaction://hlinksldjump"/>
          </p:cNvPr>
          <p:cNvSpPr/>
          <p:nvPr/>
        </p:nvSpPr>
        <p:spPr>
          <a:xfrm>
            <a:off x="5220072" y="2276920"/>
            <a:ext cx="936000" cy="43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June 2017</a:t>
            </a:r>
          </a:p>
          <a:p>
            <a:pPr algn="ctr"/>
            <a:r>
              <a:rPr lang="en-GB" sz="1100" b="1" dirty="0" smtClean="0">
                <a:latin typeface="Comic Sans MS" panose="030F0702030302020204" pitchFamily="66" charset="0"/>
              </a:rPr>
              <a:t>3H Q18</a:t>
            </a:r>
            <a:endParaRPr lang="en-GB" sz="1100" b="1" dirty="0">
              <a:latin typeface="Comic Sans MS" panose="030F0702030302020204" pitchFamily="66" charset="0"/>
            </a:endParaRPr>
          </a:p>
        </p:txBody>
      </p:sp>
      <p:sp>
        <p:nvSpPr>
          <p:cNvPr id="21" name="Rectangle 20">
            <a:hlinkClick r:id="rId13" action="ppaction://hlinksldjump"/>
          </p:cNvPr>
          <p:cNvSpPr/>
          <p:nvPr/>
        </p:nvSpPr>
        <p:spPr>
          <a:xfrm>
            <a:off x="5220072" y="2780928"/>
            <a:ext cx="936000" cy="43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Nov 2017</a:t>
            </a:r>
          </a:p>
          <a:p>
            <a:pPr algn="ctr"/>
            <a:r>
              <a:rPr lang="en-GB" sz="1100" b="1" dirty="0">
                <a:latin typeface="Comic Sans MS" panose="030F0702030302020204" pitchFamily="66" charset="0"/>
              </a:rPr>
              <a:t>1</a:t>
            </a:r>
            <a:r>
              <a:rPr lang="en-GB" sz="1100" b="1" dirty="0" smtClean="0">
                <a:latin typeface="Comic Sans MS" panose="030F0702030302020204" pitchFamily="66" charset="0"/>
              </a:rPr>
              <a:t>H Q14</a:t>
            </a:r>
            <a:endParaRPr lang="en-GB" sz="1100" b="1" dirty="0">
              <a:latin typeface="Comic Sans MS" panose="030F0702030302020204" pitchFamily="66" charset="0"/>
            </a:endParaRPr>
          </a:p>
        </p:txBody>
      </p:sp>
      <p:sp>
        <p:nvSpPr>
          <p:cNvPr id="22" name="Rectangle 21">
            <a:hlinkClick r:id="rId14" action="ppaction://hlinksldjump"/>
          </p:cNvPr>
          <p:cNvSpPr/>
          <p:nvPr/>
        </p:nvSpPr>
        <p:spPr>
          <a:xfrm>
            <a:off x="5220072" y="3285032"/>
            <a:ext cx="936000" cy="432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June 2018</a:t>
            </a:r>
          </a:p>
          <a:p>
            <a:pPr algn="ctr"/>
            <a:r>
              <a:rPr lang="en-GB" sz="1100" b="1" dirty="0">
                <a:latin typeface="Comic Sans MS" panose="030F0702030302020204" pitchFamily="66" charset="0"/>
              </a:rPr>
              <a:t>2</a:t>
            </a:r>
            <a:r>
              <a:rPr lang="en-GB" sz="1100" b="1" dirty="0" smtClean="0">
                <a:latin typeface="Comic Sans MS" panose="030F0702030302020204" pitchFamily="66" charset="0"/>
              </a:rPr>
              <a:t>H Q11</a:t>
            </a:r>
            <a:endParaRPr lang="en-GB" sz="1100" b="1" dirty="0">
              <a:latin typeface="Comic Sans MS" panose="030F0702030302020204" pitchFamily="66" charset="0"/>
            </a:endParaRPr>
          </a:p>
        </p:txBody>
      </p:sp>
      <p:sp>
        <p:nvSpPr>
          <p:cNvPr id="23" name="Rectangle 22">
            <a:hlinkClick r:id="rId15" action="ppaction://hlinksldjump"/>
          </p:cNvPr>
          <p:cNvSpPr/>
          <p:nvPr/>
        </p:nvSpPr>
        <p:spPr>
          <a:xfrm>
            <a:off x="5220072" y="3789040"/>
            <a:ext cx="936000" cy="432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June 2018</a:t>
            </a:r>
          </a:p>
          <a:p>
            <a:pPr algn="ctr"/>
            <a:r>
              <a:rPr lang="en-GB" sz="1100" b="1" dirty="0">
                <a:latin typeface="Comic Sans MS" panose="030F0702030302020204" pitchFamily="66" charset="0"/>
              </a:rPr>
              <a:t>3</a:t>
            </a:r>
            <a:r>
              <a:rPr lang="en-GB" sz="1100" b="1" dirty="0" smtClean="0">
                <a:latin typeface="Comic Sans MS" panose="030F0702030302020204" pitchFamily="66" charset="0"/>
              </a:rPr>
              <a:t>H Q12</a:t>
            </a:r>
            <a:endParaRPr lang="en-GB" sz="1100" b="1" dirty="0">
              <a:latin typeface="Comic Sans MS" panose="030F0702030302020204" pitchFamily="66" charset="0"/>
            </a:endParaRPr>
          </a:p>
        </p:txBody>
      </p:sp>
      <p:sp>
        <p:nvSpPr>
          <p:cNvPr id="24" name="Rectangle 23">
            <a:hlinkClick r:id="rId16" action="ppaction://hlinksldjump"/>
          </p:cNvPr>
          <p:cNvSpPr/>
          <p:nvPr/>
        </p:nvSpPr>
        <p:spPr>
          <a:xfrm>
            <a:off x="5220072" y="4293144"/>
            <a:ext cx="936000" cy="432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Nov 2018</a:t>
            </a:r>
          </a:p>
          <a:p>
            <a:pPr algn="ctr"/>
            <a:r>
              <a:rPr lang="en-GB" sz="1100" b="1" dirty="0">
                <a:latin typeface="Comic Sans MS" panose="030F0702030302020204" pitchFamily="66" charset="0"/>
              </a:rPr>
              <a:t>1</a:t>
            </a:r>
            <a:r>
              <a:rPr lang="en-GB" sz="1100" b="1" dirty="0" smtClean="0">
                <a:latin typeface="Comic Sans MS" panose="030F0702030302020204" pitchFamily="66" charset="0"/>
              </a:rPr>
              <a:t>H Q3</a:t>
            </a:r>
            <a:endParaRPr lang="en-GB" sz="1100" b="1" dirty="0">
              <a:latin typeface="Comic Sans MS" panose="030F0702030302020204" pitchFamily="66" charset="0"/>
            </a:endParaRPr>
          </a:p>
        </p:txBody>
      </p:sp>
      <p:sp>
        <p:nvSpPr>
          <p:cNvPr id="28" name="Rectangle 27">
            <a:hlinkClick r:id="rId17" action="ppaction://hlinksldjump"/>
          </p:cNvPr>
          <p:cNvSpPr/>
          <p:nvPr/>
        </p:nvSpPr>
        <p:spPr>
          <a:xfrm>
            <a:off x="5220072" y="4797200"/>
            <a:ext cx="936000" cy="43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Nov 2018</a:t>
            </a:r>
          </a:p>
          <a:p>
            <a:pPr algn="ctr"/>
            <a:r>
              <a:rPr lang="en-GB" sz="1100" b="1" dirty="0">
                <a:latin typeface="Comic Sans MS" panose="030F0702030302020204" pitchFamily="66" charset="0"/>
              </a:rPr>
              <a:t>1</a:t>
            </a:r>
            <a:r>
              <a:rPr lang="en-GB" sz="1100" b="1" dirty="0" smtClean="0">
                <a:latin typeface="Comic Sans MS" panose="030F0702030302020204" pitchFamily="66" charset="0"/>
              </a:rPr>
              <a:t>H Q20</a:t>
            </a:r>
            <a:endParaRPr lang="en-GB" sz="1100" b="1" dirty="0">
              <a:latin typeface="Comic Sans MS" panose="030F0702030302020204" pitchFamily="66" charset="0"/>
            </a:endParaRPr>
          </a:p>
        </p:txBody>
      </p:sp>
    </p:spTree>
    <p:extLst>
      <p:ext uri="{BB962C8B-B14F-4D97-AF65-F5344CB8AC3E}">
        <p14:creationId xmlns:p14="http://schemas.microsoft.com/office/powerpoint/2010/main" val="2252383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5"/>
          <a:stretch>
            <a:fillRect/>
          </a:stretch>
        </p:blipFill>
        <p:spPr>
          <a:xfrm>
            <a:off x="755576" y="620688"/>
            <a:ext cx="7632848" cy="511414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8"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7" name="Straight Arrow Connector 16"/>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Q11</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710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908720"/>
            <a:ext cx="8784972" cy="36812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908719"/>
            <a:ext cx="8784974" cy="2880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7" name="Rectangle 16"/>
          <p:cNvSpPr/>
          <p:nvPr/>
        </p:nvSpPr>
        <p:spPr>
          <a:xfrm>
            <a:off x="179513" y="3789040"/>
            <a:ext cx="8784974" cy="800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9" name="Rectangle 18">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Q11</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192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3" grpId="0" animBg="1"/>
      <p:bldP spid="17" grpId="0" animBg="1"/>
    </p:bldLst>
  </p:timing>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768170"/>
            <a:ext cx="7488832" cy="58291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0" name="Rectangle 9">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1" name="Rectangle 10">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2" name="Straight Arrow Connector 11"/>
          <p:cNvCxnSpPr>
            <a:stCxn id="10" idx="3"/>
            <a:endCxn id="1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Q12</a:t>
            </a:r>
            <a:endParaRPr lang="en-GB" sz="1400" b="1" dirty="0">
              <a:latin typeface="Comic Sans MS" panose="030F0702030302020204" pitchFamily="66" charset="0"/>
            </a:endParaRPr>
          </a:p>
        </p:txBody>
      </p:sp>
      <p:cxnSp>
        <p:nvCxnSpPr>
          <p:cNvPr id="14" name="Straight Arrow Connector 13"/>
          <p:cNvCxnSpPr>
            <a:stCxn id="11" idx="3"/>
            <a:endCxn id="13"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549146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628800"/>
            <a:ext cx="8640958" cy="17814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628800"/>
            <a:ext cx="8640957" cy="1781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8" name="Straight Arrow Connector 17"/>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Q12</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313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9553" y="4653136"/>
            <a:ext cx="8064894" cy="1585132"/>
          </a:xfrm>
          <a:prstGeom prst="rect">
            <a:avLst/>
          </a:prstGeom>
        </p:spPr>
      </p:pic>
      <p:pic>
        <p:nvPicPr>
          <p:cNvPr id="4" name="Picture 3"/>
          <p:cNvPicPr>
            <a:picLocks noChangeAspect="1"/>
          </p:cNvPicPr>
          <p:nvPr/>
        </p:nvPicPr>
        <p:blipFill>
          <a:blip r:embed="rId3"/>
          <a:stretch>
            <a:fillRect/>
          </a:stretch>
        </p:blipFill>
        <p:spPr>
          <a:xfrm>
            <a:off x="539553" y="891304"/>
            <a:ext cx="8064894" cy="491396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0" name="Rectangle 9">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1" name="Rectangle 10">
            <a:hlinkClick r:id="rId8"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2" name="Straight Arrow Connector 11"/>
          <p:cNvCxnSpPr>
            <a:stCxn id="10" idx="3"/>
            <a:endCxn id="1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9"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Q7</a:t>
            </a:r>
            <a:endParaRPr lang="en-GB" sz="1400" b="1" dirty="0">
              <a:latin typeface="Comic Sans MS" panose="030F0702030302020204" pitchFamily="66" charset="0"/>
            </a:endParaRPr>
          </a:p>
        </p:txBody>
      </p:sp>
      <p:cxnSp>
        <p:nvCxnSpPr>
          <p:cNvPr id="14" name="Straight Arrow Connector 13"/>
          <p:cNvCxnSpPr>
            <a:stCxn id="11" idx="3"/>
            <a:endCxn id="13"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854139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772816"/>
            <a:ext cx="8640960" cy="14401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251520" y="1772815"/>
            <a:ext cx="8640959" cy="1440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8" name="Straight Arrow Connector 17"/>
          <p:cNvCxnSpPr>
            <a:stCxn id="11"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20" name="Straight Arrow Connector 19"/>
          <p:cNvCxnSpPr>
            <a:stCxn id="14" idx="3"/>
            <a:endCxn id="19"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404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484784"/>
            <a:ext cx="8640958" cy="28728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479558"/>
            <a:ext cx="8640957" cy="2878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4" name="Straight Arrow Connector 13"/>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Q7</a:t>
            </a:r>
            <a:endParaRPr lang="en-GB" sz="1400" b="1" dirty="0">
              <a:latin typeface="Comic Sans MS" panose="030F0702030302020204" pitchFamily="66" charset="0"/>
            </a:endParaRPr>
          </a:p>
        </p:txBody>
      </p:sp>
      <p:cxnSp>
        <p:nvCxnSpPr>
          <p:cNvPr id="21" name="Straight Arrow Connector 20"/>
          <p:cNvCxnSpPr>
            <a:stCxn id="13" idx="3"/>
            <a:endCxn id="16"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206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59632" y="4751412"/>
            <a:ext cx="6624736" cy="206196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0" name="Rectangle 9">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1" name="Rectangle 10">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2" name="Straight Arrow Connector 11"/>
          <p:cNvCxnSpPr>
            <a:stCxn id="10" idx="3"/>
            <a:endCxn id="1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Q3</a:t>
            </a:r>
            <a:endParaRPr lang="en-GB" sz="1400" b="1" dirty="0">
              <a:latin typeface="Comic Sans MS" panose="030F0702030302020204" pitchFamily="66" charset="0"/>
            </a:endParaRPr>
          </a:p>
        </p:txBody>
      </p:sp>
      <p:cxnSp>
        <p:nvCxnSpPr>
          <p:cNvPr id="14" name="Straight Arrow Connector 13"/>
          <p:cNvCxnSpPr>
            <a:stCxn id="11" idx="3"/>
            <a:endCxn id="13"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1259632" y="404664"/>
            <a:ext cx="6624736" cy="5578726"/>
          </a:xfrm>
          <a:prstGeom prst="rect">
            <a:avLst/>
          </a:prstGeom>
        </p:spPr>
      </p:pic>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70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1462" y="1869951"/>
            <a:ext cx="8601075" cy="13430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1869949"/>
            <a:ext cx="8601076" cy="792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8" name="Straight Arrow Connector 17"/>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2H Q3</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71463" y="2662039"/>
            <a:ext cx="8601074" cy="550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661906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2" grpId="0" animBg="1"/>
    </p:bldLst>
  </p:timing>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2132856"/>
            <a:ext cx="8640958" cy="32196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0" name="Rectangle 9">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1" name="Rectangle 10">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2" name="Straight Arrow Connector 11"/>
          <p:cNvCxnSpPr>
            <a:stCxn id="10" idx="3"/>
            <a:endCxn id="1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Q2</a:t>
            </a:r>
            <a:endParaRPr lang="en-GB" sz="1400" b="1" dirty="0">
              <a:latin typeface="Comic Sans MS" panose="030F0702030302020204" pitchFamily="66" charset="0"/>
            </a:endParaRPr>
          </a:p>
        </p:txBody>
      </p:sp>
      <p:cxnSp>
        <p:nvCxnSpPr>
          <p:cNvPr id="14" name="Straight Arrow Connector 13"/>
          <p:cNvCxnSpPr>
            <a:stCxn id="11" idx="3"/>
            <a:endCxn id="13"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0"/>
          <a:stretch>
            <a:fillRect/>
          </a:stretch>
        </p:blipFill>
        <p:spPr>
          <a:xfrm>
            <a:off x="251521" y="1124744"/>
            <a:ext cx="8640958" cy="1060348"/>
          </a:xfrm>
          <a:prstGeom prst="rect">
            <a:avLst/>
          </a:prstGeom>
        </p:spPr>
      </p:pic>
    </p:spTree>
    <p:extLst>
      <p:ext uri="{BB962C8B-B14F-4D97-AF65-F5344CB8AC3E}">
        <p14:creationId xmlns:p14="http://schemas.microsoft.com/office/powerpoint/2010/main" val="1791513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462" y="1628800"/>
            <a:ext cx="8601076" cy="24112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1628799"/>
            <a:ext cx="8601076" cy="2411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6" name="Straight Arrow Connector 15"/>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Q2</a:t>
            </a:r>
            <a:endParaRPr lang="en-GB" sz="1400" b="1" dirty="0">
              <a:latin typeface="Comic Sans MS" panose="030F0702030302020204" pitchFamily="66" charset="0"/>
            </a:endParaRPr>
          </a:p>
        </p:txBody>
      </p:sp>
      <p:cxnSp>
        <p:nvCxnSpPr>
          <p:cNvPr id="23" name="Straight Arrow Connector 22"/>
          <p:cNvCxnSpPr>
            <a:stCxn id="14" idx="3"/>
            <a:endCxn id="21"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942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3937200"/>
            <a:ext cx="8640958" cy="2300112"/>
          </a:xfrm>
          <a:prstGeom prst="rect">
            <a:avLst/>
          </a:prstGeom>
        </p:spPr>
      </p:pic>
      <p:pic>
        <p:nvPicPr>
          <p:cNvPr id="2" name="Picture 1"/>
          <p:cNvPicPr>
            <a:picLocks noChangeAspect="1"/>
          </p:cNvPicPr>
          <p:nvPr/>
        </p:nvPicPr>
        <p:blipFill>
          <a:blip r:embed="rId3"/>
          <a:stretch>
            <a:fillRect/>
          </a:stretch>
        </p:blipFill>
        <p:spPr>
          <a:xfrm>
            <a:off x="251520" y="980728"/>
            <a:ext cx="8640960" cy="473708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0" name="Rectangle 9">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1" name="Rectangle 10">
            <a:hlinkClick r:id="rId8"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2" name="Straight Arrow Connector 11"/>
          <p:cNvCxnSpPr>
            <a:stCxn id="10" idx="3"/>
            <a:endCxn id="1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9"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Q20</a:t>
            </a:r>
            <a:endParaRPr lang="en-GB" sz="1400" b="1" dirty="0">
              <a:latin typeface="Comic Sans MS" panose="030F0702030302020204" pitchFamily="66" charset="0"/>
            </a:endParaRPr>
          </a:p>
        </p:txBody>
      </p:sp>
      <p:cxnSp>
        <p:nvCxnSpPr>
          <p:cNvPr id="14" name="Straight Arrow Connector 13"/>
          <p:cNvCxnSpPr>
            <a:stCxn id="11" idx="3"/>
            <a:endCxn id="13"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89038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1463" y="1556792"/>
            <a:ext cx="8601074" cy="25140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1556792"/>
            <a:ext cx="8601076" cy="2514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7" name="Straight Arrow Connector 16"/>
          <p:cNvCxnSpPr>
            <a:stCxn id="11"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Q20</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777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1" y="3419608"/>
            <a:ext cx="8640958" cy="2817704"/>
          </a:xfrm>
          <a:prstGeom prst="rect">
            <a:avLst/>
          </a:prstGeom>
        </p:spPr>
      </p:pic>
      <p:pic>
        <p:nvPicPr>
          <p:cNvPr id="5" name="Picture 4"/>
          <p:cNvPicPr>
            <a:picLocks noChangeAspect="1"/>
          </p:cNvPicPr>
          <p:nvPr/>
        </p:nvPicPr>
        <p:blipFill>
          <a:blip r:embed="rId3"/>
          <a:stretch>
            <a:fillRect/>
          </a:stretch>
        </p:blipFill>
        <p:spPr>
          <a:xfrm>
            <a:off x="251521" y="3191360"/>
            <a:ext cx="8640958" cy="2757920"/>
          </a:xfrm>
          <a:prstGeom prst="rect">
            <a:avLst/>
          </a:prstGeom>
        </p:spPr>
      </p:pic>
      <p:pic>
        <p:nvPicPr>
          <p:cNvPr id="4" name="Picture 3"/>
          <p:cNvPicPr>
            <a:picLocks noChangeAspect="1"/>
          </p:cNvPicPr>
          <p:nvPr/>
        </p:nvPicPr>
        <p:blipFill>
          <a:blip r:embed="rId4"/>
          <a:stretch>
            <a:fillRect/>
          </a:stretch>
        </p:blipFill>
        <p:spPr>
          <a:xfrm>
            <a:off x="251521" y="980728"/>
            <a:ext cx="8640958" cy="412889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0" name="Rectangle 9">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1" name="Rectangle 10">
            <a:hlinkClick r:id="rId9"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2" name="Straight Arrow Connector 11"/>
          <p:cNvCxnSpPr>
            <a:stCxn id="10" idx="3"/>
            <a:endCxn id="1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10"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Q18</a:t>
            </a:r>
            <a:endParaRPr lang="en-GB" sz="1400" b="1" dirty="0">
              <a:latin typeface="Comic Sans MS" panose="030F0702030302020204" pitchFamily="66" charset="0"/>
            </a:endParaRPr>
          </a:p>
        </p:txBody>
      </p:sp>
      <p:cxnSp>
        <p:nvCxnSpPr>
          <p:cNvPr id="14" name="Straight Arrow Connector 13"/>
          <p:cNvCxnSpPr>
            <a:stCxn id="11" idx="3"/>
            <a:endCxn id="13"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417130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462" y="620688"/>
            <a:ext cx="8601076" cy="50340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620687"/>
            <a:ext cx="8601076" cy="3168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6" name="Straight Arrow Connector 15"/>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Q18</a:t>
            </a:r>
            <a:endParaRPr lang="en-GB" sz="1400" b="1" dirty="0">
              <a:latin typeface="Comic Sans MS" panose="030F0702030302020204" pitchFamily="66" charset="0"/>
            </a:endParaRPr>
          </a:p>
        </p:txBody>
      </p:sp>
      <p:cxnSp>
        <p:nvCxnSpPr>
          <p:cNvPr id="21" name="Straight Arrow Connector 20"/>
          <p:cNvCxnSpPr>
            <a:stCxn id="14" idx="3"/>
            <a:endCxn id="20"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71462" y="3789040"/>
            <a:ext cx="8601076" cy="1865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538589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2" grpId="0" animBg="1"/>
    </p:bldLst>
  </p:timing>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323529" y="4365104"/>
            <a:ext cx="8496942" cy="16717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0" name="Rectangle 9">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1" name="Rectangle 10">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2" name="Straight Arrow Connector 11"/>
          <p:cNvCxnSpPr>
            <a:stCxn id="10" idx="3"/>
            <a:endCxn id="1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Q14</a:t>
            </a:r>
            <a:endParaRPr lang="en-GB" sz="1400" b="1" dirty="0">
              <a:latin typeface="Comic Sans MS" panose="030F0702030302020204" pitchFamily="66" charset="0"/>
            </a:endParaRPr>
          </a:p>
        </p:txBody>
      </p:sp>
      <p:cxnSp>
        <p:nvCxnSpPr>
          <p:cNvPr id="14" name="Straight Arrow Connector 13"/>
          <p:cNvCxnSpPr>
            <a:stCxn id="11" idx="3"/>
            <a:endCxn id="13"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323528" y="1052736"/>
            <a:ext cx="8496944" cy="3373318"/>
          </a:xfrm>
          <a:prstGeom prst="rect">
            <a:avLst/>
          </a:prstGeom>
        </p:spPr>
      </p:pic>
    </p:spTree>
    <p:extLst>
      <p:ext uri="{BB962C8B-B14F-4D97-AF65-F5344CB8AC3E}">
        <p14:creationId xmlns:p14="http://schemas.microsoft.com/office/powerpoint/2010/main" val="1826847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2" action="ppaction://hlinksldjump"/>
          </p:cNvPr>
          <p:cNvSpPr/>
          <p:nvPr/>
        </p:nvSpPr>
        <p:spPr>
          <a:xfrm>
            <a:off x="7452320" y="3356992"/>
            <a:ext cx="1389313" cy="10801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Number</a:t>
            </a:r>
          </a:p>
        </p:txBody>
      </p:sp>
      <p:sp>
        <p:nvSpPr>
          <p:cNvPr id="5" name="Rectangle 4">
            <a:hlinkClick r:id="rId3" action="ppaction://hlinksldjump"/>
          </p:cNvPr>
          <p:cNvSpPr/>
          <p:nvPr/>
        </p:nvSpPr>
        <p:spPr>
          <a:xfrm>
            <a:off x="2123728" y="3356992"/>
            <a:ext cx="1656184"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Probability, Sets &amp; Statistics</a:t>
            </a:r>
          </a:p>
        </p:txBody>
      </p:sp>
      <p:sp>
        <p:nvSpPr>
          <p:cNvPr id="12" name="Rectangle 11">
            <a:hlinkClick r:id="rId4" action="ppaction://hlinksldjump"/>
          </p:cNvPr>
          <p:cNvSpPr/>
          <p:nvPr/>
        </p:nvSpPr>
        <p:spPr>
          <a:xfrm>
            <a:off x="4847686" y="1196752"/>
            <a:ext cx="1884554" cy="10801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Algebra</a:t>
            </a:r>
          </a:p>
        </p:txBody>
      </p:sp>
      <p:sp>
        <p:nvSpPr>
          <p:cNvPr id="15" name="TextBox 14"/>
          <p:cNvSpPr txBox="1"/>
          <p:nvPr/>
        </p:nvSpPr>
        <p:spPr>
          <a:xfrm>
            <a:off x="3328540" y="-3577"/>
            <a:ext cx="2611612" cy="1200329"/>
          </a:xfrm>
          <a:prstGeom prst="rect">
            <a:avLst/>
          </a:prstGeom>
          <a:noFill/>
        </p:spPr>
        <p:txBody>
          <a:bodyPr wrap="none" rtlCol="0">
            <a:spAutoFit/>
          </a:bodyPr>
          <a:lstStyle/>
          <a:p>
            <a:r>
              <a:rPr lang="en-GB" sz="7200" b="1" u="sng" dirty="0">
                <a:latin typeface="Comic Sans MS" pitchFamily="66" charset="0"/>
              </a:rPr>
              <a:t>Home</a:t>
            </a:r>
          </a:p>
        </p:txBody>
      </p:sp>
      <p:sp>
        <p:nvSpPr>
          <p:cNvPr id="11" name="Rectangle 10">
            <a:hlinkClick r:id="rId5" action="ppaction://hlinksldjump"/>
          </p:cNvPr>
          <p:cNvSpPr/>
          <p:nvPr/>
        </p:nvSpPr>
        <p:spPr>
          <a:xfrm>
            <a:off x="4868673" y="5460748"/>
            <a:ext cx="1647543" cy="10801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Shape &amp; Space</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936" y="2582136"/>
            <a:ext cx="3312368" cy="2647064"/>
          </a:xfrm>
          <a:prstGeom prst="rect">
            <a:avLst/>
          </a:prstGeom>
        </p:spPr>
      </p:pic>
      <p:sp>
        <p:nvSpPr>
          <p:cNvPr id="13" name="Rectangle 12">
            <a:hlinkClick r:id="rId7" action="ppaction://hlinksldjump"/>
          </p:cNvPr>
          <p:cNvSpPr/>
          <p:nvPr/>
        </p:nvSpPr>
        <p:spPr>
          <a:xfrm>
            <a:off x="6948264" y="1268760"/>
            <a:ext cx="1884554"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Show that…/ Proof</a:t>
            </a:r>
          </a:p>
        </p:txBody>
      </p:sp>
      <p:pic>
        <p:nvPicPr>
          <p:cNvPr id="16"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
        <p:nvSpPr>
          <p:cNvPr id="21" name="Rectangle 20">
            <a:hlinkClick r:id="rId10" action="ppaction://hlinksldjump"/>
          </p:cNvPr>
          <p:cNvSpPr/>
          <p:nvPr/>
        </p:nvSpPr>
        <p:spPr>
          <a:xfrm>
            <a:off x="95158" y="44624"/>
            <a:ext cx="1884554"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OCR Notes</a:t>
            </a:r>
            <a:endParaRPr lang="en-GB" sz="2000" b="1" dirty="0">
              <a:latin typeface="Comic Sans MS" panose="030F0702030302020204" pitchFamily="66" charset="0"/>
            </a:endParaRPr>
          </a:p>
        </p:txBody>
      </p:sp>
      <p:sp>
        <p:nvSpPr>
          <p:cNvPr id="22" name="Rectangle 21">
            <a:hlinkClick r:id="rId11" action="ppaction://hlinksldjump"/>
          </p:cNvPr>
          <p:cNvSpPr/>
          <p:nvPr/>
        </p:nvSpPr>
        <p:spPr>
          <a:xfrm>
            <a:off x="95158" y="836712"/>
            <a:ext cx="1884554"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OCR Mark scheme guide</a:t>
            </a:r>
            <a:endParaRPr lang="en-GB" sz="2000" b="1" dirty="0">
              <a:latin typeface="Comic Sans MS" panose="030F0702030302020204" pitchFamily="66" charset="0"/>
            </a:endParaRPr>
          </a:p>
        </p:txBody>
      </p:sp>
      <p:pic>
        <p:nvPicPr>
          <p:cNvPr id="20" name="Picture 11" descr="Back Icon - back, go back, green, previous, return, hand drawn">
            <a:hlinkClick r:id="rId12" action="ppaction://hlinksldjump"/>
          </p:cNvPr>
          <p:cNvPicPr>
            <a:picLocks noChangeAspect="1" noChangeArrowheads="1"/>
          </p:cNvPicPr>
          <p:nvPr/>
        </p:nvPicPr>
        <p:blipFill>
          <a:blip r:embed="rId13" cstate="print"/>
          <a:srcRect/>
          <a:stretch>
            <a:fillRect/>
          </a:stretch>
        </p:blipFill>
        <p:spPr bwMode="auto">
          <a:xfrm>
            <a:off x="0" y="6176340"/>
            <a:ext cx="643138" cy="643138"/>
          </a:xfrm>
          <a:prstGeom prst="rect">
            <a:avLst/>
          </a:prstGeom>
          <a:noFill/>
        </p:spPr>
      </p:pic>
    </p:spTree>
    <p:extLst>
      <p:ext uri="{BB962C8B-B14F-4D97-AF65-F5344CB8AC3E}">
        <p14:creationId xmlns:p14="http://schemas.microsoft.com/office/powerpoint/2010/main" val="3865609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05"/>
            <a:ext cx="7886700" cy="1325563"/>
          </a:xfrm>
        </p:spPr>
        <p:txBody>
          <a:bodyPr>
            <a:normAutofit/>
          </a:bodyPr>
          <a:lstStyle/>
          <a:p>
            <a:pPr algn="ctr"/>
            <a:r>
              <a:rPr lang="en-GB" sz="4800" dirty="0">
                <a:latin typeface="Comic Sans MS" panose="030F0702030302020204" pitchFamily="66" charset="0"/>
              </a:rPr>
              <a:t>Substitution</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5"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4" name="Straight Arrow Connector 13"/>
          <p:cNvCxnSpPr>
            <a:stCxn id="8"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6" action="ppaction://hlinksldjump"/>
          </p:cNvPr>
          <p:cNvSpPr/>
          <p:nvPr/>
        </p:nvSpPr>
        <p:spPr>
          <a:xfrm>
            <a:off x="3275856" y="6525344"/>
            <a:ext cx="3600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Volume</a:t>
            </a:r>
            <a:r>
              <a:rPr lang="en-GB" sz="2000" b="1" dirty="0">
                <a:latin typeface="Comic Sans MS" panose="030F0702030302020204" pitchFamily="66" charset="0"/>
              </a:rPr>
              <a:t> </a:t>
            </a:r>
            <a:r>
              <a:rPr lang="en-GB" sz="2000" b="1" dirty="0" smtClean="0">
                <a:latin typeface="Comic Sans MS" panose="030F0702030302020204" pitchFamily="66" charset="0"/>
              </a:rPr>
              <a:t>&amp; Surface Area</a:t>
            </a:r>
            <a:endParaRPr lang="en-GB" sz="2000" b="1" dirty="0">
              <a:latin typeface="Comic Sans MS" panose="030F0702030302020204" pitchFamily="66" charset="0"/>
            </a:endParaRPr>
          </a:p>
        </p:txBody>
      </p:sp>
      <p:sp>
        <p:nvSpPr>
          <p:cNvPr id="18" name="Rectangle 17">
            <a:hlinkClick r:id="rId7" action="ppaction://hlinksldjump"/>
          </p:cNvPr>
          <p:cNvSpPr/>
          <p:nvPr/>
        </p:nvSpPr>
        <p:spPr>
          <a:xfrm>
            <a:off x="6948264" y="6525344"/>
            <a:ext cx="136815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Functions</a:t>
            </a:r>
          </a:p>
        </p:txBody>
      </p:sp>
      <p:sp>
        <p:nvSpPr>
          <p:cNvPr id="20" name="Rectangle 19"/>
          <p:cNvSpPr/>
          <p:nvPr/>
        </p:nvSpPr>
        <p:spPr>
          <a:xfrm>
            <a:off x="35496" y="6165304"/>
            <a:ext cx="136815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32" name="Rectangle 31">
            <a:hlinkClick r:id="rId8" action="ppaction://hlinksldjump"/>
          </p:cNvPr>
          <p:cNvSpPr/>
          <p:nvPr/>
        </p:nvSpPr>
        <p:spPr>
          <a:xfrm>
            <a:off x="4572000" y="6165304"/>
            <a:ext cx="3672408"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Direct &amp; Inverse Proportion</a:t>
            </a:r>
          </a:p>
        </p:txBody>
      </p:sp>
      <p:sp>
        <p:nvSpPr>
          <p:cNvPr id="31" name="Rectangle 30">
            <a:hlinkClick r:id="rId9" action="ppaction://hlinksldjump"/>
          </p:cNvPr>
          <p:cNvSpPr/>
          <p:nvPr/>
        </p:nvSpPr>
        <p:spPr>
          <a:xfrm>
            <a:off x="35496" y="6525344"/>
            <a:ext cx="316835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Drawing &amp; Using Graphs</a:t>
            </a:r>
          </a:p>
        </p:txBody>
      </p:sp>
      <p:sp>
        <p:nvSpPr>
          <p:cNvPr id="41" name="Rectangle 40">
            <a:hlinkClick r:id="rId10" action="ppaction://hlinksldjump"/>
          </p:cNvPr>
          <p:cNvSpPr/>
          <p:nvPr/>
        </p:nvSpPr>
        <p:spPr>
          <a:xfrm>
            <a:off x="3059960"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Q3</a:t>
            </a:r>
            <a:endParaRPr lang="en-GB" sz="1400" b="1" dirty="0">
              <a:latin typeface="Comic Sans MS" panose="030F0702030302020204" pitchFamily="66" charset="0"/>
            </a:endParaRPr>
          </a:p>
        </p:txBody>
      </p:sp>
      <p:sp>
        <p:nvSpPr>
          <p:cNvPr id="46" name="Rectangle 45">
            <a:hlinkClick r:id="rId11" action="ppaction://hlinksldjump"/>
          </p:cNvPr>
          <p:cNvSpPr/>
          <p:nvPr/>
        </p:nvSpPr>
        <p:spPr>
          <a:xfrm>
            <a:off x="1511660" y="6165304"/>
            <a:ext cx="2952328"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Upper &amp; Lower Bounds</a:t>
            </a:r>
          </a:p>
        </p:txBody>
      </p:sp>
      <p:sp>
        <p:nvSpPr>
          <p:cNvPr id="21" name="Rectangle 20">
            <a:hlinkClick r:id="rId12" action="ppaction://hlinksldjump"/>
          </p:cNvPr>
          <p:cNvSpPr/>
          <p:nvPr/>
        </p:nvSpPr>
        <p:spPr>
          <a:xfrm>
            <a:off x="7596336" y="5740401"/>
            <a:ext cx="1440160" cy="352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Iterations</a:t>
            </a:r>
          </a:p>
        </p:txBody>
      </p:sp>
      <p:sp>
        <p:nvSpPr>
          <p:cNvPr id="22" name="Rectangle 21">
            <a:hlinkClick r:id="rId13" action="ppaction://hlinksldjump"/>
          </p:cNvPr>
          <p:cNvSpPr/>
          <p:nvPr/>
        </p:nvSpPr>
        <p:spPr>
          <a:xfrm>
            <a:off x="3059960"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Q16</a:t>
            </a:r>
            <a:endParaRPr lang="en-GB" sz="1400" b="1" dirty="0">
              <a:latin typeface="Comic Sans MS" panose="030F0702030302020204" pitchFamily="66" charset="0"/>
            </a:endParaRPr>
          </a:p>
        </p:txBody>
      </p:sp>
      <p:sp>
        <p:nvSpPr>
          <p:cNvPr id="23" name="Rectangle 22">
            <a:hlinkClick r:id="rId14" action="ppaction://hlinksldjump"/>
          </p:cNvPr>
          <p:cNvSpPr/>
          <p:nvPr/>
        </p:nvSpPr>
        <p:spPr>
          <a:xfrm>
            <a:off x="6084168" y="5740400"/>
            <a:ext cx="1440160" cy="352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Comic Sans MS" panose="030F0702030302020204" pitchFamily="66" charset="0"/>
              </a:rPr>
              <a:t>Sequences</a:t>
            </a:r>
            <a:endParaRPr lang="en-GB" b="1" dirty="0">
              <a:latin typeface="Comic Sans MS" panose="030F0702030302020204" pitchFamily="66" charset="0"/>
            </a:endParaRPr>
          </a:p>
        </p:txBody>
      </p:sp>
      <p:sp>
        <p:nvSpPr>
          <p:cNvPr id="24" name="Rectangle 23">
            <a:hlinkClick r:id="rId15" action="ppaction://hlinksldjump"/>
          </p:cNvPr>
          <p:cNvSpPr/>
          <p:nvPr/>
        </p:nvSpPr>
        <p:spPr>
          <a:xfrm>
            <a:off x="3059960"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
        <p:nvSpPr>
          <p:cNvPr id="25" name="Rectangle 24">
            <a:hlinkClick r:id="rId16" action="ppaction://hlinksldjump"/>
          </p:cNvPr>
          <p:cNvSpPr/>
          <p:nvPr/>
        </p:nvSpPr>
        <p:spPr>
          <a:xfrm>
            <a:off x="3059960" y="414908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1H Q2</a:t>
            </a:r>
            <a:endParaRPr lang="en-GB" sz="1400" b="1" dirty="0">
              <a:latin typeface="Comic Sans MS" panose="030F0702030302020204" pitchFamily="66" charset="0"/>
            </a:endParaRPr>
          </a:p>
        </p:txBody>
      </p:sp>
      <p:sp>
        <p:nvSpPr>
          <p:cNvPr id="26" name="Rectangle 25">
            <a:hlinkClick r:id="rId17" action="ppaction://hlinksldjump"/>
          </p:cNvPr>
          <p:cNvSpPr/>
          <p:nvPr/>
        </p:nvSpPr>
        <p:spPr>
          <a:xfrm>
            <a:off x="5508232"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smtClean="0">
                <a:latin typeface="Comic Sans MS" panose="030F0702030302020204" pitchFamily="66" charset="0"/>
              </a:rPr>
              <a:t>1H Q4</a:t>
            </a:r>
            <a:endParaRPr lang="en-GB" sz="1400" b="1" dirty="0">
              <a:latin typeface="Comic Sans MS" panose="030F0702030302020204" pitchFamily="66" charset="0"/>
            </a:endParaRPr>
          </a:p>
        </p:txBody>
      </p:sp>
      <p:sp>
        <p:nvSpPr>
          <p:cNvPr id="27" name="Rectangle 26">
            <a:hlinkClick r:id="rId18" action="ppaction://hlinksldjump"/>
          </p:cNvPr>
          <p:cNvSpPr/>
          <p:nvPr/>
        </p:nvSpPr>
        <p:spPr>
          <a:xfrm>
            <a:off x="5508104"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smtClean="0">
                <a:latin typeface="Comic Sans MS" panose="030F0702030302020204" pitchFamily="66" charset="0"/>
              </a:rPr>
              <a:t>1H Q10</a:t>
            </a:r>
            <a:endParaRPr lang="en-GB" sz="1400" b="1" dirty="0">
              <a:latin typeface="Comic Sans MS" panose="030F0702030302020204" pitchFamily="66" charset="0"/>
            </a:endParaRPr>
          </a:p>
        </p:txBody>
      </p:sp>
      <p:sp>
        <p:nvSpPr>
          <p:cNvPr id="28" name="Rectangle 27">
            <a:hlinkClick r:id="rId19" action="ppaction://hlinksldjump"/>
          </p:cNvPr>
          <p:cNvSpPr/>
          <p:nvPr/>
        </p:nvSpPr>
        <p:spPr>
          <a:xfrm>
            <a:off x="5508104"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29" name="Rectangle 28">
            <a:hlinkClick r:id="rId20" action="ppaction://hlinksldjump"/>
          </p:cNvPr>
          <p:cNvSpPr/>
          <p:nvPr/>
        </p:nvSpPr>
        <p:spPr>
          <a:xfrm>
            <a:off x="5508104" y="41491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3H Q1</a:t>
            </a:r>
            <a:endParaRPr lang="en-GB" sz="1400" b="1" dirty="0">
              <a:latin typeface="Comic Sans MS" panose="030F0702030302020204" pitchFamily="66" charset="0"/>
            </a:endParaRPr>
          </a:p>
        </p:txBody>
      </p:sp>
      <p:sp>
        <p:nvSpPr>
          <p:cNvPr id="30" name="Rectangle 29">
            <a:hlinkClick r:id="rId21" action="ppaction://hlinksldjump"/>
          </p:cNvPr>
          <p:cNvSpPr/>
          <p:nvPr/>
        </p:nvSpPr>
        <p:spPr>
          <a:xfrm>
            <a:off x="6732368"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33" name="Rectangle 32">
            <a:hlinkClick r:id="rId22" action="ppaction://hlinksldjump"/>
          </p:cNvPr>
          <p:cNvSpPr/>
          <p:nvPr/>
        </p:nvSpPr>
        <p:spPr>
          <a:xfrm>
            <a:off x="6732240"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34" name="Rectangle 33">
            <a:hlinkClick r:id="rId23" action="ppaction://hlinksldjump"/>
          </p:cNvPr>
          <p:cNvSpPr/>
          <p:nvPr/>
        </p:nvSpPr>
        <p:spPr>
          <a:xfrm>
            <a:off x="6732240"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872451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1463" y="2060848"/>
            <a:ext cx="8601074" cy="10923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2060848"/>
            <a:ext cx="8601076" cy="1092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8" name="Straight Arrow Connector 17"/>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Q14</a:t>
            </a:r>
            <a:endParaRPr lang="en-GB" sz="1400" b="1" dirty="0">
              <a:latin typeface="Comic Sans MS" panose="030F0702030302020204" pitchFamily="66" charset="0"/>
            </a:endParaRPr>
          </a:p>
        </p:txBody>
      </p:sp>
      <p:cxnSp>
        <p:nvCxnSpPr>
          <p:cNvPr id="23" name="Straight Arrow Connector 22"/>
          <p:cNvCxnSpPr>
            <a:stCxn id="17" idx="3"/>
            <a:endCxn id="19"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446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1736812"/>
            <a:ext cx="8640958" cy="4500500"/>
          </a:xfrm>
          <a:prstGeom prst="rect">
            <a:avLst/>
          </a:prstGeom>
        </p:spPr>
      </p:pic>
      <p:pic>
        <p:nvPicPr>
          <p:cNvPr id="4" name="Picture 3"/>
          <p:cNvPicPr>
            <a:picLocks noChangeAspect="1"/>
          </p:cNvPicPr>
          <p:nvPr/>
        </p:nvPicPr>
        <p:blipFill>
          <a:blip r:embed="rId3"/>
          <a:stretch>
            <a:fillRect/>
          </a:stretch>
        </p:blipFill>
        <p:spPr>
          <a:xfrm>
            <a:off x="251521" y="980728"/>
            <a:ext cx="8640958" cy="325806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0" name="Rectangle 9">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1" name="Rectangle 10">
            <a:hlinkClick r:id="rId8"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2" name="Straight Arrow Connector 11"/>
          <p:cNvCxnSpPr>
            <a:stCxn id="10" idx="3"/>
            <a:endCxn id="1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9"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cxnSp>
        <p:nvCxnSpPr>
          <p:cNvPr id="14" name="Straight Arrow Connector 13"/>
          <p:cNvCxnSpPr>
            <a:stCxn id="11" idx="3"/>
            <a:endCxn id="13"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3790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463" y="1628800"/>
            <a:ext cx="8601074" cy="19421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71462" y="1556792"/>
            <a:ext cx="8601076" cy="2014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4" name="Straight Arrow Connector 13"/>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cxnSp>
        <p:nvCxnSpPr>
          <p:cNvPr id="20" name="Straight Arrow Connector 19"/>
          <p:cNvCxnSpPr>
            <a:stCxn id="13" idx="3"/>
            <a:endCxn id="16"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900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1484784"/>
            <a:ext cx="8640956" cy="47215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7"/>
          <a:stretch>
            <a:fillRect/>
          </a:stretch>
        </p:blipFill>
        <p:spPr>
          <a:xfrm>
            <a:off x="251521" y="1052736"/>
            <a:ext cx="8640958" cy="4276104"/>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9"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21" name="Straight Arrow Connector 20"/>
          <p:cNvCxnSpPr>
            <a:stCxn id="12"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40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703458"/>
            <a:ext cx="8496942" cy="46697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692695"/>
            <a:ext cx="8496942" cy="4680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6" name="Straight Arrow Connector 15"/>
          <p:cNvCxnSpPr>
            <a:stCxn id="13"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cxnSp>
        <p:nvCxnSpPr>
          <p:cNvPr id="22" name="Straight Arrow Connector 21"/>
          <p:cNvCxnSpPr>
            <a:stCxn id="15" idx="3"/>
            <a:endCxn id="21"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072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042146"/>
            <a:ext cx="8496944" cy="51231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8"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21" name="Straight Arrow Connector 20"/>
          <p:cNvCxnSpPr>
            <a:stCxn id="12"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Q3</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2302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1628800"/>
            <a:ext cx="8496940" cy="4503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628800"/>
            <a:ext cx="8496942" cy="450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8" name="Straight Arrow Connector 17"/>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Q3</a:t>
            </a:r>
            <a:endParaRPr lang="en-GB" sz="1400" b="1" dirty="0">
              <a:latin typeface="Comic Sans MS" panose="030F0702030302020204" pitchFamily="66" charset="0"/>
            </a:endParaRPr>
          </a:p>
        </p:txBody>
      </p:sp>
      <p:cxnSp>
        <p:nvCxnSpPr>
          <p:cNvPr id="20" name="Straight Arrow Connector 19"/>
          <p:cNvCxnSpPr>
            <a:stCxn id="14" idx="3"/>
            <a:endCxn id="19"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32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7" y="2361116"/>
            <a:ext cx="8496945" cy="3804188"/>
          </a:xfrm>
          <a:prstGeom prst="rect">
            <a:avLst/>
          </a:prstGeom>
        </p:spPr>
      </p:pic>
      <p:pic>
        <p:nvPicPr>
          <p:cNvPr id="2" name="Picture 1"/>
          <p:cNvPicPr>
            <a:picLocks noChangeAspect="1"/>
          </p:cNvPicPr>
          <p:nvPr/>
        </p:nvPicPr>
        <p:blipFill>
          <a:blip r:embed="rId3"/>
          <a:stretch>
            <a:fillRect/>
          </a:stretch>
        </p:blipFill>
        <p:spPr>
          <a:xfrm>
            <a:off x="323528" y="1052736"/>
            <a:ext cx="8496944" cy="408439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9"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21" name="Straight Arrow Connector 20"/>
          <p:cNvCxnSpPr>
            <a:stCxn id="12"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Q20</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212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484784"/>
            <a:ext cx="8496942" cy="18211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23529" y="1484782"/>
            <a:ext cx="8496942" cy="1821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6" name="Straight Arrow Connector 15"/>
          <p:cNvCxnSpPr>
            <a:stCxn id="13"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Q20</a:t>
            </a:r>
            <a:endParaRPr lang="en-GB" sz="1400" b="1" dirty="0">
              <a:latin typeface="Comic Sans MS" panose="030F0702030302020204" pitchFamily="66" charset="0"/>
            </a:endParaRPr>
          </a:p>
        </p:txBody>
      </p:sp>
      <p:cxnSp>
        <p:nvCxnSpPr>
          <p:cNvPr id="22" name="Straight Arrow Connector 21"/>
          <p:cNvCxnSpPr>
            <a:stCxn id="15" idx="3"/>
            <a:endCxn id="21"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402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251520" y="159221"/>
            <a:ext cx="8712968" cy="1325563"/>
          </a:xfrm>
        </p:spPr>
        <p:txBody>
          <a:bodyPr>
            <a:normAutofit/>
          </a:bodyPr>
          <a:lstStyle/>
          <a:p>
            <a:r>
              <a:rPr lang="en-GB" sz="2800" dirty="0"/>
              <a:t>Notes on Probability, Sets &amp; Statistics </a:t>
            </a:r>
            <a:r>
              <a:rPr lang="en-GB" sz="2800" dirty="0" smtClean="0"/>
              <a:t>Questions for OCR</a:t>
            </a:r>
            <a:endParaRPr lang="en-GB" sz="2800" dirty="0"/>
          </a:p>
        </p:txBody>
      </p:sp>
      <p:sp>
        <p:nvSpPr>
          <p:cNvPr id="3" name="Content Placeholder 2"/>
          <p:cNvSpPr>
            <a:spLocks noGrp="1"/>
          </p:cNvSpPr>
          <p:nvPr>
            <p:ph idx="1"/>
          </p:nvPr>
        </p:nvSpPr>
        <p:spPr>
          <a:xfrm>
            <a:off x="457200" y="1412776"/>
            <a:ext cx="8229600" cy="5069160"/>
          </a:xfrm>
        </p:spPr>
        <p:txBody>
          <a:bodyPr>
            <a:normAutofit/>
          </a:bodyPr>
          <a:lstStyle/>
          <a:p>
            <a:pPr marL="0" indent="0">
              <a:buNone/>
            </a:pPr>
            <a:r>
              <a:rPr lang="en-GB" dirty="0"/>
              <a:t>Basic Probability refers to single events and </a:t>
            </a:r>
            <a:r>
              <a:rPr lang="en-GB" dirty="0" smtClean="0"/>
              <a:t>most questions go </a:t>
            </a:r>
            <a:r>
              <a:rPr lang="en-GB" dirty="0"/>
              <a:t>on to ask for expected </a:t>
            </a:r>
            <a:r>
              <a:rPr lang="en-GB" dirty="0" smtClean="0"/>
              <a:t>outcomes from samples.</a:t>
            </a:r>
            <a:endParaRPr lang="en-GB" dirty="0"/>
          </a:p>
          <a:p>
            <a:pPr marL="0" indent="0">
              <a:buNone/>
            </a:pPr>
            <a:r>
              <a:rPr lang="en-GB" dirty="0"/>
              <a:t> </a:t>
            </a:r>
          </a:p>
          <a:p>
            <a:pPr marL="0" indent="0">
              <a:buNone/>
            </a:pPr>
            <a:r>
              <a:rPr lang="en-GB" dirty="0"/>
              <a:t>As tree diagrams deal with multiple events, this method may be a popular approach to the multiple events questions as they are, but the ‘tree diagram’ sub-topic contains questions which require a tree diagram to be drawn or analysed.</a:t>
            </a:r>
          </a:p>
          <a:p>
            <a:pPr marL="0" indent="0">
              <a:buNone/>
            </a:pPr>
            <a:endParaRPr lang="en-GB" dirty="0"/>
          </a:p>
          <a:p>
            <a:pPr marL="0" indent="0">
              <a:buNone/>
            </a:pPr>
            <a:r>
              <a:rPr lang="en-GB" dirty="0"/>
              <a:t>Probability also appears regularly in grouped data questions and sets, where questions involving conditional probability may be seen</a:t>
            </a:r>
            <a:r>
              <a:rPr lang="en-GB" dirty="0" smtClean="0"/>
              <a:t>.</a:t>
            </a:r>
          </a:p>
          <a:p>
            <a:pPr marL="0" indent="0">
              <a:buNone/>
            </a:pPr>
            <a:endParaRPr lang="en-GB" dirty="0"/>
          </a:p>
          <a:p>
            <a:pPr marL="0" indent="0">
              <a:buNone/>
            </a:pPr>
            <a:r>
              <a:rPr lang="en-GB" dirty="0" smtClean="0"/>
              <a:t>Multiple event probability questions often require sample spaces to be drawn.</a:t>
            </a:r>
            <a:endParaRPr lang="en-GB" dirty="0"/>
          </a:p>
        </p:txBody>
      </p:sp>
      <p:sp>
        <p:nvSpPr>
          <p:cNvPr id="7" name="Rectangle 6">
            <a:hlinkClick r:id="rId4"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642035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7" y="4471766"/>
            <a:ext cx="7632846" cy="2269602"/>
          </a:xfrm>
          <a:prstGeom prst="rect">
            <a:avLst/>
          </a:prstGeom>
        </p:spPr>
      </p:pic>
      <p:pic>
        <p:nvPicPr>
          <p:cNvPr id="5" name="Picture 4"/>
          <p:cNvPicPr>
            <a:picLocks noChangeAspect="1"/>
          </p:cNvPicPr>
          <p:nvPr/>
        </p:nvPicPr>
        <p:blipFill>
          <a:blip r:embed="rId3"/>
          <a:stretch>
            <a:fillRect/>
          </a:stretch>
        </p:blipFill>
        <p:spPr>
          <a:xfrm>
            <a:off x="755578" y="3212976"/>
            <a:ext cx="7632844" cy="192034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7" name="Rectangle 16">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8"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24" name="Straight Arrow Connector 23"/>
          <p:cNvCxnSpPr>
            <a:stCxn id="17"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9"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Q3</a:t>
            </a:r>
            <a:endParaRPr lang="en-GB" sz="1400" b="1" dirty="0">
              <a:latin typeface="Comic Sans MS" panose="030F0702030302020204" pitchFamily="66" charset="0"/>
            </a:endParaRPr>
          </a:p>
        </p:txBody>
      </p:sp>
      <p:cxnSp>
        <p:nvCxnSpPr>
          <p:cNvPr id="27" name="Straight Arrow Connector 26"/>
          <p:cNvCxnSpPr>
            <a:stCxn id="23" idx="3"/>
            <a:endCxn id="26"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10"/>
          <a:stretch>
            <a:fillRect/>
          </a:stretch>
        </p:blipFill>
        <p:spPr>
          <a:xfrm>
            <a:off x="755577" y="476672"/>
            <a:ext cx="7632846" cy="3018286"/>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695932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4800" dirty="0">
                <a:latin typeface="Comic Sans MS" panose="030F0702030302020204" pitchFamily="66" charset="0"/>
              </a:rPr>
              <a:t>Probability, Sets &amp; Statistics</a:t>
            </a:r>
          </a:p>
        </p:txBody>
      </p:sp>
      <p:sp>
        <p:nvSpPr>
          <p:cNvPr id="4" name="Rectangle 3">
            <a:hlinkClick r:id="rId2" action="ppaction://hlinksldjump"/>
          </p:cNvPr>
          <p:cNvSpPr/>
          <p:nvPr/>
        </p:nvSpPr>
        <p:spPr>
          <a:xfrm>
            <a:off x="2327406" y="2204864"/>
            <a:ext cx="1884554"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Basic Probability</a:t>
            </a:r>
          </a:p>
        </p:txBody>
      </p:sp>
      <p:sp>
        <p:nvSpPr>
          <p:cNvPr id="6" name="Rectangle 5">
            <a:hlinkClick r:id="rId3"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2" name="Rectangle 11">
            <a:hlinkClick r:id="rId4" action="ppaction://hlinksldjump"/>
          </p:cNvPr>
          <p:cNvSpPr/>
          <p:nvPr/>
        </p:nvSpPr>
        <p:spPr>
          <a:xfrm>
            <a:off x="2327406" y="4581128"/>
            <a:ext cx="1884554"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Sets</a:t>
            </a:r>
          </a:p>
        </p:txBody>
      </p:sp>
      <p:sp>
        <p:nvSpPr>
          <p:cNvPr id="7" name="Rectangle 6">
            <a:hlinkClick r:id="rId5" action="ppaction://hlinksldjump"/>
          </p:cNvPr>
          <p:cNvSpPr/>
          <p:nvPr/>
        </p:nvSpPr>
        <p:spPr>
          <a:xfrm>
            <a:off x="2327406" y="2996952"/>
            <a:ext cx="1884554"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Multiple Events</a:t>
            </a:r>
          </a:p>
        </p:txBody>
      </p:sp>
      <p:sp>
        <p:nvSpPr>
          <p:cNvPr id="8" name="Rectangle 7">
            <a:hlinkClick r:id="rId6" action="ppaction://hlinksldjump"/>
          </p:cNvPr>
          <p:cNvSpPr/>
          <p:nvPr/>
        </p:nvSpPr>
        <p:spPr>
          <a:xfrm>
            <a:off x="6300192" y="1772816"/>
            <a:ext cx="2232248"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Cumulative Frequency</a:t>
            </a:r>
          </a:p>
        </p:txBody>
      </p:sp>
      <p:sp>
        <p:nvSpPr>
          <p:cNvPr id="9" name="Rectangle 8">
            <a:hlinkClick r:id="rId7" action="ppaction://hlinksldjump"/>
          </p:cNvPr>
          <p:cNvSpPr/>
          <p:nvPr/>
        </p:nvSpPr>
        <p:spPr>
          <a:xfrm>
            <a:off x="6300192" y="2564904"/>
            <a:ext cx="2232248"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Grouped Data</a:t>
            </a:r>
          </a:p>
        </p:txBody>
      </p:sp>
      <p:sp>
        <p:nvSpPr>
          <p:cNvPr id="10" name="Rectangle 9">
            <a:hlinkClick r:id="rId8" action="ppaction://hlinksldjump"/>
          </p:cNvPr>
          <p:cNvSpPr/>
          <p:nvPr/>
        </p:nvSpPr>
        <p:spPr>
          <a:xfrm>
            <a:off x="6300192" y="3356992"/>
            <a:ext cx="2232248"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Averages*</a:t>
            </a:r>
          </a:p>
        </p:txBody>
      </p:sp>
      <p:sp>
        <p:nvSpPr>
          <p:cNvPr id="11" name="Rectangle 10">
            <a:hlinkClick r:id="rId9" action="ppaction://hlinksldjump"/>
          </p:cNvPr>
          <p:cNvSpPr/>
          <p:nvPr/>
        </p:nvSpPr>
        <p:spPr>
          <a:xfrm>
            <a:off x="6300192" y="4149080"/>
            <a:ext cx="2232248"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Histograms</a:t>
            </a:r>
          </a:p>
        </p:txBody>
      </p:sp>
      <p:sp>
        <p:nvSpPr>
          <p:cNvPr id="13" name="Rectangle 12">
            <a:hlinkClick r:id="rId10" action="ppaction://hlinksldjump"/>
          </p:cNvPr>
          <p:cNvSpPr/>
          <p:nvPr/>
        </p:nvSpPr>
        <p:spPr>
          <a:xfrm>
            <a:off x="6300192" y="4941168"/>
            <a:ext cx="2232248"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Time-Series</a:t>
            </a:r>
          </a:p>
        </p:txBody>
      </p:sp>
      <p:sp>
        <p:nvSpPr>
          <p:cNvPr id="14" name="Rectangle 13">
            <a:hlinkClick r:id="rId11" action="ppaction://hlinksldjump"/>
          </p:cNvPr>
          <p:cNvSpPr/>
          <p:nvPr/>
        </p:nvSpPr>
        <p:spPr>
          <a:xfrm>
            <a:off x="4283968" y="4581128"/>
            <a:ext cx="1944216"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Pie Charts</a:t>
            </a:r>
          </a:p>
        </p:txBody>
      </p:sp>
      <p:sp>
        <p:nvSpPr>
          <p:cNvPr id="15" name="Rectangle 14">
            <a:hlinkClick r:id="rId12" action="ppaction://hlinksldjump"/>
          </p:cNvPr>
          <p:cNvSpPr/>
          <p:nvPr/>
        </p:nvSpPr>
        <p:spPr>
          <a:xfrm>
            <a:off x="2327406" y="3789040"/>
            <a:ext cx="1884554"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Tree Diagrams</a:t>
            </a:r>
          </a:p>
        </p:txBody>
      </p:sp>
      <p:sp>
        <p:nvSpPr>
          <p:cNvPr id="16" name="Rectangle 15">
            <a:hlinkClick r:id="rId13" action="ppaction://hlinksldjump"/>
          </p:cNvPr>
          <p:cNvSpPr/>
          <p:nvPr/>
        </p:nvSpPr>
        <p:spPr>
          <a:xfrm>
            <a:off x="112494" y="6381328"/>
            <a:ext cx="136316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Notes</a:t>
            </a:r>
          </a:p>
        </p:txBody>
      </p:sp>
      <p:sp>
        <p:nvSpPr>
          <p:cNvPr id="17" name="Rectangle 16"/>
          <p:cNvSpPr/>
          <p:nvPr/>
        </p:nvSpPr>
        <p:spPr>
          <a:xfrm>
            <a:off x="1552654" y="6381328"/>
            <a:ext cx="431549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*Including IQR for discrete data</a:t>
            </a:r>
          </a:p>
        </p:txBody>
      </p:sp>
      <p:sp>
        <p:nvSpPr>
          <p:cNvPr id="24" name="Rectangle 23">
            <a:hlinkClick r:id="rId14" action="ppaction://hlinksldjump"/>
          </p:cNvPr>
          <p:cNvSpPr/>
          <p:nvPr/>
        </p:nvSpPr>
        <p:spPr>
          <a:xfrm>
            <a:off x="4283968" y="3789040"/>
            <a:ext cx="1944216"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omic Sans MS" panose="030F0702030302020204" pitchFamily="66" charset="0"/>
              </a:rPr>
              <a:t>Scatter Diagrams &amp; Correlation</a:t>
            </a:r>
          </a:p>
        </p:txBody>
      </p:sp>
      <p:pic>
        <p:nvPicPr>
          <p:cNvPr id="25" name="Picture 7" descr="http://www.thecyrenians.org/Resources/Tyneside%20Cyrenians/News/Home_News1.png">
            <a:hlinkClick r:id="rId15" action="ppaction://hlinksldjump"/>
          </p:cNvPr>
          <p:cNvPicPr>
            <a:picLocks noChangeAspect="1" noChangeArrowheads="1"/>
          </p:cNvPicPr>
          <p:nvPr/>
        </p:nvPicPr>
        <p:blipFill>
          <a:blip r:embed="rId16" cstate="print"/>
          <a:srcRect/>
          <a:stretch>
            <a:fillRect/>
          </a:stretch>
        </p:blipFill>
        <p:spPr bwMode="auto">
          <a:xfrm>
            <a:off x="8439684" y="6191248"/>
            <a:ext cx="704316" cy="666752"/>
          </a:xfrm>
          <a:prstGeom prst="rect">
            <a:avLst/>
          </a:prstGeom>
          <a:noFill/>
        </p:spPr>
      </p:pic>
      <p:sp>
        <p:nvSpPr>
          <p:cNvPr id="26" name="Rectangle 25">
            <a:hlinkClick r:id="rId17" action="ppaction://hlinksldjump"/>
          </p:cNvPr>
          <p:cNvSpPr/>
          <p:nvPr/>
        </p:nvSpPr>
        <p:spPr>
          <a:xfrm>
            <a:off x="4283968" y="2204864"/>
            <a:ext cx="1944216"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Box-Plots</a:t>
            </a:r>
            <a:endParaRPr lang="en-GB" sz="2000" b="1" dirty="0">
              <a:latin typeface="Comic Sans MS" panose="030F0702030302020204" pitchFamily="66" charset="0"/>
            </a:endParaRPr>
          </a:p>
        </p:txBody>
      </p:sp>
      <p:sp>
        <p:nvSpPr>
          <p:cNvPr id="27" name="Rectangle 26">
            <a:hlinkClick r:id="rId18" action="ppaction://hlinksldjump"/>
          </p:cNvPr>
          <p:cNvSpPr/>
          <p:nvPr/>
        </p:nvSpPr>
        <p:spPr>
          <a:xfrm>
            <a:off x="4283968" y="2996952"/>
            <a:ext cx="1944216"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Frequency Polygons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687918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Basic Probability</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7" name="Rectangle 6">
            <a:hlinkClick r:id="rId4"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8" name="Straight Arrow Connector 7"/>
          <p:cNvCxnSpPr>
            <a:stCxn id="15" idx="3"/>
            <a:endCxn id="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36" name="Rectangle 35"/>
          <p:cNvSpPr/>
          <p:nvPr/>
        </p:nvSpPr>
        <p:spPr>
          <a:xfrm>
            <a:off x="3870672"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37" name="Rectangle 36">
            <a:hlinkClick r:id="rId6" action="ppaction://hlinksldjump"/>
          </p:cNvPr>
          <p:cNvSpPr/>
          <p:nvPr/>
        </p:nvSpPr>
        <p:spPr>
          <a:xfrm>
            <a:off x="5310832" y="6453336"/>
            <a:ext cx="20694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Multiple Events</a:t>
            </a:r>
          </a:p>
        </p:txBody>
      </p:sp>
      <p:sp>
        <p:nvSpPr>
          <p:cNvPr id="57" name="Rectangle 56">
            <a:hlinkClick r:id="rId7" action="ppaction://hlinksldjump"/>
          </p:cNvPr>
          <p:cNvSpPr/>
          <p:nvPr/>
        </p:nvSpPr>
        <p:spPr>
          <a:xfrm>
            <a:off x="2843936" y="241619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p>
          <a:p>
            <a:pPr algn="ctr"/>
            <a:r>
              <a:rPr lang="en-GB" sz="1400" b="1" dirty="0" smtClean="0">
                <a:latin typeface="Comic Sans MS" panose="030F0702030302020204" pitchFamily="66" charset="0"/>
              </a:rPr>
              <a:t>1H Q7</a:t>
            </a:r>
            <a:endParaRPr lang="en-GB" sz="1400" b="1" dirty="0">
              <a:latin typeface="Comic Sans MS" panose="030F0702030302020204" pitchFamily="66" charset="0"/>
            </a:endParaRPr>
          </a:p>
        </p:txBody>
      </p:sp>
      <p:sp>
        <p:nvSpPr>
          <p:cNvPr id="23" name="Rectangle 22">
            <a:hlinkClick r:id="rId8" action="ppaction://hlinksldjump"/>
          </p:cNvPr>
          <p:cNvSpPr/>
          <p:nvPr/>
        </p:nvSpPr>
        <p:spPr>
          <a:xfrm>
            <a:off x="7452320" y="6453336"/>
            <a:ext cx="93610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Sets</a:t>
            </a:r>
          </a:p>
        </p:txBody>
      </p:sp>
      <p:sp>
        <p:nvSpPr>
          <p:cNvPr id="16" name="Rectangle 15"/>
          <p:cNvSpPr/>
          <p:nvPr/>
        </p:nvSpPr>
        <p:spPr>
          <a:xfrm>
            <a:off x="54248" y="6453336"/>
            <a:ext cx="3725664"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Experimental/ using samples</a:t>
            </a:r>
            <a:endParaRPr lang="en-GB" sz="2000" b="1" dirty="0">
              <a:latin typeface="Comic Sans MS" panose="030F0702030302020204" pitchFamily="66" charset="0"/>
            </a:endParaRPr>
          </a:p>
        </p:txBody>
      </p:sp>
      <p:sp>
        <p:nvSpPr>
          <p:cNvPr id="17" name="Rectangle 16">
            <a:hlinkClick r:id="rId9" action="ppaction://hlinksldjump"/>
          </p:cNvPr>
          <p:cNvSpPr/>
          <p:nvPr/>
        </p:nvSpPr>
        <p:spPr>
          <a:xfrm>
            <a:off x="2843808" y="299700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18" name="Rectangle 17">
            <a:hlinkClick r:id="rId10" action="ppaction://hlinksldjump"/>
          </p:cNvPr>
          <p:cNvSpPr/>
          <p:nvPr/>
        </p:nvSpPr>
        <p:spPr>
          <a:xfrm>
            <a:off x="2843808"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19" name="Rectangle 18">
            <a:hlinkClick r:id="rId11" action="ppaction://hlinksldjump"/>
          </p:cNvPr>
          <p:cNvSpPr/>
          <p:nvPr/>
        </p:nvSpPr>
        <p:spPr>
          <a:xfrm>
            <a:off x="2843808" y="414913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p>
          <a:p>
            <a:pPr algn="ctr"/>
            <a:r>
              <a:rPr lang="en-GB" sz="1400" b="1" dirty="0" smtClean="0">
                <a:latin typeface="Comic Sans MS" panose="030F0702030302020204" pitchFamily="66" charset="0"/>
              </a:rPr>
              <a:t>3H Q5</a:t>
            </a:r>
            <a:endParaRPr lang="en-GB" sz="1400" b="1" dirty="0">
              <a:latin typeface="Comic Sans MS" panose="030F0702030302020204" pitchFamily="66" charset="0"/>
            </a:endParaRPr>
          </a:p>
        </p:txBody>
      </p:sp>
      <p:sp>
        <p:nvSpPr>
          <p:cNvPr id="24" name="Rectangle 23">
            <a:hlinkClick r:id="rId12" action="ppaction://hlinksldjump"/>
          </p:cNvPr>
          <p:cNvSpPr/>
          <p:nvPr/>
        </p:nvSpPr>
        <p:spPr>
          <a:xfrm>
            <a:off x="5004176" y="213285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p>
          <a:p>
            <a:pPr algn="ctr"/>
            <a:r>
              <a:rPr lang="en-GB" sz="1400" b="1" dirty="0" smtClean="0">
                <a:latin typeface="Comic Sans MS" panose="030F0702030302020204" pitchFamily="66" charset="0"/>
              </a:rPr>
              <a:t>2H Q9</a:t>
            </a:r>
            <a:endParaRPr lang="en-GB" sz="1400" b="1" dirty="0">
              <a:latin typeface="Comic Sans MS" panose="030F0702030302020204" pitchFamily="66" charset="0"/>
            </a:endParaRPr>
          </a:p>
        </p:txBody>
      </p:sp>
      <p:sp>
        <p:nvSpPr>
          <p:cNvPr id="25" name="Rectangle 24">
            <a:hlinkClick r:id="rId13" action="ppaction://hlinksldjump"/>
          </p:cNvPr>
          <p:cNvSpPr/>
          <p:nvPr/>
        </p:nvSpPr>
        <p:spPr>
          <a:xfrm>
            <a:off x="5004048" y="270886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26" name="Rectangle 25">
            <a:hlinkClick r:id="rId14" action="ppaction://hlinksldjump"/>
          </p:cNvPr>
          <p:cNvSpPr/>
          <p:nvPr/>
        </p:nvSpPr>
        <p:spPr>
          <a:xfrm>
            <a:off x="5004048" y="328492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p>
          <a:p>
            <a:pPr algn="ctr"/>
            <a:r>
              <a:rPr lang="en-GB" sz="1400" b="1" dirty="0" smtClean="0">
                <a:latin typeface="Comic Sans MS" panose="030F0702030302020204" pitchFamily="66" charset="0"/>
              </a:rPr>
              <a:t>3H Q4</a:t>
            </a:r>
            <a:endParaRPr lang="en-GB" sz="1400" b="1" dirty="0">
              <a:latin typeface="Comic Sans MS" panose="030F0702030302020204" pitchFamily="66" charset="0"/>
            </a:endParaRPr>
          </a:p>
        </p:txBody>
      </p:sp>
      <p:sp>
        <p:nvSpPr>
          <p:cNvPr id="27" name="Rectangle 26">
            <a:hlinkClick r:id="rId15" action="ppaction://hlinksldjump"/>
          </p:cNvPr>
          <p:cNvSpPr/>
          <p:nvPr/>
        </p:nvSpPr>
        <p:spPr>
          <a:xfrm>
            <a:off x="5004048" y="386104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28" name="Rectangle 27">
            <a:hlinkClick r:id="rId16" action="ppaction://hlinksldjump"/>
          </p:cNvPr>
          <p:cNvSpPr/>
          <p:nvPr/>
        </p:nvSpPr>
        <p:spPr>
          <a:xfrm>
            <a:off x="5004048" y="443711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724115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07704" y="3789040"/>
            <a:ext cx="5328592" cy="3001074"/>
          </a:xfrm>
          <a:prstGeom prst="rect">
            <a:avLst/>
          </a:prstGeom>
        </p:spPr>
      </p:pic>
      <p:pic>
        <p:nvPicPr>
          <p:cNvPr id="4" name="Picture 3"/>
          <p:cNvPicPr>
            <a:picLocks noChangeAspect="1"/>
          </p:cNvPicPr>
          <p:nvPr/>
        </p:nvPicPr>
        <p:blipFill>
          <a:blip r:embed="rId3"/>
          <a:stretch>
            <a:fillRect/>
          </a:stretch>
        </p:blipFill>
        <p:spPr>
          <a:xfrm>
            <a:off x="1907704" y="1268760"/>
            <a:ext cx="5328592" cy="274940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Q7</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7" name="Straight Arrow Connector 16"/>
          <p:cNvCxnSpPr>
            <a:stCxn id="18"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 name="Picture 1"/>
          <p:cNvPicPr>
            <a:picLocks noChangeAspect="1"/>
          </p:cNvPicPr>
          <p:nvPr/>
        </p:nvPicPr>
        <p:blipFill>
          <a:blip r:embed="rId10"/>
          <a:stretch>
            <a:fillRect/>
          </a:stretch>
        </p:blipFill>
        <p:spPr>
          <a:xfrm>
            <a:off x="1907704" y="404664"/>
            <a:ext cx="5328592" cy="1495346"/>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973556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268760"/>
            <a:ext cx="8640958" cy="30981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273330"/>
            <a:ext cx="8640960" cy="5714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5" name="Rectangle 24"/>
          <p:cNvSpPr/>
          <p:nvPr/>
        </p:nvSpPr>
        <p:spPr>
          <a:xfrm>
            <a:off x="251520" y="2924944"/>
            <a:ext cx="8640960" cy="1441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Q7</a:t>
            </a:r>
            <a:endParaRPr lang="en-GB" sz="1400" b="1" dirty="0">
              <a:latin typeface="Comic Sans MS" panose="030F0702030302020204" pitchFamily="66" charset="0"/>
            </a:endParaRPr>
          </a:p>
        </p:txBody>
      </p:sp>
      <p:cxnSp>
        <p:nvCxnSpPr>
          <p:cNvPr id="14" name="Straight Arrow Connector 13"/>
          <p:cNvCxnSpPr>
            <a:stCxn id="16" idx="3"/>
            <a:endCxn id="11"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7" name="Straight Arrow Connector 16"/>
          <p:cNvCxnSpPr>
            <a:stCxn id="18" idx="3"/>
            <a:endCxn id="16"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2" name="Rectangle 21"/>
          <p:cNvSpPr/>
          <p:nvPr/>
        </p:nvSpPr>
        <p:spPr>
          <a:xfrm>
            <a:off x="251520" y="1844824"/>
            <a:ext cx="864096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3" name="Rectangle 22"/>
          <p:cNvSpPr/>
          <p:nvPr/>
        </p:nvSpPr>
        <p:spPr>
          <a:xfrm>
            <a:off x="251520" y="2348880"/>
            <a:ext cx="864096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655463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5" grpId="0" animBg="1"/>
      <p:bldP spid="22" grpId="0" animBg="1"/>
      <p:bldP spid="23" grpId="0" animBg="1"/>
    </p:bldLst>
  </p:timing>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06170" y="5346374"/>
            <a:ext cx="6131660" cy="14670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Q3</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7" name="Straight Arrow Connector 16"/>
          <p:cNvCxnSpPr>
            <a:stCxn id="18"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6" name="Picture 5"/>
          <p:cNvPicPr>
            <a:picLocks noChangeAspect="1"/>
          </p:cNvPicPr>
          <p:nvPr/>
        </p:nvPicPr>
        <p:blipFill>
          <a:blip r:embed="rId9"/>
          <a:stretch>
            <a:fillRect/>
          </a:stretch>
        </p:blipFill>
        <p:spPr>
          <a:xfrm>
            <a:off x="1506169" y="409671"/>
            <a:ext cx="6131662" cy="6038658"/>
          </a:xfrm>
          <a:prstGeom prst="rect">
            <a:avLst/>
          </a:prstGeom>
        </p:spPr>
      </p:pic>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2850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844824"/>
            <a:ext cx="5688632" cy="476574"/>
          </a:xfrm>
          <a:prstGeom prst="rect">
            <a:avLst/>
          </a:prstGeom>
        </p:spPr>
      </p:pic>
      <p:pic>
        <p:nvPicPr>
          <p:cNvPr id="5" name="Picture 4"/>
          <p:cNvPicPr>
            <a:picLocks noChangeAspect="1"/>
          </p:cNvPicPr>
          <p:nvPr/>
        </p:nvPicPr>
        <p:blipFill>
          <a:blip r:embed="rId3"/>
          <a:stretch>
            <a:fillRect/>
          </a:stretch>
        </p:blipFill>
        <p:spPr>
          <a:xfrm>
            <a:off x="251521" y="2348879"/>
            <a:ext cx="8640958" cy="126509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844822"/>
            <a:ext cx="8640960" cy="476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5" name="Rectangle 24"/>
          <p:cNvSpPr/>
          <p:nvPr/>
        </p:nvSpPr>
        <p:spPr>
          <a:xfrm>
            <a:off x="251520" y="2852936"/>
            <a:ext cx="8640959" cy="78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22" name="Rectangle 21"/>
          <p:cNvSpPr/>
          <p:nvPr/>
        </p:nvSpPr>
        <p:spPr>
          <a:xfrm>
            <a:off x="251520" y="2321398"/>
            <a:ext cx="8640960" cy="531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Q3</a:t>
            </a:r>
            <a:endParaRPr lang="en-GB" sz="1400" b="1" dirty="0">
              <a:latin typeface="Comic Sans MS" panose="030F0702030302020204" pitchFamily="66" charset="0"/>
            </a:endParaRPr>
          </a:p>
        </p:txBody>
      </p:sp>
      <p:cxnSp>
        <p:nvCxnSpPr>
          <p:cNvPr id="19" name="Straight Arrow Connector 18"/>
          <p:cNvCxnSpPr>
            <a:stCxn id="20" idx="3"/>
            <a:endCxn id="15"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1" name="Straight Arrow Connector 20"/>
          <p:cNvCxnSpPr>
            <a:stCxn id="24"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887385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25" grpId="0" animBg="1"/>
      <p:bldP spid="22" grpId="0" animBg="1"/>
    </p:bldLst>
  </p:timing>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3186252"/>
            <a:ext cx="8640958" cy="3051060"/>
          </a:xfrm>
          <a:prstGeom prst="rect">
            <a:avLst/>
          </a:prstGeom>
        </p:spPr>
      </p:pic>
      <p:pic>
        <p:nvPicPr>
          <p:cNvPr id="3" name="Picture 2"/>
          <p:cNvPicPr>
            <a:picLocks noChangeAspect="1"/>
          </p:cNvPicPr>
          <p:nvPr/>
        </p:nvPicPr>
        <p:blipFill>
          <a:blip r:embed="rId3"/>
          <a:stretch>
            <a:fillRect/>
          </a:stretch>
        </p:blipFill>
        <p:spPr>
          <a:xfrm>
            <a:off x="251521" y="980728"/>
            <a:ext cx="8640958" cy="246464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Q6</a:t>
            </a:r>
            <a:endParaRPr lang="en-GB" sz="1400" b="1" dirty="0">
              <a:latin typeface="Comic Sans MS" panose="030F0702030302020204" pitchFamily="66" charset="0"/>
            </a:endParaRPr>
          </a:p>
        </p:txBody>
      </p:sp>
      <p:cxnSp>
        <p:nvCxnSpPr>
          <p:cNvPr id="16" name="Straight Arrow Connector 15"/>
          <p:cNvCxnSpPr>
            <a:stCxn id="18"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23" name="Group 22"/>
          <p:cNvGrpSpPr/>
          <p:nvPr/>
        </p:nvGrpSpPr>
        <p:grpSpPr>
          <a:xfrm>
            <a:off x="107504" y="368660"/>
            <a:ext cx="648072" cy="648072"/>
            <a:chOff x="107504" y="368660"/>
            <a:chExt cx="648072" cy="648072"/>
          </a:xfrm>
        </p:grpSpPr>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5" name="Straight Connector 2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23432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021" y="1988840"/>
            <a:ext cx="8815958" cy="197349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64020" y="1988840"/>
            <a:ext cx="8815959" cy="1973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Q6</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4" name="Straight Arrow Connector 13"/>
          <p:cNvCxnSpPr>
            <a:stCxn id="16" idx="3"/>
            <a:endCxn id="13"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0421246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03647" y="404664"/>
            <a:ext cx="6408713" cy="2124532"/>
          </a:xfrm>
          <a:prstGeom prst="rect">
            <a:avLst/>
          </a:prstGeom>
        </p:spPr>
      </p:pic>
      <p:pic>
        <p:nvPicPr>
          <p:cNvPr id="2" name="Picture 1"/>
          <p:cNvPicPr>
            <a:picLocks noChangeAspect="1"/>
          </p:cNvPicPr>
          <p:nvPr/>
        </p:nvPicPr>
        <p:blipFill>
          <a:blip r:embed="rId3"/>
          <a:stretch>
            <a:fillRect/>
          </a:stretch>
        </p:blipFill>
        <p:spPr>
          <a:xfrm>
            <a:off x="1403647" y="1945106"/>
            <a:ext cx="6408713" cy="486827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Q5</a:t>
            </a:r>
            <a:endParaRPr lang="en-GB" sz="1400" b="1" dirty="0">
              <a:latin typeface="Comic Sans MS" panose="030F0702030302020204" pitchFamily="66" charset="0"/>
            </a:endParaRPr>
          </a:p>
        </p:txBody>
      </p:sp>
      <p:cxnSp>
        <p:nvCxnSpPr>
          <p:cNvPr id="16" name="Straight Arrow Connector 15"/>
          <p:cNvCxnSpPr>
            <a:stCxn id="18"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570660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020" y="620688"/>
            <a:ext cx="8815959" cy="5037691"/>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64020" y="620687"/>
            <a:ext cx="8815959" cy="1152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Q5</a:t>
            </a:r>
            <a:endParaRPr lang="en-GB" sz="1400" b="1" dirty="0">
              <a:latin typeface="Comic Sans MS" panose="030F0702030302020204" pitchFamily="66" charset="0"/>
            </a:endParaRPr>
          </a:p>
        </p:txBody>
      </p:sp>
      <p:cxnSp>
        <p:nvCxnSpPr>
          <p:cNvPr id="17" name="Straight Arrow Connector 16"/>
          <p:cNvCxnSpPr>
            <a:stCxn id="18" idx="3"/>
            <a:endCxn id="15"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1" name="Rectangle 20"/>
          <p:cNvSpPr/>
          <p:nvPr/>
        </p:nvSpPr>
        <p:spPr>
          <a:xfrm>
            <a:off x="164020" y="1772816"/>
            <a:ext cx="8815959"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2" name="Rectangle 21"/>
          <p:cNvSpPr/>
          <p:nvPr/>
        </p:nvSpPr>
        <p:spPr>
          <a:xfrm>
            <a:off x="164020" y="3573016"/>
            <a:ext cx="8815959" cy="2085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132950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31" grpId="0" animBg="1"/>
      <p:bldP spid="21" grpId="0" animBg="1"/>
      <p:bldP spid="2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556792"/>
            <a:ext cx="8784976" cy="18881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2" y="1556791"/>
            <a:ext cx="8784976" cy="49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79512" y="2048375"/>
            <a:ext cx="8784976" cy="574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4" name="Rectangle 23"/>
          <p:cNvSpPr/>
          <p:nvPr/>
        </p:nvSpPr>
        <p:spPr>
          <a:xfrm>
            <a:off x="179512" y="2623318"/>
            <a:ext cx="8784976" cy="821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Q3</a:t>
            </a:r>
            <a:endParaRPr lang="en-GB" sz="1400" b="1" dirty="0">
              <a:latin typeface="Comic Sans MS" panose="030F0702030302020204" pitchFamily="66" charset="0"/>
            </a:endParaRPr>
          </a:p>
        </p:txBody>
      </p:sp>
      <p:cxnSp>
        <p:nvCxnSpPr>
          <p:cNvPr id="21" name="Straight Arrow Connector 20"/>
          <p:cNvCxnSpPr>
            <a:stCxn id="15" idx="3"/>
            <a:endCxn id="19"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8785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3" grpId="0" animBg="1"/>
      <p:bldP spid="22" grpId="0" animBg="1"/>
      <p:bldP spid="24" grpId="0" animBg="1"/>
    </p:bldLst>
  </p:timing>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4187048"/>
            <a:ext cx="8640960" cy="2050264"/>
          </a:xfrm>
          <a:prstGeom prst="rect">
            <a:avLst/>
          </a:prstGeom>
        </p:spPr>
      </p:pic>
      <p:pic>
        <p:nvPicPr>
          <p:cNvPr id="3" name="Picture 2"/>
          <p:cNvPicPr>
            <a:picLocks noChangeAspect="1"/>
          </p:cNvPicPr>
          <p:nvPr/>
        </p:nvPicPr>
        <p:blipFill>
          <a:blip r:embed="rId3"/>
          <a:stretch>
            <a:fillRect/>
          </a:stretch>
        </p:blipFill>
        <p:spPr>
          <a:xfrm>
            <a:off x="251520" y="980728"/>
            <a:ext cx="8640960" cy="4510392"/>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Q9</a:t>
            </a:r>
            <a:endParaRPr lang="en-GB" sz="1400" b="1" dirty="0">
              <a:latin typeface="Comic Sans MS" panose="030F0702030302020204" pitchFamily="66" charset="0"/>
            </a:endParaRPr>
          </a:p>
        </p:txBody>
      </p:sp>
      <p:cxnSp>
        <p:nvCxnSpPr>
          <p:cNvPr id="16" name="Straight Arrow Connector 15"/>
          <p:cNvCxnSpPr>
            <a:stCxn id="18"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058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021" y="1844824"/>
            <a:ext cx="8815958" cy="174904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64020" y="1844824"/>
            <a:ext cx="8815959" cy="1749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Q9</a:t>
            </a:r>
            <a:endParaRPr lang="en-GB" sz="1400" b="1" dirty="0">
              <a:latin typeface="Comic Sans MS" panose="030F0702030302020204" pitchFamily="66" charset="0"/>
            </a:endParaRPr>
          </a:p>
        </p:txBody>
      </p:sp>
      <p:cxnSp>
        <p:nvCxnSpPr>
          <p:cNvPr id="14" name="Straight Arrow Connector 13"/>
          <p:cNvCxnSpPr>
            <a:stCxn id="16"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3" name="Straight Arrow Connector 22"/>
          <p:cNvCxnSpPr>
            <a:stCxn id="24" idx="3"/>
            <a:endCxn id="16"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1145062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3608" y="4850738"/>
            <a:ext cx="7056784" cy="738502"/>
          </a:xfrm>
          <a:prstGeom prst="rect">
            <a:avLst/>
          </a:prstGeom>
        </p:spPr>
      </p:pic>
      <p:pic>
        <p:nvPicPr>
          <p:cNvPr id="2" name="Picture 1"/>
          <p:cNvPicPr>
            <a:picLocks noChangeAspect="1"/>
          </p:cNvPicPr>
          <p:nvPr/>
        </p:nvPicPr>
        <p:blipFill>
          <a:blip r:embed="rId3"/>
          <a:stretch>
            <a:fillRect/>
          </a:stretch>
        </p:blipFill>
        <p:spPr>
          <a:xfrm>
            <a:off x="1043608" y="404664"/>
            <a:ext cx="7056784" cy="441642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31" name="Rectangle 30"/>
          <p:cNvSpPr/>
          <p:nvPr/>
        </p:nvSpPr>
        <p:spPr>
          <a:xfrm>
            <a:off x="1043609" y="404663"/>
            <a:ext cx="7056784" cy="5182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Exemplar responses</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Q9</a:t>
            </a:r>
            <a:endParaRPr lang="en-GB" sz="1400" b="1" dirty="0">
              <a:latin typeface="Comic Sans MS" panose="030F0702030302020204" pitchFamily="66" charset="0"/>
            </a:endParaRPr>
          </a:p>
        </p:txBody>
      </p:sp>
      <p:cxnSp>
        <p:nvCxnSpPr>
          <p:cNvPr id="14" name="Straight Arrow Connector 13"/>
          <p:cNvCxnSpPr>
            <a:stCxn id="16"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3" name="Straight Arrow Connector 22"/>
          <p:cNvCxnSpPr>
            <a:stCxn id="24" idx="3"/>
            <a:endCxn id="16"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824906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329594"/>
            <a:ext cx="8496944" cy="490771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a:t>
            </a:r>
            <a:endParaRPr lang="en-GB" sz="1400" b="1" dirty="0">
              <a:latin typeface="Comic Sans MS" panose="030F0702030302020204" pitchFamily="66" charset="0"/>
            </a:endParaRPr>
          </a:p>
        </p:txBody>
      </p:sp>
      <p:cxnSp>
        <p:nvCxnSpPr>
          <p:cNvPr id="16" name="Straight Arrow Connector 15"/>
          <p:cNvCxnSpPr>
            <a:stCxn id="18"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10"/>
          <a:stretch>
            <a:fillRect/>
          </a:stretch>
        </p:blipFill>
        <p:spPr>
          <a:xfrm>
            <a:off x="323528" y="1052736"/>
            <a:ext cx="8496944" cy="800726"/>
          </a:xfrm>
          <a:prstGeom prst="rect">
            <a:avLst/>
          </a:prstGeom>
        </p:spPr>
      </p:pic>
    </p:spTree>
    <p:extLst>
      <p:ext uri="{BB962C8B-B14F-4D97-AF65-F5344CB8AC3E}">
        <p14:creationId xmlns:p14="http://schemas.microsoft.com/office/powerpoint/2010/main" val="545147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7" y="1052736"/>
            <a:ext cx="8352926" cy="33422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395537" y="1052735"/>
            <a:ext cx="8352926" cy="2520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a:t>
            </a:r>
            <a:endParaRPr lang="en-GB" sz="1400" b="1" dirty="0">
              <a:latin typeface="Comic Sans MS" panose="030F0702030302020204" pitchFamily="66" charset="0"/>
            </a:endParaRPr>
          </a:p>
        </p:txBody>
      </p:sp>
      <p:cxnSp>
        <p:nvCxnSpPr>
          <p:cNvPr id="15" name="Straight Arrow Connector 14"/>
          <p:cNvCxnSpPr>
            <a:stCxn id="17" idx="3"/>
            <a:endCxn id="12"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8" name="Straight Arrow Connector 17"/>
          <p:cNvCxnSpPr>
            <a:stCxn id="19"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0" name="Rectangle 19"/>
          <p:cNvSpPr/>
          <p:nvPr/>
        </p:nvSpPr>
        <p:spPr>
          <a:xfrm>
            <a:off x="395537" y="3573016"/>
            <a:ext cx="835292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1" name="Rectangle 20"/>
          <p:cNvSpPr/>
          <p:nvPr/>
        </p:nvSpPr>
        <p:spPr>
          <a:xfrm>
            <a:off x="395537" y="4077072"/>
            <a:ext cx="8352926" cy="317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1451288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1" grpId="0" animBg="1"/>
      <p:bldP spid="20" grpId="0" animBg="1"/>
      <p:bldP spid="21" grpId="0" animBg="1"/>
    </p:bldLst>
  </p:timing>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052736"/>
            <a:ext cx="8352926" cy="430584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a:t>
            </a:r>
            <a:endParaRPr lang="en-GB" sz="1400" b="1" dirty="0">
              <a:latin typeface="Comic Sans MS" panose="030F0702030302020204" pitchFamily="66" charset="0"/>
            </a:endParaRPr>
          </a:p>
        </p:txBody>
      </p:sp>
      <p:cxnSp>
        <p:nvCxnSpPr>
          <p:cNvPr id="15" name="Straight Arrow Connector 14"/>
          <p:cNvCxnSpPr>
            <a:stCxn id="17" idx="3"/>
            <a:endCxn id="12"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8" name="Straight Arrow Connector 17"/>
          <p:cNvCxnSpPr>
            <a:stCxn id="19"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0" name="Rectangle 19"/>
          <p:cNvSpPr/>
          <p:nvPr/>
        </p:nvSpPr>
        <p:spPr>
          <a:xfrm>
            <a:off x="395537" y="1016736"/>
            <a:ext cx="8352926" cy="2412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Exemplar responses</a:t>
            </a:r>
            <a:endParaRPr lang="en-GB" sz="1400" b="1" dirty="0">
              <a:latin typeface="Comic Sans MS" panose="030F0702030302020204" pitchFamily="66" charset="0"/>
            </a:endParaRPr>
          </a:p>
        </p:txBody>
      </p:sp>
      <p:sp>
        <p:nvSpPr>
          <p:cNvPr id="21" name="Rectangle 20"/>
          <p:cNvSpPr/>
          <p:nvPr/>
        </p:nvSpPr>
        <p:spPr>
          <a:xfrm>
            <a:off x="395537" y="3429000"/>
            <a:ext cx="8352926" cy="1929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 Exemplar </a:t>
            </a:r>
            <a:r>
              <a:rPr lang="en-GB" sz="1400" b="1" dirty="0" smtClean="0">
                <a:latin typeface="Comic Sans MS" panose="030F0702030302020204" pitchFamily="66" charset="0"/>
              </a:rPr>
              <a:t>responses</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025168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0" grpId="0" animBg="1"/>
      <p:bldP spid="21" grpId="0" animBg="1"/>
    </p:bldLst>
  </p:timing>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55576" y="2946324"/>
            <a:ext cx="7632848" cy="3795044"/>
          </a:xfrm>
          <a:prstGeom prst="rect">
            <a:avLst/>
          </a:prstGeom>
        </p:spPr>
      </p:pic>
      <p:pic>
        <p:nvPicPr>
          <p:cNvPr id="5" name="Picture 4"/>
          <p:cNvPicPr>
            <a:picLocks noChangeAspect="1"/>
          </p:cNvPicPr>
          <p:nvPr/>
        </p:nvPicPr>
        <p:blipFill>
          <a:blip r:embed="rId3"/>
          <a:stretch>
            <a:fillRect/>
          </a:stretch>
        </p:blipFill>
        <p:spPr>
          <a:xfrm>
            <a:off x="755575" y="1824150"/>
            <a:ext cx="7632849" cy="182087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Q4</a:t>
            </a:r>
            <a:endParaRPr lang="en-GB" sz="1400" b="1" dirty="0">
              <a:latin typeface="Comic Sans MS" panose="030F0702030302020204" pitchFamily="66" charset="0"/>
            </a:endParaRPr>
          </a:p>
        </p:txBody>
      </p:sp>
      <p:cxnSp>
        <p:nvCxnSpPr>
          <p:cNvPr id="16" name="Straight Arrow Connector 15"/>
          <p:cNvCxnSpPr>
            <a:stCxn id="18"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11"/>
          <a:stretch>
            <a:fillRect/>
          </a:stretch>
        </p:blipFill>
        <p:spPr>
          <a:xfrm>
            <a:off x="755576" y="404664"/>
            <a:ext cx="7632848" cy="1733526"/>
          </a:xfrm>
          <a:prstGeom prst="rect">
            <a:avLst/>
          </a:prstGeom>
        </p:spPr>
      </p:pic>
    </p:spTree>
    <p:extLst>
      <p:ext uri="{BB962C8B-B14F-4D97-AF65-F5344CB8AC3E}">
        <p14:creationId xmlns:p14="http://schemas.microsoft.com/office/powerpoint/2010/main" val="3718036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7" y="1204913"/>
            <a:ext cx="8352926" cy="2457981"/>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395537" y="1165320"/>
            <a:ext cx="8352926" cy="12400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1" name="Rectangle 20"/>
          <p:cNvSpPr/>
          <p:nvPr/>
        </p:nvSpPr>
        <p:spPr>
          <a:xfrm>
            <a:off x="395537" y="3068960"/>
            <a:ext cx="8352926" cy="593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Q4</a:t>
            </a:r>
            <a:endParaRPr lang="en-GB" sz="1400" b="1" dirty="0">
              <a:latin typeface="Comic Sans MS" panose="030F0702030302020204" pitchFamily="66" charset="0"/>
            </a:endParaRPr>
          </a:p>
        </p:txBody>
      </p:sp>
      <p:cxnSp>
        <p:nvCxnSpPr>
          <p:cNvPr id="14" name="Straight Arrow Connector 13"/>
          <p:cNvCxnSpPr>
            <a:stCxn id="16"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2" name="Straight Arrow Connector 21"/>
          <p:cNvCxnSpPr>
            <a:stCxn id="23" idx="3"/>
            <a:endCxn id="16"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4" name="Rectangle 23"/>
          <p:cNvSpPr/>
          <p:nvPr/>
        </p:nvSpPr>
        <p:spPr>
          <a:xfrm>
            <a:off x="395537" y="2405328"/>
            <a:ext cx="8352926" cy="6636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223395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0" grpId="0" animBg="1"/>
      <p:bldP spid="21" grpId="0" animBg="1"/>
      <p:bldP spid="24" grpId="0" animBg="1"/>
    </p:bldLst>
  </p:timing>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2845" y="404664"/>
            <a:ext cx="7698310" cy="60486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Q5</a:t>
            </a:r>
            <a:endParaRPr lang="en-GB" sz="1400" b="1" dirty="0">
              <a:latin typeface="Comic Sans MS" panose="030F0702030302020204" pitchFamily="66" charset="0"/>
            </a:endParaRPr>
          </a:p>
        </p:txBody>
      </p:sp>
      <p:cxnSp>
        <p:nvCxnSpPr>
          <p:cNvPr id="16" name="Straight Arrow Connector 15"/>
          <p:cNvCxnSpPr>
            <a:stCxn id="18"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4432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700808"/>
            <a:ext cx="8352926" cy="115985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395537" y="1700806"/>
            <a:ext cx="8352926" cy="432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4" name="Rectangle 23"/>
          <p:cNvSpPr/>
          <p:nvPr/>
        </p:nvSpPr>
        <p:spPr>
          <a:xfrm>
            <a:off x="395537" y="2132857"/>
            <a:ext cx="8352926" cy="727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Q5</a:t>
            </a:r>
            <a:endParaRPr lang="en-GB" sz="1400" b="1" dirty="0">
              <a:latin typeface="Comic Sans MS" panose="030F0702030302020204" pitchFamily="66" charset="0"/>
            </a:endParaRPr>
          </a:p>
        </p:txBody>
      </p:sp>
      <p:cxnSp>
        <p:nvCxnSpPr>
          <p:cNvPr id="17" name="Straight Arrow Connector 16"/>
          <p:cNvCxnSpPr>
            <a:stCxn id="18" idx="3"/>
            <a:endCxn id="15"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9" name="Straight Arrow Connector 18"/>
          <p:cNvCxnSpPr>
            <a:stCxn id="25"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039603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0" grpId="0" animBg="1"/>
      <p:bldP spid="2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6"/>
          <a:stretch>
            <a:fillRect/>
          </a:stretch>
        </p:blipFill>
        <p:spPr>
          <a:xfrm>
            <a:off x="251521" y="1916832"/>
            <a:ext cx="8640958" cy="1150514"/>
          </a:xfrm>
          <a:prstGeom prst="rect">
            <a:avLst/>
          </a:prstGeom>
        </p:spPr>
      </p:pic>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24" name="Straight Arrow Connector 23"/>
          <p:cNvCxnSpPr>
            <a:stCxn id="13"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Q16</a:t>
            </a:r>
            <a:endParaRPr lang="en-GB" sz="1400" b="1" dirty="0">
              <a:latin typeface="Comic Sans MS" panose="030F0702030302020204" pitchFamily="66" charset="0"/>
            </a:endParaRPr>
          </a:p>
        </p:txBody>
      </p:sp>
      <p:cxnSp>
        <p:nvCxnSpPr>
          <p:cNvPr id="26" name="Straight Arrow Connector 25"/>
          <p:cNvCxnSpPr>
            <a:stCxn id="18" idx="3"/>
            <a:endCxn id="25"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128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79712" y="6130730"/>
            <a:ext cx="5184576" cy="682646"/>
          </a:xfrm>
          <a:prstGeom prst="rect">
            <a:avLst/>
          </a:prstGeom>
        </p:spPr>
      </p:pic>
      <p:pic>
        <p:nvPicPr>
          <p:cNvPr id="5" name="Picture 4"/>
          <p:cNvPicPr>
            <a:picLocks noChangeAspect="1"/>
          </p:cNvPicPr>
          <p:nvPr/>
        </p:nvPicPr>
        <p:blipFill>
          <a:blip r:embed="rId3"/>
          <a:stretch>
            <a:fillRect/>
          </a:stretch>
        </p:blipFill>
        <p:spPr>
          <a:xfrm>
            <a:off x="1979711" y="1751044"/>
            <a:ext cx="5184578" cy="4702292"/>
          </a:xfrm>
          <a:prstGeom prst="rect">
            <a:avLst/>
          </a:prstGeom>
        </p:spPr>
      </p:pic>
      <p:pic>
        <p:nvPicPr>
          <p:cNvPr id="3" name="Picture 2"/>
          <p:cNvPicPr>
            <a:picLocks noChangeAspect="1"/>
          </p:cNvPicPr>
          <p:nvPr/>
        </p:nvPicPr>
        <p:blipFill>
          <a:blip r:embed="rId4"/>
          <a:stretch>
            <a:fillRect/>
          </a:stretch>
        </p:blipFill>
        <p:spPr>
          <a:xfrm>
            <a:off x="1979711" y="416146"/>
            <a:ext cx="5184578" cy="1305502"/>
          </a:xfrm>
          <a:prstGeom prst="rect">
            <a:avLst/>
          </a:prstGeom>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3" name="Rectangle 12">
            <a:hlinkClick r:id="rId8"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16" name="Straight Arrow Connector 15"/>
          <p:cNvCxnSpPr>
            <a:stCxn id="18"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166050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7" y="1052737"/>
            <a:ext cx="8352926" cy="257093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395537" y="1052736"/>
            <a:ext cx="8352926" cy="864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4" name="Rectangle 23"/>
          <p:cNvSpPr/>
          <p:nvPr/>
        </p:nvSpPr>
        <p:spPr>
          <a:xfrm>
            <a:off x="395537" y="1916833"/>
            <a:ext cx="8352926" cy="1706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6" name="Straight Arrow Connector 15"/>
          <p:cNvCxnSpPr>
            <a:stCxn id="21" idx="3"/>
            <a:endCxn id="14"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5" name="Picture 4"/>
          <p:cNvPicPr>
            <a:picLocks noChangeAspect="1"/>
          </p:cNvPicPr>
          <p:nvPr/>
        </p:nvPicPr>
        <p:blipFill>
          <a:blip r:embed="rId9"/>
          <a:stretch>
            <a:fillRect/>
          </a:stretch>
        </p:blipFill>
        <p:spPr>
          <a:xfrm>
            <a:off x="395538" y="3657885"/>
            <a:ext cx="8352924" cy="1139268"/>
          </a:xfrm>
          <a:prstGeom prst="rect">
            <a:avLst/>
          </a:prstGeom>
        </p:spPr>
      </p:pic>
      <p:sp>
        <p:nvSpPr>
          <p:cNvPr id="22" name="Rectangle 21"/>
          <p:cNvSpPr/>
          <p:nvPr/>
        </p:nvSpPr>
        <p:spPr>
          <a:xfrm>
            <a:off x="395537" y="3623675"/>
            <a:ext cx="8352925" cy="1173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715113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0" grpId="0" animBg="1"/>
      <p:bldP spid="24" grpId="0" animBg="1"/>
      <p:bldP spid="22" grpId="0" animBg="1"/>
    </p:bldLst>
  </p:timing>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normAutofit/>
          </a:bodyPr>
          <a:lstStyle/>
          <a:p>
            <a:pPr algn="ctr"/>
            <a:r>
              <a:rPr lang="en-GB" sz="4800" dirty="0">
                <a:latin typeface="Comic Sans MS" panose="030F0702030302020204" pitchFamily="66" charset="0"/>
              </a:rPr>
              <a:t>Multiple Events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7" name="Rectangle 6">
            <a:hlinkClick r:id="rId4"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8" name="Straight Arrow Connector 7"/>
          <p:cNvCxnSpPr>
            <a:stCxn id="16" idx="3"/>
            <a:endCxn id="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63" name="Rectangle 62">
            <a:hlinkClick r:id="rId6" action="ppaction://hlinksldjump"/>
          </p:cNvPr>
          <p:cNvSpPr/>
          <p:nvPr/>
        </p:nvSpPr>
        <p:spPr>
          <a:xfrm>
            <a:off x="3059960"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Q3</a:t>
            </a:r>
            <a:endParaRPr lang="en-GB" sz="1400" b="1" dirty="0">
              <a:latin typeface="Comic Sans MS" panose="030F0702030302020204" pitchFamily="66" charset="0"/>
            </a:endParaRPr>
          </a:p>
        </p:txBody>
      </p:sp>
      <p:sp>
        <p:nvSpPr>
          <p:cNvPr id="14" name="Rectangle 13"/>
          <p:cNvSpPr/>
          <p:nvPr/>
        </p:nvSpPr>
        <p:spPr>
          <a:xfrm>
            <a:off x="2771800"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15" name="Rectangle 14">
            <a:hlinkClick r:id="rId7" action="ppaction://hlinksldjump"/>
          </p:cNvPr>
          <p:cNvSpPr/>
          <p:nvPr/>
        </p:nvSpPr>
        <p:spPr>
          <a:xfrm>
            <a:off x="4283968" y="6453336"/>
            <a:ext cx="20694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Tree Diagrams</a:t>
            </a:r>
          </a:p>
        </p:txBody>
      </p:sp>
      <p:sp>
        <p:nvSpPr>
          <p:cNvPr id="21" name="Rectangle 20">
            <a:hlinkClick r:id="rId8" action="ppaction://hlinksldjump"/>
          </p:cNvPr>
          <p:cNvSpPr/>
          <p:nvPr/>
        </p:nvSpPr>
        <p:spPr>
          <a:xfrm>
            <a:off x="3059832" y="3306251"/>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1H Q6*</a:t>
            </a:r>
            <a:endParaRPr lang="en-GB" sz="1400" b="1" dirty="0">
              <a:latin typeface="Comic Sans MS" panose="030F0702030302020204" pitchFamily="66" charset="0"/>
            </a:endParaRPr>
          </a:p>
        </p:txBody>
      </p:sp>
      <p:sp>
        <p:nvSpPr>
          <p:cNvPr id="22" name="Rectangle 21"/>
          <p:cNvSpPr/>
          <p:nvPr/>
        </p:nvSpPr>
        <p:spPr>
          <a:xfrm>
            <a:off x="54248" y="6453336"/>
            <a:ext cx="2613036"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Algebraic modelling</a:t>
            </a:r>
            <a:endParaRPr lang="en-GB" sz="2000" b="1" dirty="0">
              <a:latin typeface="Comic Sans MS" panose="030F0702030302020204" pitchFamily="66" charset="0"/>
            </a:endParaRPr>
          </a:p>
        </p:txBody>
      </p:sp>
      <p:sp>
        <p:nvSpPr>
          <p:cNvPr id="23" name="Rectangle 22"/>
          <p:cNvSpPr/>
          <p:nvPr/>
        </p:nvSpPr>
        <p:spPr>
          <a:xfrm>
            <a:off x="54248" y="5783997"/>
            <a:ext cx="2613036" cy="59733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latin typeface="Comic Sans MS" panose="030F0702030302020204" pitchFamily="66" charset="0"/>
              </a:rPr>
              <a:t>*Mark Scheme suggests tree diagram</a:t>
            </a:r>
            <a:endParaRPr lang="en-GB" sz="1600" b="1" dirty="0">
              <a:latin typeface="Comic Sans MS" panose="030F0702030302020204" pitchFamily="66" charset="0"/>
            </a:endParaRPr>
          </a:p>
        </p:txBody>
      </p:sp>
      <p:sp>
        <p:nvSpPr>
          <p:cNvPr id="24" name="Rectangle 23">
            <a:hlinkClick r:id="rId9" action="ppaction://hlinksldjump"/>
          </p:cNvPr>
          <p:cNvSpPr/>
          <p:nvPr/>
        </p:nvSpPr>
        <p:spPr>
          <a:xfrm>
            <a:off x="3059832" y="3882315"/>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25" name="Rectangle 24"/>
          <p:cNvSpPr/>
          <p:nvPr/>
        </p:nvSpPr>
        <p:spPr>
          <a:xfrm>
            <a:off x="54248" y="5373216"/>
            <a:ext cx="2357512" cy="3600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Probability Space</a:t>
            </a:r>
            <a:endParaRPr lang="en-GB" sz="2000" b="1" dirty="0">
              <a:latin typeface="Comic Sans MS" panose="030F0702030302020204" pitchFamily="66" charset="0"/>
            </a:endParaRPr>
          </a:p>
        </p:txBody>
      </p:sp>
      <p:sp>
        <p:nvSpPr>
          <p:cNvPr id="26" name="Rectangle 25">
            <a:hlinkClick r:id="rId10" action="ppaction://hlinksldjump"/>
          </p:cNvPr>
          <p:cNvSpPr/>
          <p:nvPr/>
        </p:nvSpPr>
        <p:spPr>
          <a:xfrm>
            <a:off x="5292336" y="2420888"/>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27" name="Rectangle 26">
            <a:hlinkClick r:id="rId11" action="ppaction://hlinksldjump"/>
          </p:cNvPr>
          <p:cNvSpPr/>
          <p:nvPr/>
        </p:nvSpPr>
        <p:spPr>
          <a:xfrm>
            <a:off x="5292208"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28" name="Rectangle 27">
            <a:hlinkClick r:id="rId12" action="ppaction://hlinksldjump"/>
          </p:cNvPr>
          <p:cNvSpPr/>
          <p:nvPr/>
        </p:nvSpPr>
        <p:spPr>
          <a:xfrm>
            <a:off x="5292208" y="3573072"/>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29" name="Rectangle 28">
            <a:hlinkClick r:id="rId13" action="ppaction://hlinksldjump"/>
          </p:cNvPr>
          <p:cNvSpPr/>
          <p:nvPr/>
        </p:nvSpPr>
        <p:spPr>
          <a:xfrm>
            <a:off x="5292208" y="4149136"/>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30" name="Rectangle 29">
            <a:hlinkClick r:id="rId14" action="ppaction://hlinksldjump"/>
          </p:cNvPr>
          <p:cNvSpPr/>
          <p:nvPr/>
        </p:nvSpPr>
        <p:spPr>
          <a:xfrm>
            <a:off x="6516344" y="2708920"/>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3H Q7</a:t>
            </a:r>
            <a:endParaRPr lang="en-GB" sz="1400" b="1" dirty="0">
              <a:latin typeface="Comic Sans MS" panose="030F0702030302020204" pitchFamily="66" charset="0"/>
            </a:endParaRPr>
          </a:p>
        </p:txBody>
      </p:sp>
      <p:sp>
        <p:nvSpPr>
          <p:cNvPr id="31" name="Rectangle 30">
            <a:hlinkClick r:id="rId15" action="ppaction://hlinksldjump"/>
          </p:cNvPr>
          <p:cNvSpPr/>
          <p:nvPr/>
        </p:nvSpPr>
        <p:spPr>
          <a:xfrm>
            <a:off x="6516344"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sp>
        <p:nvSpPr>
          <p:cNvPr id="32" name="Rectangle 31">
            <a:hlinkClick r:id="rId16" action="ppaction://hlinksldjump"/>
          </p:cNvPr>
          <p:cNvSpPr/>
          <p:nvPr/>
        </p:nvSpPr>
        <p:spPr>
          <a:xfrm>
            <a:off x="6516344" y="3861104"/>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2H Q3</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836443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06170" y="5346374"/>
            <a:ext cx="6131660" cy="14670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6" name="Picture 5"/>
          <p:cNvPicPr>
            <a:picLocks noChangeAspect="1"/>
          </p:cNvPicPr>
          <p:nvPr/>
        </p:nvPicPr>
        <p:blipFill>
          <a:blip r:embed="rId6"/>
          <a:stretch>
            <a:fillRect/>
          </a:stretch>
        </p:blipFill>
        <p:spPr>
          <a:xfrm>
            <a:off x="1506169" y="409671"/>
            <a:ext cx="6131662" cy="6038658"/>
          </a:xfrm>
          <a:prstGeom prst="rect">
            <a:avLst/>
          </a:prstGeom>
        </p:spPr>
      </p:pic>
      <p:sp>
        <p:nvSpPr>
          <p:cNvPr id="12" name="Rectangle 11">
            <a:hlinkClick r:id="rId7"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Q3</a:t>
            </a:r>
            <a:endParaRPr lang="en-GB" sz="1400" b="1" dirty="0">
              <a:latin typeface="Comic Sans MS" panose="030F0702030302020204" pitchFamily="66" charset="0"/>
            </a:endParaRPr>
          </a:p>
        </p:txBody>
      </p:sp>
      <p:cxnSp>
        <p:nvCxnSpPr>
          <p:cNvPr id="19" name="Straight Arrow Connector 18"/>
          <p:cNvCxnSpPr>
            <a:stCxn id="20" idx="3"/>
            <a:endCxn id="12"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1" name="Straight Arrow Connector 20"/>
          <p:cNvCxnSpPr>
            <a:stCxn id="22"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23" name="Group 22"/>
          <p:cNvGrpSpPr/>
          <p:nvPr/>
        </p:nvGrpSpPr>
        <p:grpSpPr>
          <a:xfrm>
            <a:off x="107504" y="368660"/>
            <a:ext cx="648072" cy="648072"/>
            <a:chOff x="107504" y="368660"/>
            <a:chExt cx="648072" cy="648072"/>
          </a:xfrm>
        </p:grpSpPr>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5" name="Straight Connector 2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7515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844824"/>
            <a:ext cx="5688632" cy="476574"/>
          </a:xfrm>
          <a:prstGeom prst="rect">
            <a:avLst/>
          </a:prstGeom>
        </p:spPr>
      </p:pic>
      <p:pic>
        <p:nvPicPr>
          <p:cNvPr id="5" name="Picture 4"/>
          <p:cNvPicPr>
            <a:picLocks noChangeAspect="1"/>
          </p:cNvPicPr>
          <p:nvPr/>
        </p:nvPicPr>
        <p:blipFill>
          <a:blip r:embed="rId3"/>
          <a:stretch>
            <a:fillRect/>
          </a:stretch>
        </p:blipFill>
        <p:spPr>
          <a:xfrm>
            <a:off x="251521" y="2348879"/>
            <a:ext cx="8640958" cy="126509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844822"/>
            <a:ext cx="8640960" cy="476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5" name="Rectangle 24"/>
          <p:cNvSpPr/>
          <p:nvPr/>
        </p:nvSpPr>
        <p:spPr>
          <a:xfrm>
            <a:off x="251520" y="2852936"/>
            <a:ext cx="8640959" cy="78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22" name="Rectangle 21"/>
          <p:cNvSpPr/>
          <p:nvPr/>
        </p:nvSpPr>
        <p:spPr>
          <a:xfrm>
            <a:off x="251520" y="2321398"/>
            <a:ext cx="8640960" cy="531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Q3</a:t>
            </a:r>
            <a:endParaRPr lang="en-GB" sz="1400" b="1" dirty="0">
              <a:latin typeface="Comic Sans MS" panose="030F0702030302020204" pitchFamily="66" charset="0"/>
            </a:endParaRPr>
          </a:p>
        </p:txBody>
      </p:sp>
      <p:cxnSp>
        <p:nvCxnSpPr>
          <p:cNvPr id="16" name="Straight Arrow Connector 15"/>
          <p:cNvCxnSpPr>
            <a:stCxn id="17" idx="3"/>
            <a:endCxn id="14"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18" name="Straight Arrow Connector 17"/>
          <p:cNvCxnSpPr>
            <a:stCxn id="23"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552851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25" grpId="0" animBg="1"/>
      <p:bldP spid="22" grpId="0" animBg="1"/>
    </p:bldLst>
  </p:timing>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496866"/>
            <a:ext cx="8640960" cy="4740446"/>
          </a:xfrm>
          <a:prstGeom prst="rect">
            <a:avLst/>
          </a:prstGeom>
        </p:spPr>
      </p:pic>
      <p:pic>
        <p:nvPicPr>
          <p:cNvPr id="2" name="Picture 1"/>
          <p:cNvPicPr>
            <a:picLocks noChangeAspect="1"/>
          </p:cNvPicPr>
          <p:nvPr/>
        </p:nvPicPr>
        <p:blipFill>
          <a:blip r:embed="rId3"/>
          <a:stretch>
            <a:fillRect/>
          </a:stretch>
        </p:blipFill>
        <p:spPr>
          <a:xfrm>
            <a:off x="251520" y="1012942"/>
            <a:ext cx="8640960" cy="176798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Q6</a:t>
            </a:r>
            <a:endParaRPr lang="en-GB" sz="1400" b="1" dirty="0">
              <a:latin typeface="Comic Sans MS" panose="030F0702030302020204" pitchFamily="66" charset="0"/>
            </a:endParaRPr>
          </a:p>
        </p:txBody>
      </p:sp>
      <p:cxnSp>
        <p:nvCxnSpPr>
          <p:cNvPr id="19" name="Straight Arrow Connector 18"/>
          <p:cNvCxnSpPr>
            <a:stCxn id="20" idx="3"/>
            <a:endCxn id="12"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1" name="Straight Arrow Connector 20"/>
          <p:cNvCxnSpPr>
            <a:stCxn id="22"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75580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132856"/>
            <a:ext cx="8640958" cy="11141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2132855"/>
            <a:ext cx="8640960" cy="1114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Q6</a:t>
            </a:r>
            <a:endParaRPr lang="en-GB" sz="1400" b="1" dirty="0">
              <a:latin typeface="Comic Sans MS" panose="030F0702030302020204" pitchFamily="66" charset="0"/>
            </a:endParaRPr>
          </a:p>
        </p:txBody>
      </p:sp>
      <p:cxnSp>
        <p:nvCxnSpPr>
          <p:cNvPr id="19" name="Straight Arrow Connector 18"/>
          <p:cNvCxnSpPr>
            <a:stCxn id="20" idx="3"/>
            <a:endCxn id="15"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1" name="Straight Arrow Connector 20"/>
          <p:cNvCxnSpPr>
            <a:stCxn id="24"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420421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9091"/>
          <a:stretch/>
        </p:blipFill>
        <p:spPr>
          <a:xfrm>
            <a:off x="683568" y="404664"/>
            <a:ext cx="4320480" cy="2402199"/>
          </a:xfrm>
          <a:prstGeom prst="rect">
            <a:avLst/>
          </a:prstGeom>
        </p:spPr>
      </p:pic>
      <p:pic>
        <p:nvPicPr>
          <p:cNvPr id="5" name="Picture 4"/>
          <p:cNvPicPr>
            <a:picLocks noChangeAspect="1"/>
          </p:cNvPicPr>
          <p:nvPr/>
        </p:nvPicPr>
        <p:blipFill>
          <a:blip r:embed="rId3"/>
          <a:stretch>
            <a:fillRect/>
          </a:stretch>
        </p:blipFill>
        <p:spPr>
          <a:xfrm>
            <a:off x="251520" y="2770981"/>
            <a:ext cx="4752528" cy="4010953"/>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a:t>
            </a:r>
            <a:r>
              <a:rPr lang="en-GB" sz="1400" b="1" dirty="0">
                <a:latin typeface="Comic Sans MS" panose="030F0702030302020204" pitchFamily="66" charset="0"/>
              </a:rPr>
              <a:t>2</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9" name="Straight Arrow Connector 18"/>
          <p:cNvCxnSpPr>
            <a:stCxn id="20" idx="3"/>
            <a:endCxn id="12"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1" name="Straight Arrow Connector 20"/>
          <p:cNvCxnSpPr>
            <a:stCxn id="22"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p:nvPicPr>
        <p:blipFill>
          <a:blip r:embed="rId11"/>
          <a:stretch>
            <a:fillRect/>
          </a:stretch>
        </p:blipFill>
        <p:spPr>
          <a:xfrm>
            <a:off x="5004048" y="3602673"/>
            <a:ext cx="4104456" cy="1598483"/>
          </a:xfrm>
          <a:prstGeom prst="rect">
            <a:avLst/>
          </a:prstGeom>
        </p:spPr>
      </p:pic>
    </p:spTree>
    <p:extLst>
      <p:ext uri="{BB962C8B-B14F-4D97-AF65-F5344CB8AC3E}">
        <p14:creationId xmlns:p14="http://schemas.microsoft.com/office/powerpoint/2010/main" val="4234978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124744"/>
            <a:ext cx="8640960" cy="36595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124743"/>
            <a:ext cx="8640960" cy="576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a:t>
            </a:r>
            <a:r>
              <a:rPr lang="en-GB" sz="1400" b="1" dirty="0">
                <a:latin typeface="Comic Sans MS" panose="030F0702030302020204" pitchFamily="66" charset="0"/>
              </a:rPr>
              <a:t>2</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4" name="Straight Arrow Connector 13"/>
          <p:cNvCxnSpPr>
            <a:stCxn id="16" idx="3"/>
            <a:endCxn id="11"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17" name="Straight Arrow Connector 16"/>
          <p:cNvCxnSpPr>
            <a:stCxn id="18" idx="3"/>
            <a:endCxn id="16"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2" name="Rectangle 21"/>
          <p:cNvSpPr/>
          <p:nvPr/>
        </p:nvSpPr>
        <p:spPr>
          <a:xfrm>
            <a:off x="251520" y="1700808"/>
            <a:ext cx="8640960"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3" name="Rectangle 22"/>
          <p:cNvSpPr/>
          <p:nvPr/>
        </p:nvSpPr>
        <p:spPr>
          <a:xfrm>
            <a:off x="251520" y="3212976"/>
            <a:ext cx="8640960" cy="1571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764316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2" grpId="0" animBg="1"/>
      <p:bldP spid="23" grpId="0" animBg="1"/>
    </p:bldLst>
  </p:timing>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19" name="Straight Arrow Connector 18"/>
          <p:cNvCxnSpPr>
            <a:stCxn id="20" idx="3"/>
            <a:endCxn id="12"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1" name="Straight Arrow Connector 20"/>
          <p:cNvCxnSpPr>
            <a:stCxn id="22"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2195736" y="423019"/>
            <a:ext cx="4752528" cy="4146814"/>
          </a:xfrm>
          <a:prstGeom prst="rect">
            <a:avLst/>
          </a:prstGeom>
        </p:spPr>
      </p:pic>
      <p:pic>
        <p:nvPicPr>
          <p:cNvPr id="4" name="Picture 3"/>
          <p:cNvPicPr>
            <a:picLocks noChangeAspect="1"/>
          </p:cNvPicPr>
          <p:nvPr/>
        </p:nvPicPr>
        <p:blipFill>
          <a:blip r:embed="rId10"/>
          <a:stretch>
            <a:fillRect/>
          </a:stretch>
        </p:blipFill>
        <p:spPr>
          <a:xfrm>
            <a:off x="2195736" y="4581128"/>
            <a:ext cx="4752528" cy="2147976"/>
          </a:xfrm>
          <a:prstGeom prst="rect">
            <a:avLst/>
          </a:prstGeom>
        </p:spPr>
      </p:pic>
    </p:spTree>
    <p:extLst>
      <p:ext uri="{BB962C8B-B14F-4D97-AF65-F5344CB8AC3E}">
        <p14:creationId xmlns:p14="http://schemas.microsoft.com/office/powerpoint/2010/main" val="221705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764704"/>
            <a:ext cx="8784974" cy="47516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764703"/>
            <a:ext cx="8784974" cy="4751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Q16</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523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124744"/>
            <a:ext cx="8640958" cy="36262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124743"/>
            <a:ext cx="8640960"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2" name="Rectangle 21"/>
          <p:cNvSpPr/>
          <p:nvPr/>
        </p:nvSpPr>
        <p:spPr>
          <a:xfrm>
            <a:off x="251520" y="2924944"/>
            <a:ext cx="864096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23" name="Rectangle 22"/>
          <p:cNvSpPr/>
          <p:nvPr/>
        </p:nvSpPr>
        <p:spPr>
          <a:xfrm>
            <a:off x="251520" y="3645024"/>
            <a:ext cx="8640960" cy="1106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19" name="Straight Arrow Connector 18"/>
          <p:cNvCxnSpPr>
            <a:stCxn id="20" idx="3"/>
            <a:endCxn id="15"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1" name="Straight Arrow Connector 20"/>
          <p:cNvCxnSpPr>
            <a:stCxn id="24"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819617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2" grpId="0" animBg="1"/>
      <p:bldP spid="23" grpId="0" animBg="1"/>
    </p:bldLst>
  </p:timing>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2" y="3644240"/>
            <a:ext cx="8640956" cy="2593072"/>
          </a:xfrm>
          <a:prstGeom prst="rect">
            <a:avLst/>
          </a:prstGeom>
        </p:spPr>
      </p:pic>
      <p:pic>
        <p:nvPicPr>
          <p:cNvPr id="5" name="Picture 4"/>
          <p:cNvPicPr>
            <a:picLocks noChangeAspect="1"/>
          </p:cNvPicPr>
          <p:nvPr/>
        </p:nvPicPr>
        <p:blipFill>
          <a:blip r:embed="rId3"/>
          <a:stretch>
            <a:fillRect/>
          </a:stretch>
        </p:blipFill>
        <p:spPr>
          <a:xfrm>
            <a:off x="251521" y="1052736"/>
            <a:ext cx="8640958" cy="399536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Q14</a:t>
            </a:r>
            <a:endParaRPr lang="en-GB" sz="1400" b="1" dirty="0">
              <a:latin typeface="Comic Sans MS" panose="030F0702030302020204" pitchFamily="66" charset="0"/>
            </a:endParaRPr>
          </a:p>
        </p:txBody>
      </p:sp>
      <p:cxnSp>
        <p:nvCxnSpPr>
          <p:cNvPr id="19" name="Straight Arrow Connector 18"/>
          <p:cNvCxnSpPr>
            <a:stCxn id="20" idx="3"/>
            <a:endCxn id="12"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1" name="Straight Arrow Connector 20"/>
          <p:cNvCxnSpPr>
            <a:stCxn id="22"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3" name="Group 12"/>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4666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196752"/>
            <a:ext cx="8640958" cy="34646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168608"/>
            <a:ext cx="8640960" cy="964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251520" y="2132855"/>
            <a:ext cx="8640960" cy="2528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Q14</a:t>
            </a:r>
            <a:endParaRPr lang="en-GB" sz="1400" b="1" dirty="0">
              <a:latin typeface="Comic Sans MS" panose="030F0702030302020204" pitchFamily="66" charset="0"/>
            </a:endParaRPr>
          </a:p>
        </p:txBody>
      </p:sp>
      <p:cxnSp>
        <p:nvCxnSpPr>
          <p:cNvPr id="16" name="Straight Arrow Connector 15"/>
          <p:cNvCxnSpPr>
            <a:stCxn id="17" idx="3"/>
            <a:endCxn id="14"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18" name="Straight Arrow Connector 17"/>
          <p:cNvCxnSpPr>
            <a:stCxn id="25"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152692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22" grpId="0" animBg="1"/>
    </p:bldLst>
  </p:timing>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2074418"/>
            <a:ext cx="8496942" cy="416289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19" name="Straight Arrow Connector 18"/>
          <p:cNvCxnSpPr>
            <a:stCxn id="20" idx="3"/>
            <a:endCxn id="12"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1" name="Straight Arrow Connector 20"/>
          <p:cNvCxnSpPr>
            <a:stCxn id="22"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323528" y="1124744"/>
            <a:ext cx="8496944" cy="1248864"/>
          </a:xfrm>
          <a:prstGeom prst="rect">
            <a:avLst/>
          </a:prstGeom>
        </p:spPr>
      </p:pic>
    </p:spTree>
    <p:extLst>
      <p:ext uri="{BB962C8B-B14F-4D97-AF65-F5344CB8AC3E}">
        <p14:creationId xmlns:p14="http://schemas.microsoft.com/office/powerpoint/2010/main" val="3119210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916832"/>
            <a:ext cx="8640960" cy="14471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916830"/>
            <a:ext cx="8640960" cy="1447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19" name="Straight Arrow Connector 18"/>
          <p:cNvCxnSpPr>
            <a:stCxn id="20" idx="3"/>
            <a:endCxn id="15"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1" name="Straight Arrow Connector 20"/>
          <p:cNvCxnSpPr>
            <a:stCxn id="23"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587066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1" y="4699806"/>
            <a:ext cx="8640958" cy="1465498"/>
          </a:xfrm>
          <a:prstGeom prst="rect">
            <a:avLst/>
          </a:prstGeom>
        </p:spPr>
      </p:pic>
      <p:pic>
        <p:nvPicPr>
          <p:cNvPr id="6" name="Picture 5"/>
          <p:cNvPicPr>
            <a:picLocks noChangeAspect="1"/>
          </p:cNvPicPr>
          <p:nvPr/>
        </p:nvPicPr>
        <p:blipFill>
          <a:blip r:embed="rId3"/>
          <a:stretch>
            <a:fillRect/>
          </a:stretch>
        </p:blipFill>
        <p:spPr>
          <a:xfrm>
            <a:off x="251522" y="2581214"/>
            <a:ext cx="8640956" cy="221593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Q8</a:t>
            </a:r>
            <a:endParaRPr lang="en-GB" sz="1400" b="1" dirty="0">
              <a:latin typeface="Comic Sans MS" panose="030F0702030302020204" pitchFamily="66" charset="0"/>
            </a:endParaRPr>
          </a:p>
        </p:txBody>
      </p:sp>
      <p:cxnSp>
        <p:nvCxnSpPr>
          <p:cNvPr id="19" name="Straight Arrow Connector 18"/>
          <p:cNvCxnSpPr>
            <a:stCxn id="20" idx="3"/>
            <a:endCxn id="12"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1" name="Straight Arrow Connector 20"/>
          <p:cNvCxnSpPr>
            <a:stCxn id="22"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11"/>
          <a:stretch>
            <a:fillRect/>
          </a:stretch>
        </p:blipFill>
        <p:spPr>
          <a:xfrm>
            <a:off x="251521" y="1196752"/>
            <a:ext cx="8640958" cy="1845174"/>
          </a:xfrm>
          <a:prstGeom prst="rect">
            <a:avLst/>
          </a:prstGeom>
        </p:spPr>
      </p:pic>
    </p:spTree>
    <p:extLst>
      <p:ext uri="{BB962C8B-B14F-4D97-AF65-F5344CB8AC3E}">
        <p14:creationId xmlns:p14="http://schemas.microsoft.com/office/powerpoint/2010/main" val="3382623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124744"/>
            <a:ext cx="8640958" cy="14144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124745"/>
            <a:ext cx="8640960" cy="1414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Q8</a:t>
            </a:r>
            <a:endParaRPr lang="en-GB" sz="1400" b="1" dirty="0">
              <a:latin typeface="Comic Sans MS" panose="030F0702030302020204" pitchFamily="66" charset="0"/>
            </a:endParaRPr>
          </a:p>
        </p:txBody>
      </p:sp>
      <p:cxnSp>
        <p:nvCxnSpPr>
          <p:cNvPr id="14" name="Straight Arrow Connector 13"/>
          <p:cNvCxnSpPr>
            <a:stCxn id="16" idx="3"/>
            <a:endCxn id="11"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17" name="Straight Arrow Connector 16"/>
          <p:cNvCxnSpPr>
            <a:stCxn id="18" idx="3"/>
            <a:endCxn id="16"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5" name="Picture 4"/>
          <p:cNvPicPr>
            <a:picLocks noChangeAspect="1"/>
          </p:cNvPicPr>
          <p:nvPr/>
        </p:nvPicPr>
        <p:blipFill>
          <a:blip r:embed="rId9"/>
          <a:stretch>
            <a:fillRect/>
          </a:stretch>
        </p:blipFill>
        <p:spPr>
          <a:xfrm>
            <a:off x="251520" y="2564904"/>
            <a:ext cx="8640960" cy="1976824"/>
          </a:xfrm>
          <a:prstGeom prst="rect">
            <a:avLst/>
          </a:prstGeom>
        </p:spPr>
      </p:pic>
      <p:sp>
        <p:nvSpPr>
          <p:cNvPr id="22" name="Rectangle 21"/>
          <p:cNvSpPr/>
          <p:nvPr/>
        </p:nvSpPr>
        <p:spPr>
          <a:xfrm>
            <a:off x="251520" y="2539202"/>
            <a:ext cx="8640960" cy="1491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4" name="Rectangle 23"/>
          <p:cNvSpPr/>
          <p:nvPr/>
        </p:nvSpPr>
        <p:spPr>
          <a:xfrm>
            <a:off x="251520" y="4030766"/>
            <a:ext cx="8640960" cy="510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735661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2" grpId="0" animBg="1"/>
      <p:bldP spid="24" grpId="0" animBg="1"/>
    </p:bldLst>
  </p:timing>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23728" y="4852619"/>
            <a:ext cx="4896544" cy="19166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Q7</a:t>
            </a:r>
            <a:endParaRPr lang="en-GB" sz="1400" b="1" dirty="0">
              <a:latin typeface="Comic Sans MS" panose="030F0702030302020204" pitchFamily="66" charset="0"/>
            </a:endParaRPr>
          </a:p>
        </p:txBody>
      </p:sp>
      <p:cxnSp>
        <p:nvCxnSpPr>
          <p:cNvPr id="19" name="Straight Arrow Connector 18"/>
          <p:cNvCxnSpPr>
            <a:stCxn id="20" idx="3"/>
            <a:endCxn id="12"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1" name="Straight Arrow Connector 20"/>
          <p:cNvCxnSpPr>
            <a:stCxn id="22"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2123728" y="476672"/>
            <a:ext cx="4896544" cy="5581596"/>
          </a:xfrm>
          <a:prstGeom prst="rect">
            <a:avLst/>
          </a:prstGeom>
        </p:spPr>
      </p:pic>
    </p:spTree>
    <p:extLst>
      <p:ext uri="{BB962C8B-B14F-4D97-AF65-F5344CB8AC3E}">
        <p14:creationId xmlns:p14="http://schemas.microsoft.com/office/powerpoint/2010/main" val="3909178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700808"/>
            <a:ext cx="8640962" cy="18803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700807"/>
            <a:ext cx="8640960" cy="1880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Q7</a:t>
            </a:r>
            <a:endParaRPr lang="en-GB" sz="1400" b="1" dirty="0">
              <a:latin typeface="Comic Sans MS" panose="030F0702030302020204" pitchFamily="66" charset="0"/>
            </a:endParaRPr>
          </a:p>
        </p:txBody>
      </p:sp>
      <p:cxnSp>
        <p:nvCxnSpPr>
          <p:cNvPr id="19" name="Straight Arrow Connector 18"/>
          <p:cNvCxnSpPr>
            <a:stCxn id="20" idx="3"/>
            <a:endCxn id="15"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1" name="Straight Arrow Connector 20"/>
          <p:cNvCxnSpPr>
            <a:stCxn id="23"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518535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887666"/>
            <a:ext cx="8640958" cy="19013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14" name="Straight Arrow Connector 13"/>
          <p:cNvCxnSpPr>
            <a:stCxn id="20" idx="3"/>
            <a:endCxn id="13"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242860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7116"/>
          <a:stretch/>
        </p:blipFill>
        <p:spPr>
          <a:xfrm>
            <a:off x="323530" y="1196752"/>
            <a:ext cx="8496940" cy="5040560"/>
          </a:xfrm>
          <a:prstGeom prst="rect">
            <a:avLst/>
          </a:prstGeom>
        </p:spPr>
      </p:pic>
      <p:pic>
        <p:nvPicPr>
          <p:cNvPr id="6" name="Picture 5"/>
          <p:cNvPicPr>
            <a:picLocks noChangeAspect="1"/>
          </p:cNvPicPr>
          <p:nvPr/>
        </p:nvPicPr>
        <p:blipFill>
          <a:blip r:embed="rId3"/>
          <a:stretch>
            <a:fillRect/>
          </a:stretch>
        </p:blipFill>
        <p:spPr>
          <a:xfrm>
            <a:off x="323529" y="980728"/>
            <a:ext cx="8496942" cy="103843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45" name="Picture 44">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9"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Q17</a:t>
            </a:r>
            <a:endParaRPr lang="en-GB" sz="1400" b="1" dirty="0">
              <a:latin typeface="Comic Sans MS" panose="030F0702030302020204" pitchFamily="66" charset="0"/>
            </a:endParaRPr>
          </a:p>
        </p:txBody>
      </p:sp>
      <p:cxnSp>
        <p:nvCxnSpPr>
          <p:cNvPr id="22" name="Straight Arrow Connector 21"/>
          <p:cNvCxnSpPr>
            <a:stCxn id="13" idx="3"/>
            <a:endCxn id="21"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047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58689" y="3786418"/>
            <a:ext cx="4226619" cy="3071582"/>
          </a:xfrm>
          <a:prstGeom prst="rect">
            <a:avLst/>
          </a:prstGeom>
        </p:spPr>
      </p:pic>
      <p:pic>
        <p:nvPicPr>
          <p:cNvPr id="2" name="Picture 1"/>
          <p:cNvPicPr>
            <a:picLocks noChangeAspect="1"/>
          </p:cNvPicPr>
          <p:nvPr/>
        </p:nvPicPr>
        <p:blipFill>
          <a:blip r:embed="rId3"/>
          <a:stretch>
            <a:fillRect/>
          </a:stretch>
        </p:blipFill>
        <p:spPr>
          <a:xfrm>
            <a:off x="251521" y="533400"/>
            <a:ext cx="8640957" cy="3193740"/>
          </a:xfrm>
          <a:prstGeom prst="rect">
            <a:avLst/>
          </a:prstGeom>
        </p:spPr>
      </p:pic>
      <p:sp>
        <p:nvSpPr>
          <p:cNvPr id="24" name="Rectangle 23"/>
          <p:cNvSpPr/>
          <p:nvPr/>
        </p:nvSpPr>
        <p:spPr>
          <a:xfrm>
            <a:off x="251521" y="481241"/>
            <a:ext cx="8640957" cy="6376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4" name="Rectangle 13">
            <a:hlinkClick r:id="rId7"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17" name="Straight Arrow Connector 16"/>
          <p:cNvCxnSpPr>
            <a:stCxn id="21" idx="3"/>
            <a:endCxn id="16"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43054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1" name="Rectangle 10">
            <a:hlinkClick r:id="rId5"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Q3</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6"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14" name="Straight Arrow Connector 13"/>
          <p:cNvCxnSpPr>
            <a:stCxn id="20" idx="3"/>
            <a:endCxn id="13"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2319004" y="445152"/>
            <a:ext cx="4505992" cy="6368224"/>
          </a:xfrm>
          <a:prstGeom prst="rect">
            <a:avLst/>
          </a:prstGeom>
        </p:spPr>
      </p:pic>
    </p:spTree>
    <p:extLst>
      <p:ext uri="{BB962C8B-B14F-4D97-AF65-F5344CB8AC3E}">
        <p14:creationId xmlns:p14="http://schemas.microsoft.com/office/powerpoint/2010/main" val="4140491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2060848"/>
            <a:ext cx="8640956" cy="1399990"/>
          </a:xfrm>
          <a:prstGeom prst="rect">
            <a:avLst/>
          </a:prstGeom>
        </p:spPr>
      </p:pic>
      <p:sp>
        <p:nvSpPr>
          <p:cNvPr id="24" name="Rectangle 23"/>
          <p:cNvSpPr/>
          <p:nvPr/>
        </p:nvSpPr>
        <p:spPr>
          <a:xfrm>
            <a:off x="251521" y="2060847"/>
            <a:ext cx="8640957" cy="280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Q3</a:t>
            </a:r>
            <a:endParaRPr lang="en-GB" sz="1400" b="1" dirty="0">
              <a:latin typeface="Comic Sans MS" panose="030F0702030302020204" pitchFamily="66" charset="0"/>
            </a:endParaRPr>
          </a:p>
        </p:txBody>
      </p:sp>
      <p:cxnSp>
        <p:nvCxnSpPr>
          <p:cNvPr id="18" name="Straight Arrow Connector 17"/>
          <p:cNvCxnSpPr>
            <a:stCxn id="19"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0" name="Straight Arrow Connector 19"/>
          <p:cNvCxnSpPr>
            <a:stCxn id="22"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3" name="Rectangle 22"/>
          <p:cNvSpPr/>
          <p:nvPr/>
        </p:nvSpPr>
        <p:spPr>
          <a:xfrm>
            <a:off x="251521" y="2341084"/>
            <a:ext cx="8640957" cy="1119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275187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4" grpId="0" animBg="1"/>
      <p:bldP spid="23" grpId="0" animBg="1"/>
    </p:bldLst>
  </p:timing>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normAutofit/>
          </a:bodyPr>
          <a:lstStyle/>
          <a:p>
            <a:pPr algn="ctr"/>
            <a:r>
              <a:rPr lang="en-GB" sz="4800" dirty="0">
                <a:latin typeface="Comic Sans MS" panose="030F0702030302020204" pitchFamily="66" charset="0"/>
              </a:rPr>
              <a:t>Tree Diagrams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7" name="Rectangle 6">
            <a:hlinkClick r:id="rId4"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8" name="Straight Arrow Connector 7"/>
          <p:cNvCxnSpPr>
            <a:stCxn id="16" idx="3"/>
            <a:endCxn id="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30" name="Rectangle 29"/>
          <p:cNvSpPr/>
          <p:nvPr/>
        </p:nvSpPr>
        <p:spPr>
          <a:xfrm>
            <a:off x="54248"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32" name="Rectangle 31">
            <a:hlinkClick r:id="rId6" action="ppaction://hlinksldjump"/>
          </p:cNvPr>
          <p:cNvSpPr/>
          <p:nvPr/>
        </p:nvSpPr>
        <p:spPr>
          <a:xfrm>
            <a:off x="1566416" y="6453336"/>
            <a:ext cx="20694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Multiple Events</a:t>
            </a:r>
          </a:p>
        </p:txBody>
      </p:sp>
      <p:sp>
        <p:nvSpPr>
          <p:cNvPr id="45" name="Rectangle 44">
            <a:hlinkClick r:id="rId7" action="ppaction://hlinksldjump"/>
          </p:cNvPr>
          <p:cNvSpPr/>
          <p:nvPr/>
        </p:nvSpPr>
        <p:spPr>
          <a:xfrm>
            <a:off x="4212088"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a:t>
            </a:r>
            <a:r>
              <a:rPr lang="en-GB" sz="1400" b="1" dirty="0">
                <a:latin typeface="Comic Sans MS" panose="030F0702030302020204" pitchFamily="66" charset="0"/>
              </a:rPr>
              <a:t>2017 1</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4212024"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Q11</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4212024"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Q7</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790743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9712" y="476672"/>
            <a:ext cx="5184576" cy="63036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6" name="Rectangle 15">
            <a:hlinkClick r:id="rId6" action="ppaction://hlinksldjump"/>
          </p:cNvPr>
          <p:cNvSpPr/>
          <p:nvPr/>
        </p:nvSpPr>
        <p:spPr>
          <a:xfrm>
            <a:off x="529208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a:t>
            </a:r>
            <a:r>
              <a:rPr lang="en-GB" sz="1400" b="1" dirty="0">
                <a:latin typeface="Comic Sans MS" panose="030F0702030302020204" pitchFamily="66" charset="0"/>
              </a:rPr>
              <a:t>2017 </a:t>
            </a:r>
            <a:r>
              <a:rPr lang="en-GB" sz="1400" b="1" dirty="0" smtClean="0">
                <a:latin typeface="Comic Sans MS" panose="030F0702030302020204" pitchFamily="66" charset="0"/>
              </a:rPr>
              <a:t>1H Q13</a:t>
            </a:r>
            <a:endParaRPr lang="en-GB" sz="1400" b="1" dirty="0">
              <a:latin typeface="Comic Sans MS" panose="030F0702030302020204" pitchFamily="66" charset="0"/>
            </a:endParaRPr>
          </a:p>
        </p:txBody>
      </p:sp>
      <p:cxnSp>
        <p:nvCxnSpPr>
          <p:cNvPr id="17" name="Straight Arrow Connector 16"/>
          <p:cNvCxnSpPr>
            <a:stCxn id="37"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38" name="Straight Arrow Connector 37"/>
          <p:cNvCxnSpPr>
            <a:stCxn id="39" idx="3"/>
            <a:endCxn id="37" idx="1"/>
          </p:cNvCxnSpPr>
          <p:nvPr/>
        </p:nvCxnSpPr>
        <p:spPr>
          <a:xfrm flipV="1">
            <a:off x="2843808" y="184070"/>
            <a:ext cx="360040" cy="9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Rectangle 38">
            <a:hlinkClick r:id="rId8" action="ppaction://hlinksldjump"/>
          </p:cNvPr>
          <p:cNvSpPr/>
          <p:nvPr/>
        </p:nvSpPr>
        <p:spPr>
          <a:xfrm>
            <a:off x="35496" y="44624"/>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mc:AlternateContent xmlns:mc="http://schemas.openxmlformats.org/markup-compatibility/2006" xmlns:a14="http://schemas.microsoft.com/office/drawing/2010/main">
        <mc:Choice Requires="a14">
          <p:sp>
            <p:nvSpPr>
              <p:cNvPr id="26" name="TextBox 25"/>
              <p:cNvSpPr txBox="1"/>
              <p:nvPr/>
            </p:nvSpPr>
            <p:spPr>
              <a:xfrm>
                <a:off x="3851920" y="1124744"/>
                <a:ext cx="380232"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000" i="1" smtClean="0">
                          <a:latin typeface="Cambria Math" panose="02040503050406030204" pitchFamily="18" charset="0"/>
                        </a:rPr>
                        <m:t>0</m:t>
                      </m:r>
                      <m:r>
                        <a:rPr lang="en-GB" sz="1000" b="0" i="1" smtClean="0">
                          <a:latin typeface="Cambria Math" panose="02040503050406030204" pitchFamily="18" charset="0"/>
                        </a:rPr>
                        <m:t>.3</m:t>
                      </m:r>
                    </m:oMath>
                  </m:oMathPara>
                </a14:m>
                <a:endParaRPr lang="en-GB" sz="1000" dirty="0"/>
              </a:p>
            </p:txBody>
          </p:sp>
        </mc:Choice>
        <mc:Fallback xmlns="">
          <p:sp>
            <p:nvSpPr>
              <p:cNvPr id="26" name="TextBox 25"/>
              <p:cNvSpPr txBox="1">
                <a:spLocks noRot="1" noChangeAspect="1" noMove="1" noResize="1" noEditPoints="1" noAdjustHandles="1" noChangeArrowheads="1" noChangeShapeType="1" noTextEdit="1"/>
              </p:cNvSpPr>
              <p:nvPr/>
            </p:nvSpPr>
            <p:spPr>
              <a:xfrm>
                <a:off x="3851920" y="1124744"/>
                <a:ext cx="380232" cy="246221"/>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3856874" y="2390691"/>
                <a:ext cx="355086"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000" i="1" smtClean="0">
                          <a:latin typeface="Cambria Math" panose="02040503050406030204" pitchFamily="18" charset="0"/>
                        </a:rPr>
                        <m:t>0</m:t>
                      </m:r>
                      <m:r>
                        <a:rPr lang="en-GB" sz="1000" b="0" i="1" smtClean="0">
                          <a:latin typeface="Cambria Math" panose="02040503050406030204" pitchFamily="18" charset="0"/>
                        </a:rPr>
                        <m:t>.8</m:t>
                      </m:r>
                    </m:oMath>
                  </m:oMathPara>
                </a14:m>
                <a:endParaRPr lang="en-GB" sz="1000" dirty="0"/>
              </a:p>
            </p:txBody>
          </p:sp>
        </mc:Choice>
        <mc:Fallback xmlns="">
          <p:sp>
            <p:nvSpPr>
              <p:cNvPr id="28" name="TextBox 27"/>
              <p:cNvSpPr txBox="1">
                <a:spLocks noRot="1" noChangeAspect="1" noMove="1" noResize="1" noEditPoints="1" noAdjustHandles="1" noChangeArrowheads="1" noChangeShapeType="1" noTextEdit="1"/>
              </p:cNvSpPr>
              <p:nvPr/>
            </p:nvSpPr>
            <p:spPr>
              <a:xfrm>
                <a:off x="3856874" y="2390691"/>
                <a:ext cx="355086" cy="246221"/>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2247552" y="2750731"/>
                <a:ext cx="380232"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000" i="1" smtClean="0">
                          <a:latin typeface="Cambria Math" panose="02040503050406030204" pitchFamily="18" charset="0"/>
                        </a:rPr>
                        <m:t>0</m:t>
                      </m:r>
                      <m:r>
                        <a:rPr lang="en-GB" sz="1000" b="0" i="1" smtClean="0">
                          <a:latin typeface="Cambria Math" panose="02040503050406030204" pitchFamily="18" charset="0"/>
                        </a:rPr>
                        <m:t>.4</m:t>
                      </m:r>
                    </m:oMath>
                  </m:oMathPara>
                </a14:m>
                <a:endParaRPr lang="en-GB" sz="1000" dirty="0"/>
              </a:p>
            </p:txBody>
          </p:sp>
        </mc:Choice>
        <mc:Fallback xmlns="">
          <p:sp>
            <p:nvSpPr>
              <p:cNvPr id="34" name="TextBox 33"/>
              <p:cNvSpPr txBox="1">
                <a:spLocks noRot="1" noChangeAspect="1" noMove="1" noResize="1" noEditPoints="1" noAdjustHandles="1" noChangeArrowheads="1" noChangeShapeType="1" noTextEdit="1"/>
              </p:cNvSpPr>
              <p:nvPr/>
            </p:nvSpPr>
            <p:spPr>
              <a:xfrm>
                <a:off x="2247552" y="2750731"/>
                <a:ext cx="380232" cy="246221"/>
              </a:xfrm>
              <a:prstGeom prst="rect">
                <a:avLst/>
              </a:prstGeom>
              <a:blipFill>
                <a:blip r:embed="rId11"/>
                <a:stretch>
                  <a:fillRect/>
                </a:stretch>
              </a:blipFill>
            </p:spPr>
            <p:txBody>
              <a:bodyPr/>
              <a:lstStyle/>
              <a:p>
                <a:r>
                  <a:rPr lang="en-GB">
                    <a:noFill/>
                  </a:rPr>
                  <a:t> </a:t>
                </a:r>
              </a:p>
            </p:txBody>
          </p:sp>
        </mc:Fallback>
      </mc:AlternateContent>
      <p:sp>
        <p:nvSpPr>
          <p:cNvPr id="31" name="Rectangle 30"/>
          <p:cNvSpPr/>
          <p:nvPr/>
        </p:nvSpPr>
        <p:spPr>
          <a:xfrm>
            <a:off x="755576" y="2132856"/>
            <a:ext cx="1188132" cy="621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tree diagram</a:t>
            </a:r>
          </a:p>
        </p:txBody>
      </p:sp>
      <p:sp>
        <p:nvSpPr>
          <p:cNvPr id="32" name="Rectangle 31"/>
          <p:cNvSpPr/>
          <p:nvPr/>
        </p:nvSpPr>
        <p:spPr>
          <a:xfrm>
            <a:off x="755576" y="3773128"/>
            <a:ext cx="1188132" cy="621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Hide tree diagram</a:t>
            </a:r>
          </a:p>
        </p:txBody>
      </p:sp>
      <p:sp>
        <p:nvSpPr>
          <p:cNvPr id="22" name="Rectangle 21"/>
          <p:cNvSpPr/>
          <p:nvPr/>
        </p:nvSpPr>
        <p:spPr>
          <a:xfrm>
            <a:off x="9756576" y="381837"/>
            <a:ext cx="828092" cy="3108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pic>
        <p:nvPicPr>
          <p:cNvPr id="33" name="Picture 32"/>
          <p:cNvPicPr>
            <a:picLocks noChangeAspect="1"/>
          </p:cNvPicPr>
          <p:nvPr/>
        </p:nvPicPr>
        <p:blipFill>
          <a:blip r:embed="rId2"/>
          <a:stretch>
            <a:fillRect/>
          </a:stretch>
        </p:blipFill>
        <p:spPr>
          <a:xfrm>
            <a:off x="1979712" y="476672"/>
            <a:ext cx="5184576" cy="6303650"/>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549665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nextCondLst>
                <p:cond evt="onClick" delay="0">
                  <p:tgtEl>
                    <p:spTgt spid="31"/>
                  </p:tgtEl>
                </p:cond>
              </p:nextCondLst>
            </p:seq>
            <p:seq concurrent="1" nextAc="seek">
              <p:cTn id="14" restart="whenNotActive" fill="hold" evtFilter="cancelBubble" nodeType="interactiveSeq">
                <p:stCondLst>
                  <p:cond evt="onClick" delay="0">
                    <p:tgtEl>
                      <p:spTgt spid="3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with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34"/>
                                        </p:tgtEl>
                                      </p:cBhvr>
                                    </p:animEffect>
                                    <p:set>
                                      <p:cBhvr>
                                        <p:cTn id="22" dur="1" fill="hold">
                                          <p:stCondLst>
                                            <p:cond delay="499"/>
                                          </p:stCondLst>
                                        </p:cTn>
                                        <p:tgtEl>
                                          <p:spTgt spid="34"/>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childTnLst>
        </p:cTn>
      </p:par>
    </p:tnLst>
    <p:bldLst>
      <p:bldP spid="26" grpId="0"/>
      <p:bldP spid="26" grpId="1"/>
      <p:bldP spid="28" grpId="0"/>
      <p:bldP spid="28" grpId="1"/>
      <p:bldP spid="34" grpId="0"/>
      <p:bldP spid="34" grpId="1"/>
    </p:bldLst>
  </p:timing>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764704"/>
            <a:ext cx="8640960" cy="46862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1" name="Rectangle 20"/>
          <p:cNvSpPr/>
          <p:nvPr/>
        </p:nvSpPr>
        <p:spPr>
          <a:xfrm>
            <a:off x="251520" y="773845"/>
            <a:ext cx="8640960" cy="945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251521" y="1719092"/>
            <a:ext cx="8640960" cy="681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0" y="2400674"/>
            <a:ext cx="8640959" cy="524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a:t>
            </a:r>
          </a:p>
        </p:txBody>
      </p:sp>
      <p:sp>
        <p:nvSpPr>
          <p:cNvPr id="13" name="Rectangle 12">
            <a:hlinkClick r:id="rId6" action="ppaction://hlinksldjump"/>
          </p:cNvPr>
          <p:cNvSpPr/>
          <p:nvPr/>
        </p:nvSpPr>
        <p:spPr>
          <a:xfrm>
            <a:off x="529208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a:t>
            </a:r>
            <a:r>
              <a:rPr lang="en-GB" sz="1400" b="1" dirty="0">
                <a:latin typeface="Comic Sans MS" panose="030F0702030302020204" pitchFamily="66" charset="0"/>
              </a:rPr>
              <a:t>2017 </a:t>
            </a:r>
            <a:r>
              <a:rPr lang="en-GB" sz="1400" b="1" dirty="0" smtClean="0">
                <a:latin typeface="Comic Sans MS" panose="030F0702030302020204" pitchFamily="66" charset="0"/>
              </a:rPr>
              <a:t>1H Q13</a:t>
            </a:r>
            <a:endParaRPr lang="en-GB" sz="1400" b="1" dirty="0">
              <a:latin typeface="Comic Sans MS" panose="030F0702030302020204" pitchFamily="66" charset="0"/>
            </a:endParaRPr>
          </a:p>
        </p:txBody>
      </p:sp>
      <p:cxnSp>
        <p:nvCxnSpPr>
          <p:cNvPr id="15" name="Straight Arrow Connector 14"/>
          <p:cNvCxnSpPr>
            <a:stCxn id="16"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9" name="Straight Arrow Connector 18"/>
          <p:cNvCxnSpPr>
            <a:stCxn id="20" idx="3"/>
            <a:endCxn id="16" idx="1"/>
          </p:cNvCxnSpPr>
          <p:nvPr/>
        </p:nvCxnSpPr>
        <p:spPr>
          <a:xfrm flipV="1">
            <a:off x="2843808" y="184070"/>
            <a:ext cx="360040" cy="9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44624"/>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5" name="Rectangle 24"/>
          <p:cNvSpPr/>
          <p:nvPr/>
        </p:nvSpPr>
        <p:spPr>
          <a:xfrm>
            <a:off x="251520" y="2924944"/>
            <a:ext cx="8640959" cy="594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D</a:t>
            </a:r>
            <a:endParaRPr lang="en-GB" sz="1400" b="1" dirty="0">
              <a:latin typeface="Comic Sans MS" panose="030F0702030302020204" pitchFamily="66" charset="0"/>
            </a:endParaRPr>
          </a:p>
        </p:txBody>
      </p:sp>
      <p:sp>
        <p:nvSpPr>
          <p:cNvPr id="26" name="Rectangle 25"/>
          <p:cNvSpPr/>
          <p:nvPr/>
        </p:nvSpPr>
        <p:spPr>
          <a:xfrm>
            <a:off x="251520" y="3518964"/>
            <a:ext cx="8640959" cy="1931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E</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629015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1" grpId="0" animBg="1"/>
      <p:bldP spid="22" grpId="0" animBg="1"/>
      <p:bldP spid="24" grpId="0" animBg="1"/>
      <p:bldP spid="25" grpId="0" animBg="1"/>
      <p:bldP spid="26" grpId="0" animBg="1"/>
    </p:bldLst>
  </p:timing>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75656" y="5445224"/>
            <a:ext cx="6192688" cy="13308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6" name="Rectangle 15">
            <a:hlinkClick r:id="rId6" action="ppaction://hlinksldjump"/>
          </p:cNvPr>
          <p:cNvSpPr/>
          <p:nvPr/>
        </p:nvSpPr>
        <p:spPr>
          <a:xfrm>
            <a:off x="529208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Q11</a:t>
            </a:r>
            <a:endParaRPr lang="en-GB" sz="1400" b="1" dirty="0">
              <a:latin typeface="Comic Sans MS" panose="030F0702030302020204" pitchFamily="66" charset="0"/>
            </a:endParaRPr>
          </a:p>
        </p:txBody>
      </p:sp>
      <p:cxnSp>
        <p:nvCxnSpPr>
          <p:cNvPr id="17" name="Straight Arrow Connector 16"/>
          <p:cNvCxnSpPr>
            <a:stCxn id="37"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38" name="Straight Arrow Connector 37"/>
          <p:cNvCxnSpPr>
            <a:stCxn id="39" idx="3"/>
            <a:endCxn id="37" idx="1"/>
          </p:cNvCxnSpPr>
          <p:nvPr/>
        </p:nvCxnSpPr>
        <p:spPr>
          <a:xfrm flipV="1">
            <a:off x="2843808" y="184070"/>
            <a:ext cx="360040" cy="9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Rectangle 38">
            <a:hlinkClick r:id="rId8" action="ppaction://hlinksldjump"/>
          </p:cNvPr>
          <p:cNvSpPr/>
          <p:nvPr/>
        </p:nvSpPr>
        <p:spPr>
          <a:xfrm>
            <a:off x="35496" y="44624"/>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4" name="Picture 3"/>
          <p:cNvPicPr>
            <a:picLocks noChangeAspect="1"/>
          </p:cNvPicPr>
          <p:nvPr/>
        </p:nvPicPr>
        <p:blipFill>
          <a:blip r:embed="rId9"/>
          <a:stretch>
            <a:fillRect/>
          </a:stretch>
        </p:blipFill>
        <p:spPr>
          <a:xfrm>
            <a:off x="1475656" y="422340"/>
            <a:ext cx="6192688" cy="6029904"/>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169759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764704"/>
            <a:ext cx="8640958" cy="2670168"/>
          </a:xfrm>
          <a:prstGeom prst="rect">
            <a:avLst/>
          </a:prstGeom>
        </p:spPr>
      </p:pic>
      <p:pic>
        <p:nvPicPr>
          <p:cNvPr id="5" name="Picture 4"/>
          <p:cNvPicPr>
            <a:picLocks noChangeAspect="1"/>
          </p:cNvPicPr>
          <p:nvPr/>
        </p:nvPicPr>
        <p:blipFill>
          <a:blip r:embed="rId3"/>
          <a:stretch>
            <a:fillRect/>
          </a:stretch>
        </p:blipFill>
        <p:spPr>
          <a:xfrm>
            <a:off x="251520" y="3501008"/>
            <a:ext cx="8640960" cy="144110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1" name="Rectangle 20"/>
          <p:cNvSpPr/>
          <p:nvPr/>
        </p:nvSpPr>
        <p:spPr>
          <a:xfrm>
            <a:off x="251520" y="764705"/>
            <a:ext cx="8640960" cy="2670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251521" y="3501008"/>
            <a:ext cx="8640960" cy="1441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7" name="Rectangle 16">
            <a:hlinkClick r:id="rId7" action="ppaction://hlinksldjump"/>
          </p:cNvPr>
          <p:cNvSpPr/>
          <p:nvPr/>
        </p:nvSpPr>
        <p:spPr>
          <a:xfrm>
            <a:off x="529208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Q11</a:t>
            </a:r>
            <a:endParaRPr lang="en-GB" sz="1400" b="1" dirty="0">
              <a:latin typeface="Comic Sans MS" panose="030F0702030302020204" pitchFamily="66" charset="0"/>
            </a:endParaRPr>
          </a:p>
        </p:txBody>
      </p:sp>
      <p:cxnSp>
        <p:nvCxnSpPr>
          <p:cNvPr id="18" name="Straight Arrow Connector 17"/>
          <p:cNvCxnSpPr>
            <a:stCxn id="23" idx="3"/>
            <a:endCxn id="17"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27" name="Straight Arrow Connector 26"/>
          <p:cNvCxnSpPr>
            <a:stCxn id="28" idx="3"/>
            <a:endCxn id="23" idx="1"/>
          </p:cNvCxnSpPr>
          <p:nvPr/>
        </p:nvCxnSpPr>
        <p:spPr>
          <a:xfrm flipV="1">
            <a:off x="2843808" y="184070"/>
            <a:ext cx="360040" cy="9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a:hlinkClick r:id="rId9" action="ppaction://hlinksldjump"/>
          </p:cNvPr>
          <p:cNvSpPr/>
          <p:nvPr/>
        </p:nvSpPr>
        <p:spPr>
          <a:xfrm>
            <a:off x="35496" y="44624"/>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42322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2" grpId="0" animBg="1"/>
    </p:bldLst>
  </p:timing>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79712" y="6130730"/>
            <a:ext cx="5184576" cy="682646"/>
          </a:xfrm>
          <a:prstGeom prst="rect">
            <a:avLst/>
          </a:prstGeom>
        </p:spPr>
      </p:pic>
      <p:pic>
        <p:nvPicPr>
          <p:cNvPr id="5" name="Picture 4"/>
          <p:cNvPicPr>
            <a:picLocks noChangeAspect="1"/>
          </p:cNvPicPr>
          <p:nvPr/>
        </p:nvPicPr>
        <p:blipFill>
          <a:blip r:embed="rId3"/>
          <a:stretch>
            <a:fillRect/>
          </a:stretch>
        </p:blipFill>
        <p:spPr>
          <a:xfrm>
            <a:off x="1979711" y="1751044"/>
            <a:ext cx="5184578" cy="4702292"/>
          </a:xfrm>
          <a:prstGeom prst="rect">
            <a:avLst/>
          </a:prstGeom>
        </p:spPr>
      </p:pic>
      <p:pic>
        <p:nvPicPr>
          <p:cNvPr id="3" name="Picture 2"/>
          <p:cNvPicPr>
            <a:picLocks noChangeAspect="1"/>
          </p:cNvPicPr>
          <p:nvPr/>
        </p:nvPicPr>
        <p:blipFill>
          <a:blip r:embed="rId4"/>
          <a:stretch>
            <a:fillRect/>
          </a:stretch>
        </p:blipFill>
        <p:spPr>
          <a:xfrm>
            <a:off x="1979711" y="416146"/>
            <a:ext cx="5184578" cy="1305502"/>
          </a:xfrm>
          <a:prstGeom prst="rect">
            <a:avLst/>
          </a:prstGeom>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9" action="ppaction://hlinksldjump"/>
          </p:cNvPr>
          <p:cNvSpPr/>
          <p:nvPr/>
        </p:nvSpPr>
        <p:spPr>
          <a:xfrm>
            <a:off x="529208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Q7</a:t>
            </a:r>
            <a:endParaRPr lang="en-GB" sz="1400" b="1" dirty="0">
              <a:latin typeface="Comic Sans MS" panose="030F0702030302020204" pitchFamily="66" charset="0"/>
            </a:endParaRPr>
          </a:p>
        </p:txBody>
      </p:sp>
      <p:cxnSp>
        <p:nvCxnSpPr>
          <p:cNvPr id="15" name="Straight Arrow Connector 14"/>
          <p:cNvCxnSpPr>
            <a:stCxn id="21" idx="3"/>
            <a:endCxn id="14"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22" name="Straight Arrow Connector 21"/>
          <p:cNvCxnSpPr>
            <a:stCxn id="23" idx="3"/>
            <a:endCxn id="21" idx="1"/>
          </p:cNvCxnSpPr>
          <p:nvPr/>
        </p:nvCxnSpPr>
        <p:spPr>
          <a:xfrm flipV="1">
            <a:off x="2843808" y="184070"/>
            <a:ext cx="360040" cy="9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1" action="ppaction://hlinksldjump"/>
          </p:cNvPr>
          <p:cNvSpPr/>
          <p:nvPr/>
        </p:nvSpPr>
        <p:spPr>
          <a:xfrm>
            <a:off x="35496" y="44624"/>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354088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7" y="1052737"/>
            <a:ext cx="8352926" cy="257093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395537" y="1052736"/>
            <a:ext cx="8352926" cy="864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4" name="Rectangle 23"/>
          <p:cNvSpPr/>
          <p:nvPr/>
        </p:nvSpPr>
        <p:spPr>
          <a:xfrm>
            <a:off x="395537" y="1916833"/>
            <a:ext cx="8352926" cy="1706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pic>
        <p:nvPicPr>
          <p:cNvPr id="5" name="Picture 4"/>
          <p:cNvPicPr>
            <a:picLocks noChangeAspect="1"/>
          </p:cNvPicPr>
          <p:nvPr/>
        </p:nvPicPr>
        <p:blipFill>
          <a:blip r:embed="rId6"/>
          <a:stretch>
            <a:fillRect/>
          </a:stretch>
        </p:blipFill>
        <p:spPr>
          <a:xfrm>
            <a:off x="395538" y="3657885"/>
            <a:ext cx="8352924" cy="1139268"/>
          </a:xfrm>
          <a:prstGeom prst="rect">
            <a:avLst/>
          </a:prstGeom>
        </p:spPr>
      </p:pic>
      <p:sp>
        <p:nvSpPr>
          <p:cNvPr id="22" name="Rectangle 21"/>
          <p:cNvSpPr/>
          <p:nvPr/>
        </p:nvSpPr>
        <p:spPr>
          <a:xfrm>
            <a:off x="395537" y="3623675"/>
            <a:ext cx="8352925" cy="1173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529208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Q7</a:t>
            </a:r>
            <a:endParaRPr lang="en-GB" sz="1400" b="1" dirty="0">
              <a:latin typeface="Comic Sans MS" panose="030F0702030302020204" pitchFamily="66" charset="0"/>
            </a:endParaRPr>
          </a:p>
        </p:txBody>
      </p:sp>
      <p:cxnSp>
        <p:nvCxnSpPr>
          <p:cNvPr id="17" name="Straight Arrow Connector 16"/>
          <p:cNvCxnSpPr>
            <a:stCxn id="18" idx="3"/>
            <a:endCxn id="15"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9" name="Straight Arrow Connector 18"/>
          <p:cNvCxnSpPr>
            <a:stCxn id="23" idx="3"/>
            <a:endCxn id="18" idx="1"/>
          </p:cNvCxnSpPr>
          <p:nvPr/>
        </p:nvCxnSpPr>
        <p:spPr>
          <a:xfrm flipV="1">
            <a:off x="2843808" y="184070"/>
            <a:ext cx="360040" cy="9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5496" y="44624"/>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093812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0" grpId="0" animBg="1"/>
      <p:bldP spid="24" grpId="0" animBg="1"/>
      <p:bldP spid="2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1484784"/>
            <a:ext cx="8784976" cy="13861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484783"/>
            <a:ext cx="8784976" cy="1386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4" name="Straight Arrow Connector 13"/>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Q17</a:t>
            </a:r>
            <a:endParaRPr lang="en-GB" sz="1400" b="1" dirty="0">
              <a:latin typeface="Comic Sans MS" panose="030F0702030302020204" pitchFamily="66" charset="0"/>
            </a:endParaRPr>
          </a:p>
        </p:txBody>
      </p:sp>
      <p:cxnSp>
        <p:nvCxnSpPr>
          <p:cNvPr id="18" name="Straight Arrow Connector 17"/>
          <p:cNvCxnSpPr>
            <a:stCxn id="13" idx="3"/>
            <a:endCxn id="15"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810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Sets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rId4"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2" name="Straight Arrow Connector 11"/>
          <p:cNvCxnSpPr>
            <a:stCxn id="17" idx="3"/>
            <a:endCxn id="11"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61" name="Rectangle 60">
            <a:hlinkClick r:id="rId6" action="ppaction://hlinksldjump"/>
          </p:cNvPr>
          <p:cNvSpPr/>
          <p:nvPr/>
        </p:nvSpPr>
        <p:spPr>
          <a:xfrm>
            <a:off x="2771928" y="299695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Q11</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2771800" y="3558223"/>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3H Q14</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4932168" y="242088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2H Q18</a:t>
            </a:r>
            <a:endParaRPr lang="en-GB" sz="1400" b="1" dirty="0">
              <a:latin typeface="Comic Sans MS" panose="030F0702030302020204" pitchFamily="66" charset="0"/>
            </a:endParaRPr>
          </a:p>
        </p:txBody>
      </p:sp>
      <p:sp>
        <p:nvSpPr>
          <p:cNvPr id="16" name="Rectangle 15"/>
          <p:cNvSpPr/>
          <p:nvPr/>
        </p:nvSpPr>
        <p:spPr>
          <a:xfrm>
            <a:off x="54248" y="6216045"/>
            <a:ext cx="2613036" cy="59733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latin typeface="Comic Sans MS" panose="030F0702030302020204" pitchFamily="66" charset="0"/>
              </a:rPr>
              <a:t>Mark Scheme suggests Venn for probability Q</a:t>
            </a:r>
            <a:endParaRPr lang="en-GB" sz="1600" b="1" dirty="0">
              <a:latin typeface="Comic Sans MS" panose="030F0702030302020204" pitchFamily="66" charset="0"/>
            </a:endParaRPr>
          </a:p>
        </p:txBody>
      </p:sp>
      <p:sp>
        <p:nvSpPr>
          <p:cNvPr id="18" name="Rectangle 17">
            <a:hlinkClick r:id="rId9" action="ppaction://hlinksldjump"/>
          </p:cNvPr>
          <p:cNvSpPr/>
          <p:nvPr/>
        </p:nvSpPr>
        <p:spPr>
          <a:xfrm>
            <a:off x="4932040" y="299700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22" name="Rectangle 21">
            <a:hlinkClick r:id="rId10" action="ppaction://hlinksldjump"/>
          </p:cNvPr>
          <p:cNvSpPr/>
          <p:nvPr/>
        </p:nvSpPr>
        <p:spPr>
          <a:xfrm>
            <a:off x="4932040"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23" name="Rectangle 22">
            <a:hlinkClick r:id="rId11" action="ppaction://hlinksldjump"/>
          </p:cNvPr>
          <p:cNvSpPr/>
          <p:nvPr/>
        </p:nvSpPr>
        <p:spPr>
          <a:xfrm>
            <a:off x="4932040"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710146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1" name="Rectangle 10">
            <a:hlinkClick r:id="rId5"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Q11</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6"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6" name="Straight Arrow Connector 15"/>
          <p:cNvCxnSpPr>
            <a:stCxn id="17"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 name="Picture 1"/>
          <p:cNvPicPr>
            <a:picLocks noChangeAspect="1"/>
          </p:cNvPicPr>
          <p:nvPr/>
        </p:nvPicPr>
        <p:blipFill>
          <a:blip r:embed="rId8"/>
          <a:stretch>
            <a:fillRect/>
          </a:stretch>
        </p:blipFill>
        <p:spPr>
          <a:xfrm>
            <a:off x="1763687" y="385076"/>
            <a:ext cx="5688631" cy="6419055"/>
          </a:xfrm>
          <a:prstGeom prst="rect">
            <a:avLst/>
          </a:prstGeom>
        </p:spPr>
      </p:pic>
      <p:pic>
        <p:nvPicPr>
          <p:cNvPr id="15" name="Picture 14">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03268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186" y="1628800"/>
            <a:ext cx="8663628" cy="19896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40186" y="1589928"/>
            <a:ext cx="8663628" cy="1190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240186" y="2780927"/>
            <a:ext cx="8663628" cy="432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Q11</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5" name="Straight Arrow Connector 14"/>
          <p:cNvCxnSpPr>
            <a:stCxn id="16"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0" name="Rectangle 19"/>
          <p:cNvSpPr/>
          <p:nvPr/>
        </p:nvSpPr>
        <p:spPr>
          <a:xfrm>
            <a:off x="240186" y="3212975"/>
            <a:ext cx="8663628" cy="405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559510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2" grpId="0" animBg="1"/>
      <p:bldP spid="24" grpId="0" animBg="1"/>
      <p:bldP spid="20" grpId="0" animBg="1"/>
    </p:bldLst>
  </p:timing>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47663" y="6108574"/>
            <a:ext cx="6048673" cy="704802"/>
          </a:xfrm>
          <a:prstGeom prst="rect">
            <a:avLst/>
          </a:prstGeom>
        </p:spPr>
      </p:pic>
      <p:pic>
        <p:nvPicPr>
          <p:cNvPr id="5" name="Picture 4"/>
          <p:cNvPicPr>
            <a:picLocks noChangeAspect="1"/>
          </p:cNvPicPr>
          <p:nvPr/>
        </p:nvPicPr>
        <p:blipFill>
          <a:blip r:embed="rId3"/>
          <a:stretch>
            <a:fillRect/>
          </a:stretch>
        </p:blipFill>
        <p:spPr>
          <a:xfrm>
            <a:off x="1547664" y="5445224"/>
            <a:ext cx="6048672" cy="963554"/>
          </a:xfrm>
          <a:prstGeom prst="rect">
            <a:avLst/>
          </a:prstGeom>
        </p:spPr>
      </p:pic>
      <p:pic>
        <p:nvPicPr>
          <p:cNvPr id="4" name="Picture 3"/>
          <p:cNvPicPr>
            <a:picLocks noChangeAspect="1"/>
          </p:cNvPicPr>
          <p:nvPr/>
        </p:nvPicPr>
        <p:blipFill>
          <a:blip r:embed="rId4"/>
          <a:stretch>
            <a:fillRect/>
          </a:stretch>
        </p:blipFill>
        <p:spPr>
          <a:xfrm>
            <a:off x="1547664" y="404664"/>
            <a:ext cx="6048672" cy="533288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1" name="Rectangle 10">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Q14</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6" name="Straight Arrow Connector 15"/>
          <p:cNvCxnSpPr>
            <a:stCxn id="17"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3" name="Picture 12">
            <a:extLst>
              <a:ext uri="{FF2B5EF4-FFF2-40B4-BE49-F238E27FC236}">
                <a16:creationId xmlns:a16="http://schemas.microsoft.com/office/drawing/2014/main" id="{79F87B70-33EE-4BBB-BF4E-C38538EF79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301686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0187" y="1629558"/>
            <a:ext cx="8663626" cy="26635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40186" y="1589928"/>
            <a:ext cx="8663628" cy="1697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240186" y="3287297"/>
            <a:ext cx="8663628" cy="57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0" name="Rectangle 19"/>
          <p:cNvSpPr/>
          <p:nvPr/>
        </p:nvSpPr>
        <p:spPr>
          <a:xfrm>
            <a:off x="240186" y="3861049"/>
            <a:ext cx="8663628" cy="432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3H Q14</a:t>
            </a:r>
            <a:endParaRPr lang="en-GB" sz="1400" b="1" dirty="0">
              <a:latin typeface="Comic Sans MS" panose="030F0702030302020204" pitchFamily="66" charset="0"/>
            </a:endParaRPr>
          </a:p>
        </p:txBody>
      </p:sp>
      <p:cxnSp>
        <p:nvCxnSpPr>
          <p:cNvPr id="17" name="Straight Arrow Connector 16"/>
          <p:cNvCxnSpPr>
            <a:stCxn id="18" idx="3"/>
            <a:endCxn id="13"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9" name="Straight Arrow Connector 18"/>
          <p:cNvCxnSpPr>
            <a:stCxn id="21" idx="3"/>
            <a:endCxn id="18"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82250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2" grpId="0" animBg="1"/>
      <p:bldP spid="24" grpId="0" animBg="1"/>
      <p:bldP spid="20" grpId="0" animBg="1"/>
    </p:bldLst>
  </p:timing>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23528" y="2908802"/>
            <a:ext cx="8496944" cy="318449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1" name="Rectangle 10">
            <a:hlinkClick r:id="rId6"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6" name="Straight Arrow Connector 15"/>
          <p:cNvCxnSpPr>
            <a:stCxn id="17"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 name="Picture 1"/>
          <p:cNvPicPr>
            <a:picLocks noChangeAspect="1"/>
          </p:cNvPicPr>
          <p:nvPr/>
        </p:nvPicPr>
        <p:blipFill>
          <a:blip r:embed="rId9"/>
          <a:stretch>
            <a:fillRect/>
          </a:stretch>
        </p:blipFill>
        <p:spPr>
          <a:xfrm>
            <a:off x="323528" y="1052736"/>
            <a:ext cx="8496944" cy="2610880"/>
          </a:xfrm>
          <a:prstGeom prst="rect">
            <a:avLst/>
          </a:prstGeom>
        </p:spPr>
      </p:pic>
      <p:grpSp>
        <p:nvGrpSpPr>
          <p:cNvPr id="15" name="Group 14"/>
          <p:cNvGrpSpPr/>
          <p:nvPr/>
        </p:nvGrpSpPr>
        <p:grpSpPr>
          <a:xfrm>
            <a:off x="107504" y="368660"/>
            <a:ext cx="648072" cy="648072"/>
            <a:chOff x="107504" y="368660"/>
            <a:chExt cx="648072" cy="648072"/>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619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187" y="1268760"/>
            <a:ext cx="8663626" cy="287962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40186" y="1268760"/>
            <a:ext cx="8663628" cy="2879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23" name="Straight Arrow Connector 22"/>
          <p:cNvCxnSpPr>
            <a:stCxn id="25" idx="3"/>
            <a:endCxn id="16"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059419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1196752"/>
            <a:ext cx="8496942" cy="5034068"/>
          </a:xfrm>
          <a:prstGeom prst="rect">
            <a:avLst/>
          </a:prstGeom>
        </p:spPr>
      </p:pic>
      <p:pic>
        <p:nvPicPr>
          <p:cNvPr id="4" name="Picture 3"/>
          <p:cNvPicPr>
            <a:picLocks noChangeAspect="1"/>
          </p:cNvPicPr>
          <p:nvPr/>
        </p:nvPicPr>
        <p:blipFill>
          <a:blip r:embed="rId3"/>
          <a:stretch>
            <a:fillRect/>
          </a:stretch>
        </p:blipFill>
        <p:spPr>
          <a:xfrm>
            <a:off x="323528" y="980728"/>
            <a:ext cx="8496944" cy="313090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1" name="Rectangle 10">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Q9</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6" name="Straight Arrow Connector 15"/>
          <p:cNvCxnSpPr>
            <a:stCxn id="17"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22808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0187" y="620688"/>
            <a:ext cx="8663626" cy="48715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40186" y="620687"/>
            <a:ext cx="8663628" cy="4871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Q9</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7" name="Straight Arrow Connector 16"/>
          <p:cNvCxnSpPr>
            <a:stCxn id="18" idx="3"/>
            <a:endCxn id="13"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249629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55577" y="4804452"/>
            <a:ext cx="7632846" cy="1936916"/>
          </a:xfrm>
          <a:prstGeom prst="rect">
            <a:avLst/>
          </a:prstGeom>
        </p:spPr>
      </p:pic>
      <p:pic>
        <p:nvPicPr>
          <p:cNvPr id="6" name="Picture 5"/>
          <p:cNvPicPr>
            <a:picLocks noChangeAspect="1"/>
          </p:cNvPicPr>
          <p:nvPr/>
        </p:nvPicPr>
        <p:blipFill>
          <a:blip r:embed="rId3"/>
          <a:stretch>
            <a:fillRect/>
          </a:stretch>
        </p:blipFill>
        <p:spPr>
          <a:xfrm>
            <a:off x="755577" y="3798364"/>
            <a:ext cx="7632846" cy="171886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1" name="Rectangle 10">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Q14</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6" name="Straight Arrow Connector 15"/>
          <p:cNvCxnSpPr>
            <a:stCxn id="17"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1"/>
          <a:stretch>
            <a:fillRect/>
          </a:stretch>
        </p:blipFill>
        <p:spPr>
          <a:xfrm>
            <a:off x="755576" y="476672"/>
            <a:ext cx="7632848" cy="3700316"/>
          </a:xfrm>
          <a:prstGeom prst="rect">
            <a:avLst/>
          </a:prstGeom>
        </p:spPr>
      </p:pic>
    </p:spTree>
    <p:extLst>
      <p:ext uri="{BB962C8B-B14F-4D97-AF65-F5344CB8AC3E}">
        <p14:creationId xmlns:p14="http://schemas.microsoft.com/office/powerpoint/2010/main" val="2570374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55574" y="5251246"/>
            <a:ext cx="7632852" cy="1490122"/>
          </a:xfrm>
          <a:prstGeom prst="rect">
            <a:avLst/>
          </a:prstGeom>
        </p:spPr>
      </p:pic>
      <p:pic>
        <p:nvPicPr>
          <p:cNvPr id="5" name="Picture 4"/>
          <p:cNvPicPr>
            <a:picLocks noChangeAspect="1"/>
          </p:cNvPicPr>
          <p:nvPr/>
        </p:nvPicPr>
        <p:blipFill>
          <a:blip r:embed="rId3"/>
          <a:stretch>
            <a:fillRect/>
          </a:stretch>
        </p:blipFill>
        <p:spPr>
          <a:xfrm>
            <a:off x="755576" y="3448314"/>
            <a:ext cx="7632848" cy="2068918"/>
          </a:xfrm>
          <a:prstGeom prst="rect">
            <a:avLst/>
          </a:prstGeom>
        </p:spPr>
      </p:pic>
      <p:pic>
        <p:nvPicPr>
          <p:cNvPr id="4" name="Picture 3"/>
          <p:cNvPicPr>
            <a:picLocks noChangeAspect="1"/>
          </p:cNvPicPr>
          <p:nvPr/>
        </p:nvPicPr>
        <p:blipFill>
          <a:blip r:embed="rId4"/>
          <a:stretch>
            <a:fillRect/>
          </a:stretch>
        </p:blipFill>
        <p:spPr>
          <a:xfrm>
            <a:off x="755575" y="1153950"/>
            <a:ext cx="7632850" cy="3139146"/>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45" name="Picture 44">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10"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1"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a:t>
            </a:r>
            <a:r>
              <a:rPr lang="en-GB" sz="1400" b="1" dirty="0">
                <a:latin typeface="Comic Sans MS" panose="030F0702030302020204" pitchFamily="66" charset="0"/>
              </a:rPr>
              <a:t>1</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22" name="Straight Arrow Connector 21"/>
          <p:cNvCxnSpPr>
            <a:stCxn id="13" idx="3"/>
            <a:endCxn id="21"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2"/>
          <a:stretch>
            <a:fillRect/>
          </a:stretch>
        </p:blipFill>
        <p:spPr>
          <a:xfrm>
            <a:off x="755576" y="476672"/>
            <a:ext cx="7632848" cy="1228882"/>
          </a:xfrm>
          <a:prstGeom prst="rect">
            <a:avLst/>
          </a:prstGeom>
        </p:spPr>
      </p:pic>
    </p:spTree>
    <p:extLst>
      <p:ext uri="{BB962C8B-B14F-4D97-AF65-F5344CB8AC3E}">
        <p14:creationId xmlns:p14="http://schemas.microsoft.com/office/powerpoint/2010/main" val="2837311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187" y="1988840"/>
            <a:ext cx="8663626" cy="13701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40186" y="1988839"/>
            <a:ext cx="8663628"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Q14</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9" name="Straight Arrow Connector 18"/>
          <p:cNvCxnSpPr>
            <a:stCxn id="20" idx="3"/>
            <a:endCxn id="16"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1" name="Rectangle 20"/>
          <p:cNvSpPr/>
          <p:nvPr/>
        </p:nvSpPr>
        <p:spPr>
          <a:xfrm>
            <a:off x="240186" y="2276872"/>
            <a:ext cx="8663628" cy="1082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123961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animBg="1"/>
      <p:bldP spid="21" grpId="0" animBg="1"/>
    </p:bldLst>
  </p:timing>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5576" y="5085184"/>
            <a:ext cx="7632848" cy="1663570"/>
          </a:xfrm>
          <a:prstGeom prst="rect">
            <a:avLst/>
          </a:prstGeom>
        </p:spPr>
      </p:pic>
      <p:pic>
        <p:nvPicPr>
          <p:cNvPr id="4" name="Picture 3"/>
          <p:cNvPicPr>
            <a:picLocks noChangeAspect="1"/>
          </p:cNvPicPr>
          <p:nvPr/>
        </p:nvPicPr>
        <p:blipFill>
          <a:blip r:embed="rId3"/>
          <a:stretch>
            <a:fillRect/>
          </a:stretch>
        </p:blipFill>
        <p:spPr>
          <a:xfrm>
            <a:off x="755576" y="404664"/>
            <a:ext cx="7632848" cy="527360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1" name="Rectangle 10">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Q9</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6" name="Straight Arrow Connector 15"/>
          <p:cNvCxnSpPr>
            <a:stCxn id="17"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050986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0187" y="1700808"/>
            <a:ext cx="8663626" cy="17892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40186" y="1700807"/>
            <a:ext cx="8663628" cy="1001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240186" y="2702316"/>
            <a:ext cx="8663628" cy="787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Q9</a:t>
            </a:r>
            <a:endParaRPr lang="en-GB" sz="1400" b="1" dirty="0">
              <a:latin typeface="Comic Sans MS" panose="030F0702030302020204" pitchFamily="66" charset="0"/>
            </a:endParaRPr>
          </a:p>
        </p:txBody>
      </p:sp>
      <p:cxnSp>
        <p:nvCxnSpPr>
          <p:cNvPr id="13" name="Straight Arrow Connector 12"/>
          <p:cNvCxnSpPr>
            <a:stCxn id="17" idx="3"/>
            <a:endCxn id="12"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8" name="Straight Arrow Connector 17"/>
          <p:cNvCxnSpPr>
            <a:stCxn id="23" idx="3"/>
            <a:endCxn id="17"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413580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animBg="1"/>
      <p:bldP spid="21" grpId="0" animBg="1"/>
    </p:bldLst>
  </p:timing>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pPr algn="ctr"/>
            <a:r>
              <a:rPr lang="en-GB" sz="4800" dirty="0">
                <a:latin typeface="Comic Sans MS" panose="030F0702030302020204" pitchFamily="66" charset="0"/>
              </a:rPr>
              <a:t>Cumulative Frequency</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7" name="Rectangle 6">
            <a:hlinkClick r:id="rId4"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8" name="Straight Arrow Connector 7"/>
          <p:cNvCxnSpPr>
            <a:stCxn id="12" idx="3"/>
            <a:endCxn id="7"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42" name="Rectangle 41">
            <a:hlinkClick r:id="rId6" action="ppaction://hlinksldjump"/>
          </p:cNvPr>
          <p:cNvSpPr/>
          <p:nvPr/>
        </p:nvSpPr>
        <p:spPr>
          <a:xfrm>
            <a:off x="2987952"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Q14</a:t>
            </a:r>
            <a:endParaRPr lang="en-GB" sz="1400" b="1" dirty="0">
              <a:latin typeface="Comic Sans MS" panose="030F0702030302020204" pitchFamily="66" charset="0"/>
            </a:endParaRPr>
          </a:p>
        </p:txBody>
      </p:sp>
      <p:sp>
        <p:nvSpPr>
          <p:cNvPr id="11" name="Rectangle 10">
            <a:hlinkClick r:id="rId7" action="ppaction://hlinksldjump"/>
          </p:cNvPr>
          <p:cNvSpPr/>
          <p:nvPr/>
        </p:nvSpPr>
        <p:spPr>
          <a:xfrm>
            <a:off x="2973445"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1H Q9</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5076056" y="27089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smtClean="0">
                <a:latin typeface="Comic Sans MS" panose="030F0702030302020204" pitchFamily="66" charset="0"/>
              </a:rPr>
              <a:t>1H Q12</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5076056" y="328509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18" name="Rectangle 17">
            <a:hlinkClick r:id="rId10" action="ppaction://hlinksldjump"/>
          </p:cNvPr>
          <p:cNvSpPr/>
          <p:nvPr/>
        </p:nvSpPr>
        <p:spPr>
          <a:xfrm>
            <a:off x="5076056"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244182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0020"/>
          <a:stretch/>
        </p:blipFill>
        <p:spPr>
          <a:xfrm>
            <a:off x="755577" y="2348880"/>
            <a:ext cx="4752526" cy="3824188"/>
          </a:xfrm>
          <a:prstGeom prst="rect">
            <a:avLst/>
          </a:prstGeom>
        </p:spPr>
      </p:pic>
      <p:pic>
        <p:nvPicPr>
          <p:cNvPr id="8" name="Picture 7"/>
          <p:cNvPicPr>
            <a:picLocks noChangeAspect="1"/>
          </p:cNvPicPr>
          <p:nvPr/>
        </p:nvPicPr>
        <p:blipFill>
          <a:blip r:embed="rId3"/>
          <a:stretch>
            <a:fillRect/>
          </a:stretch>
        </p:blipFill>
        <p:spPr>
          <a:xfrm>
            <a:off x="4355976" y="3393097"/>
            <a:ext cx="4680520" cy="1924947"/>
          </a:xfrm>
          <a:prstGeom prst="rect">
            <a:avLst/>
          </a:prstGeom>
        </p:spPr>
      </p:pic>
      <p:pic>
        <p:nvPicPr>
          <p:cNvPr id="2" name="Picture 1"/>
          <p:cNvPicPr>
            <a:picLocks noChangeAspect="1"/>
          </p:cNvPicPr>
          <p:nvPr/>
        </p:nvPicPr>
        <p:blipFill>
          <a:blip r:embed="rId4"/>
          <a:stretch>
            <a:fillRect/>
          </a:stretch>
        </p:blipFill>
        <p:spPr>
          <a:xfrm>
            <a:off x="755576" y="404664"/>
            <a:ext cx="4752526" cy="1923934"/>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21" name="Rectangle 20">
            <a:hlinkClick r:id="rId8"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Q14</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24" name="Straight Arrow Connector 23"/>
          <p:cNvCxnSpPr>
            <a:stCxn id="25" idx="3"/>
            <a:endCxn id="23"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6" name="Picture 5"/>
          <p:cNvPicPr>
            <a:picLocks noChangeAspect="1"/>
          </p:cNvPicPr>
          <p:nvPr/>
        </p:nvPicPr>
        <p:blipFill>
          <a:blip r:embed="rId11"/>
          <a:stretch>
            <a:fillRect/>
          </a:stretch>
        </p:blipFill>
        <p:spPr>
          <a:xfrm>
            <a:off x="4355976" y="2839169"/>
            <a:ext cx="4680520" cy="757144"/>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071615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404664"/>
            <a:ext cx="8640962" cy="5873742"/>
          </a:xfrm>
          <a:prstGeom prst="rect">
            <a:avLst/>
          </a:prstGeom>
        </p:spPr>
      </p:pic>
      <p:sp>
        <p:nvSpPr>
          <p:cNvPr id="22" name="Rectangle 21"/>
          <p:cNvSpPr/>
          <p:nvPr/>
        </p:nvSpPr>
        <p:spPr>
          <a:xfrm>
            <a:off x="251519" y="404663"/>
            <a:ext cx="8640960" cy="504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6" name="Rectangle 25"/>
          <p:cNvSpPr/>
          <p:nvPr/>
        </p:nvSpPr>
        <p:spPr>
          <a:xfrm>
            <a:off x="251519" y="5514975"/>
            <a:ext cx="8640960" cy="796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2" name="Rectangle 11"/>
          <p:cNvSpPr/>
          <p:nvPr/>
        </p:nvSpPr>
        <p:spPr>
          <a:xfrm>
            <a:off x="251520" y="4437113"/>
            <a:ext cx="8640960" cy="1077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3" name="Rectangle 12"/>
          <p:cNvSpPr/>
          <p:nvPr/>
        </p:nvSpPr>
        <p:spPr>
          <a:xfrm>
            <a:off x="251519" y="908719"/>
            <a:ext cx="8640960" cy="35283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Q14</a:t>
            </a:r>
            <a:endParaRPr lang="en-GB" sz="1400" b="1" dirty="0">
              <a:latin typeface="Comic Sans MS" panose="030F0702030302020204" pitchFamily="66" charset="0"/>
            </a:endParaRPr>
          </a:p>
        </p:txBody>
      </p:sp>
      <p:cxnSp>
        <p:nvCxnSpPr>
          <p:cNvPr id="18" name="Straight Arrow Connector 17"/>
          <p:cNvCxnSpPr>
            <a:stCxn id="19" idx="3"/>
            <a:endCxn id="14"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20" name="Straight Arrow Connector 19"/>
          <p:cNvCxnSpPr>
            <a:stCxn id="23" idx="3"/>
            <a:endCxn id="19"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616841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22" grpId="0" animBg="1"/>
      <p:bldP spid="26" grpId="0" animBg="1"/>
      <p:bldP spid="12" grpId="0" animBg="1"/>
      <p:bldP spid="13" grpId="0" animBg="1"/>
    </p:bldLst>
  </p:timing>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067944" y="5220761"/>
            <a:ext cx="4968552" cy="944543"/>
          </a:xfrm>
          <a:prstGeom prst="rect">
            <a:avLst/>
          </a:prstGeom>
        </p:spPr>
      </p:pic>
      <p:pic>
        <p:nvPicPr>
          <p:cNvPr id="4" name="Picture 3"/>
          <p:cNvPicPr>
            <a:picLocks noChangeAspect="1"/>
          </p:cNvPicPr>
          <p:nvPr/>
        </p:nvPicPr>
        <p:blipFill>
          <a:blip r:embed="rId3"/>
          <a:stretch>
            <a:fillRect/>
          </a:stretch>
        </p:blipFill>
        <p:spPr>
          <a:xfrm>
            <a:off x="755576" y="764704"/>
            <a:ext cx="4896544" cy="2460248"/>
          </a:xfrm>
          <a:prstGeom prst="rect">
            <a:avLst/>
          </a:prstGeom>
        </p:spPr>
      </p:pic>
      <p:pic>
        <p:nvPicPr>
          <p:cNvPr id="9" name="Picture 8"/>
          <p:cNvPicPr>
            <a:picLocks noChangeAspect="1"/>
          </p:cNvPicPr>
          <p:nvPr/>
        </p:nvPicPr>
        <p:blipFill>
          <a:blip r:embed="rId4"/>
          <a:stretch>
            <a:fillRect/>
          </a:stretch>
        </p:blipFill>
        <p:spPr>
          <a:xfrm>
            <a:off x="755576" y="3211567"/>
            <a:ext cx="4896544" cy="352914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21" name="Rectangle 20">
            <a:hlinkClick r:id="rId8"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Q9</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24" name="Straight Arrow Connector 23"/>
          <p:cNvCxnSpPr>
            <a:stCxn id="25" idx="3"/>
            <a:endCxn id="23"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10" name="Picture 9"/>
          <p:cNvPicPr>
            <a:picLocks noChangeAspect="1"/>
          </p:cNvPicPr>
          <p:nvPr/>
        </p:nvPicPr>
        <p:blipFill>
          <a:blip r:embed="rId12"/>
          <a:stretch>
            <a:fillRect/>
          </a:stretch>
        </p:blipFill>
        <p:spPr>
          <a:xfrm>
            <a:off x="4067944" y="2924944"/>
            <a:ext cx="4968551" cy="2902386"/>
          </a:xfrm>
          <a:prstGeom prst="rect">
            <a:avLst/>
          </a:prstGeom>
        </p:spPr>
      </p:pic>
    </p:spTree>
    <p:extLst>
      <p:ext uri="{BB962C8B-B14F-4D97-AF65-F5344CB8AC3E}">
        <p14:creationId xmlns:p14="http://schemas.microsoft.com/office/powerpoint/2010/main" val="5461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19" y="3598938"/>
            <a:ext cx="8482335" cy="2926406"/>
          </a:xfrm>
          <a:prstGeom prst="rect">
            <a:avLst/>
          </a:prstGeom>
        </p:spPr>
      </p:pic>
      <p:pic>
        <p:nvPicPr>
          <p:cNvPr id="4" name="Picture 3"/>
          <p:cNvPicPr>
            <a:picLocks noChangeAspect="1"/>
          </p:cNvPicPr>
          <p:nvPr/>
        </p:nvPicPr>
        <p:blipFill>
          <a:blip r:embed="rId3"/>
          <a:stretch>
            <a:fillRect/>
          </a:stretch>
        </p:blipFill>
        <p:spPr>
          <a:xfrm>
            <a:off x="251520" y="404665"/>
            <a:ext cx="8640960" cy="3157172"/>
          </a:xfrm>
          <a:prstGeom prst="rect">
            <a:avLst/>
          </a:prstGeom>
        </p:spPr>
      </p:pic>
      <p:sp>
        <p:nvSpPr>
          <p:cNvPr id="22" name="Rectangle 21"/>
          <p:cNvSpPr/>
          <p:nvPr/>
        </p:nvSpPr>
        <p:spPr>
          <a:xfrm>
            <a:off x="251519" y="404664"/>
            <a:ext cx="8640960" cy="436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6" name="Rectangle 25"/>
          <p:cNvSpPr/>
          <p:nvPr/>
        </p:nvSpPr>
        <p:spPr>
          <a:xfrm>
            <a:off x="251519" y="3598937"/>
            <a:ext cx="8482335" cy="29635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2" name="Rectangle 11"/>
          <p:cNvSpPr/>
          <p:nvPr/>
        </p:nvSpPr>
        <p:spPr>
          <a:xfrm>
            <a:off x="251520" y="2996954"/>
            <a:ext cx="8640960" cy="564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3" name="Rectangle 12"/>
          <p:cNvSpPr/>
          <p:nvPr/>
        </p:nvSpPr>
        <p:spPr>
          <a:xfrm>
            <a:off x="251519" y="841281"/>
            <a:ext cx="8640960" cy="2155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16" name="Rectangle 15">
            <a:hlinkClick r:id="rId7"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Q9</a:t>
            </a:r>
            <a:endParaRPr lang="en-GB" sz="1400" b="1" dirty="0">
              <a:latin typeface="Comic Sans MS" panose="030F0702030302020204" pitchFamily="66" charset="0"/>
            </a:endParaRPr>
          </a:p>
        </p:txBody>
      </p:sp>
      <p:cxnSp>
        <p:nvCxnSpPr>
          <p:cNvPr id="17" name="Straight Arrow Connector 16"/>
          <p:cNvCxnSpPr>
            <a:stCxn id="21" idx="3"/>
            <a:endCxn id="16"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24" name="Straight Arrow Connector 23"/>
          <p:cNvCxnSpPr>
            <a:stCxn id="25" idx="3"/>
            <a:endCxn id="21"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674953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22" grpId="0" animBg="1"/>
      <p:bldP spid="26" grpId="0" animBg="1"/>
      <p:bldP spid="12" grpId="0" animBg="1"/>
      <p:bldP spid="13" grpId="0" animBg="1"/>
    </p:bldLst>
  </p:timing>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1" name="Rectangle 20">
            <a:hlinkClick r:id="rId5"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Q12</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6"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24" name="Straight Arrow Connector 23"/>
          <p:cNvCxnSpPr>
            <a:stCxn id="25" idx="3"/>
            <a:endCxn id="23"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2073603" y="403556"/>
            <a:ext cx="4996794" cy="6409820"/>
          </a:xfrm>
          <a:prstGeom prst="rect">
            <a:avLst/>
          </a:prstGeom>
        </p:spPr>
      </p:pic>
    </p:spTree>
    <p:extLst>
      <p:ext uri="{BB962C8B-B14F-4D97-AF65-F5344CB8AC3E}">
        <p14:creationId xmlns:p14="http://schemas.microsoft.com/office/powerpoint/2010/main" val="3461283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988840"/>
            <a:ext cx="8640962" cy="1880750"/>
          </a:xfrm>
          <a:prstGeom prst="rect">
            <a:avLst/>
          </a:prstGeom>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p:cNvSpPr/>
          <p:nvPr/>
        </p:nvSpPr>
        <p:spPr>
          <a:xfrm>
            <a:off x="251519" y="1988840"/>
            <a:ext cx="8640960" cy="18807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Q12</a:t>
            </a:r>
            <a:endParaRPr lang="en-GB" sz="1400" b="1" dirty="0">
              <a:latin typeface="Comic Sans MS" panose="030F0702030302020204" pitchFamily="66" charset="0"/>
            </a:endParaRPr>
          </a:p>
        </p:txBody>
      </p:sp>
      <p:cxnSp>
        <p:nvCxnSpPr>
          <p:cNvPr id="18" name="Straight Arrow Connector 17"/>
          <p:cNvCxnSpPr>
            <a:stCxn id="19" idx="3"/>
            <a:endCxn id="15"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20" name="Straight Arrow Connector 19"/>
          <p:cNvCxnSpPr>
            <a:stCxn id="23" idx="3"/>
            <a:endCxn id="19"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566157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28800"/>
            <a:ext cx="8784976" cy="15805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1" y="1628798"/>
            <a:ext cx="8784976"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4" name="Rectangle 23">
            <a:hlinkClick r:id="rId7"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25" name="Straight Arrow Connector 24"/>
          <p:cNvCxnSpPr>
            <a:stCxn id="22" idx="3"/>
            <a:endCxn id="2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a:t>
            </a:r>
            <a:r>
              <a:rPr lang="en-GB" sz="1400" b="1" dirty="0">
                <a:latin typeface="Comic Sans MS" panose="030F0702030302020204" pitchFamily="66" charset="0"/>
              </a:rPr>
              <a:t>1</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27" name="Straight Arrow Connector 26"/>
          <p:cNvCxnSpPr>
            <a:stCxn id="24" idx="3"/>
            <a:endCxn id="26"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79510" y="1916830"/>
            <a:ext cx="8784977" cy="504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9" name="Rectangle 28"/>
          <p:cNvSpPr/>
          <p:nvPr/>
        </p:nvSpPr>
        <p:spPr>
          <a:xfrm>
            <a:off x="179509" y="2420887"/>
            <a:ext cx="8784978" cy="2880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30" name="Rectangle 29"/>
          <p:cNvSpPr/>
          <p:nvPr/>
        </p:nvSpPr>
        <p:spPr>
          <a:xfrm>
            <a:off x="179508" y="2708920"/>
            <a:ext cx="8784979" cy="5003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D</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393778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9"/>
                                        </p:tgtEl>
                                      </p:cBhvr>
                                    </p:animEffect>
                                    <p:set>
                                      <p:cBhvr>
                                        <p:cTn id="1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23" grpId="0" animBg="1"/>
      <p:bldP spid="28" grpId="0" animBg="1"/>
      <p:bldP spid="29" grpId="0" animBg="1"/>
      <p:bldP spid="30" grpId="0" animBg="1"/>
    </p:bldLst>
  </p:timing>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7504" y="5818350"/>
            <a:ext cx="4412158" cy="3469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1" name="Rectangle 20">
            <a:hlinkClick r:id="rId6"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Q15</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24" name="Straight Arrow Connector 23"/>
          <p:cNvCxnSpPr>
            <a:stCxn id="25" idx="3"/>
            <a:endCxn id="23"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4" name="Picture 3"/>
          <p:cNvPicPr>
            <a:picLocks noChangeAspect="1"/>
          </p:cNvPicPr>
          <p:nvPr/>
        </p:nvPicPr>
        <p:blipFill>
          <a:blip r:embed="rId9"/>
          <a:stretch>
            <a:fillRect/>
          </a:stretch>
        </p:blipFill>
        <p:spPr>
          <a:xfrm>
            <a:off x="107504" y="1052736"/>
            <a:ext cx="4412158" cy="3820094"/>
          </a:xfrm>
          <a:prstGeom prst="rect">
            <a:avLst/>
          </a:prstGeom>
        </p:spPr>
      </p:pic>
      <p:pic>
        <p:nvPicPr>
          <p:cNvPr id="5" name="Picture 4"/>
          <p:cNvPicPr>
            <a:picLocks noChangeAspect="1"/>
          </p:cNvPicPr>
          <p:nvPr/>
        </p:nvPicPr>
        <p:blipFill>
          <a:blip r:embed="rId10"/>
          <a:stretch>
            <a:fillRect/>
          </a:stretch>
        </p:blipFill>
        <p:spPr>
          <a:xfrm>
            <a:off x="107505" y="4872678"/>
            <a:ext cx="4412156" cy="1004594"/>
          </a:xfrm>
          <a:prstGeom prst="rect">
            <a:avLst/>
          </a:prstGeom>
        </p:spPr>
      </p:pic>
      <p:pic>
        <p:nvPicPr>
          <p:cNvPr id="8" name="Picture 7"/>
          <p:cNvPicPr>
            <a:picLocks noChangeAspect="1"/>
          </p:cNvPicPr>
          <p:nvPr/>
        </p:nvPicPr>
        <p:blipFill>
          <a:blip r:embed="rId11"/>
          <a:stretch>
            <a:fillRect/>
          </a:stretch>
        </p:blipFill>
        <p:spPr>
          <a:xfrm>
            <a:off x="4545831" y="2204864"/>
            <a:ext cx="4562673" cy="3346504"/>
          </a:xfrm>
          <a:prstGeom prst="rect">
            <a:avLst/>
          </a:prstGeom>
        </p:spPr>
      </p:pic>
      <p:grpSp>
        <p:nvGrpSpPr>
          <p:cNvPr id="15" name="Group 14"/>
          <p:cNvGrpSpPr/>
          <p:nvPr/>
        </p:nvGrpSpPr>
        <p:grpSpPr>
          <a:xfrm>
            <a:off x="107504" y="368660"/>
            <a:ext cx="648072" cy="648072"/>
            <a:chOff x="107504" y="368660"/>
            <a:chExt cx="648072" cy="648072"/>
          </a:xfrm>
        </p:grpSpPr>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4642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9" y="1551648"/>
            <a:ext cx="8640962" cy="581208"/>
          </a:xfrm>
          <a:prstGeom prst="rect">
            <a:avLst/>
          </a:prstGeom>
        </p:spPr>
      </p:pic>
      <p:pic>
        <p:nvPicPr>
          <p:cNvPr id="5" name="Picture 4"/>
          <p:cNvPicPr>
            <a:picLocks noChangeAspect="1"/>
          </p:cNvPicPr>
          <p:nvPr/>
        </p:nvPicPr>
        <p:blipFill>
          <a:blip r:embed="rId3"/>
          <a:stretch>
            <a:fillRect/>
          </a:stretch>
        </p:blipFill>
        <p:spPr>
          <a:xfrm>
            <a:off x="251519" y="2152377"/>
            <a:ext cx="8640962" cy="2553246"/>
          </a:xfrm>
          <a:prstGeom prst="rect">
            <a:avLst/>
          </a:prstGeom>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p:cNvSpPr/>
          <p:nvPr/>
        </p:nvSpPr>
        <p:spPr>
          <a:xfrm>
            <a:off x="251519" y="1551648"/>
            <a:ext cx="8640960" cy="286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1" name="Rectangle 10">
            <a:hlinkClick r:id="rId7"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Q15</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16" name="Straight Arrow Connector 15"/>
          <p:cNvCxnSpPr>
            <a:stCxn id="17"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1" name="Rectangle 20"/>
          <p:cNvSpPr/>
          <p:nvPr/>
        </p:nvSpPr>
        <p:spPr>
          <a:xfrm>
            <a:off x="251519" y="1837800"/>
            <a:ext cx="8640960" cy="295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
        <p:nvSpPr>
          <p:cNvPr id="22" name="Rectangle 21"/>
          <p:cNvSpPr/>
          <p:nvPr/>
        </p:nvSpPr>
        <p:spPr>
          <a:xfrm>
            <a:off x="251519" y="3429000"/>
            <a:ext cx="8640960" cy="1276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24" name="Rectangle 23"/>
          <p:cNvSpPr/>
          <p:nvPr/>
        </p:nvSpPr>
        <p:spPr>
          <a:xfrm>
            <a:off x="251519" y="2123952"/>
            <a:ext cx="8640960" cy="1305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19434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1" grpId="0" animBg="1"/>
      <p:bldP spid="22" grpId="0" animBg="1"/>
      <p:bldP spid="24" grpId="0" animBg="1"/>
    </p:bldLst>
  </p:timing>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403648" y="5455106"/>
            <a:ext cx="6336704" cy="1214254"/>
          </a:xfrm>
          <a:prstGeom prst="rect">
            <a:avLst/>
          </a:prstGeom>
        </p:spPr>
      </p:pic>
      <p:pic>
        <p:nvPicPr>
          <p:cNvPr id="9" name="Picture 8"/>
          <p:cNvPicPr>
            <a:picLocks noChangeAspect="1"/>
          </p:cNvPicPr>
          <p:nvPr/>
        </p:nvPicPr>
        <p:blipFill>
          <a:blip r:embed="rId3"/>
          <a:stretch>
            <a:fillRect/>
          </a:stretch>
        </p:blipFill>
        <p:spPr>
          <a:xfrm>
            <a:off x="1403649" y="4897582"/>
            <a:ext cx="6336702" cy="119571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1" name="Rectangle 20">
            <a:hlinkClick r:id="rId7"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Q15</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24" name="Straight Arrow Connector 23"/>
          <p:cNvCxnSpPr>
            <a:stCxn id="25" idx="3"/>
            <a:endCxn id="23"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5" name="Group 14"/>
          <p:cNvGrpSpPr/>
          <p:nvPr/>
        </p:nvGrpSpPr>
        <p:grpSpPr>
          <a:xfrm>
            <a:off x="107504" y="368660"/>
            <a:ext cx="648072" cy="648072"/>
            <a:chOff x="107504" y="368660"/>
            <a:chExt cx="648072" cy="648072"/>
          </a:xfrm>
        </p:grpSpPr>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11"/>
          <a:stretch>
            <a:fillRect/>
          </a:stretch>
        </p:blipFill>
        <p:spPr>
          <a:xfrm>
            <a:off x="1403648" y="476672"/>
            <a:ext cx="6336704" cy="4744376"/>
          </a:xfrm>
          <a:prstGeom prst="rect">
            <a:avLst/>
          </a:prstGeom>
        </p:spPr>
      </p:pic>
    </p:spTree>
    <p:extLst>
      <p:ext uri="{BB962C8B-B14F-4D97-AF65-F5344CB8AC3E}">
        <p14:creationId xmlns:p14="http://schemas.microsoft.com/office/powerpoint/2010/main" val="1696694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916832"/>
            <a:ext cx="8640960" cy="652390"/>
          </a:xfrm>
          <a:prstGeom prst="rect">
            <a:avLst/>
          </a:prstGeom>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p:cNvSpPr/>
          <p:nvPr/>
        </p:nvSpPr>
        <p:spPr>
          <a:xfrm>
            <a:off x="251519" y="1916830"/>
            <a:ext cx="8640960" cy="288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4" name="Rectangle 23"/>
          <p:cNvSpPr/>
          <p:nvPr/>
        </p:nvSpPr>
        <p:spPr>
          <a:xfrm>
            <a:off x="251519" y="2204863"/>
            <a:ext cx="8640960" cy="364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Q15</a:t>
            </a:r>
            <a:endParaRPr lang="en-GB" sz="1400" b="1" dirty="0">
              <a:latin typeface="Comic Sans MS" panose="030F0702030302020204" pitchFamily="66" charset="0"/>
            </a:endParaRPr>
          </a:p>
        </p:txBody>
      </p:sp>
      <p:cxnSp>
        <p:nvCxnSpPr>
          <p:cNvPr id="18" name="Straight Arrow Connector 17"/>
          <p:cNvCxnSpPr>
            <a:stCxn id="19" idx="3"/>
            <a:endCxn id="15"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20" name="Straight Arrow Connector 19"/>
          <p:cNvCxnSpPr>
            <a:stCxn id="23" idx="3"/>
            <a:endCxn id="19"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243606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pPr algn="ctr"/>
            <a:r>
              <a:rPr lang="en-GB" sz="4800" dirty="0">
                <a:latin typeface="Comic Sans MS" panose="030F0702030302020204" pitchFamily="66" charset="0"/>
              </a:rPr>
              <a:t>Box-Plots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cxnSp>
        <p:nvCxnSpPr>
          <p:cNvPr id="8" name="Straight Arrow Connector 7"/>
          <p:cNvCxnSpPr>
            <a:stCxn id="12" idx="3"/>
            <a:endCxn id="7"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hlinkClick r:id="rId4"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42" name="Rectangle 41">
            <a:hlinkClick r:id="rId5" action="ppaction://hlinksldjump"/>
          </p:cNvPr>
          <p:cNvSpPr/>
          <p:nvPr/>
        </p:nvSpPr>
        <p:spPr>
          <a:xfrm>
            <a:off x="3203976"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Q13</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5436224"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14" name="Rectangle 13">
            <a:hlinkClick r:id="rId8" action="ppaction://hlinksldjump"/>
          </p:cNvPr>
          <p:cNvSpPr/>
          <p:nvPr/>
        </p:nvSpPr>
        <p:spPr>
          <a:xfrm>
            <a:off x="5436096"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1H Q15</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84533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496" y="4005064"/>
            <a:ext cx="4608512" cy="18764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1" name="Rectangle 20">
            <a:hlinkClick r:id="rId6" action="ppaction://hlinksldjump"/>
          </p:cNvPr>
          <p:cNvSpPr/>
          <p:nvPr/>
        </p:nvSpPr>
        <p:spPr>
          <a:xfrm>
            <a:off x="51480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Q13</a:t>
            </a:r>
            <a:endParaRPr lang="en-GB" sz="1400" b="1" dirty="0">
              <a:latin typeface="Comic Sans MS" panose="030F0702030302020204" pitchFamily="66" charset="0"/>
            </a:endParaRPr>
          </a:p>
        </p:txBody>
      </p:sp>
      <p:cxnSp>
        <p:nvCxnSpPr>
          <p:cNvPr id="22" name="Straight Arrow Connector 21"/>
          <p:cNvCxnSpPr>
            <a:stCxn id="30" idx="3"/>
            <a:endCxn id="21" idx="1"/>
          </p:cNvCxnSpPr>
          <p:nvPr/>
        </p:nvCxnSpPr>
        <p:spPr>
          <a:xfrm flipV="1">
            <a:off x="4572000"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9" idx="3"/>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30" name="Rectangle 29">
            <a:hlinkClick r:id="rId8"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pic>
        <p:nvPicPr>
          <p:cNvPr id="2" name="Picture 1"/>
          <p:cNvPicPr>
            <a:picLocks noChangeAspect="1"/>
          </p:cNvPicPr>
          <p:nvPr/>
        </p:nvPicPr>
        <p:blipFill>
          <a:blip r:embed="rId9"/>
          <a:stretch>
            <a:fillRect/>
          </a:stretch>
        </p:blipFill>
        <p:spPr>
          <a:xfrm>
            <a:off x="35496" y="1039822"/>
            <a:ext cx="4608512" cy="2982408"/>
          </a:xfrm>
          <a:prstGeom prst="rect">
            <a:avLst/>
          </a:prstGeom>
        </p:spPr>
      </p:pic>
      <p:pic>
        <p:nvPicPr>
          <p:cNvPr id="4" name="Picture 3"/>
          <p:cNvPicPr>
            <a:picLocks noChangeAspect="1"/>
          </p:cNvPicPr>
          <p:nvPr/>
        </p:nvPicPr>
        <p:blipFill>
          <a:blip r:embed="rId10"/>
          <a:stretch>
            <a:fillRect/>
          </a:stretch>
        </p:blipFill>
        <p:spPr>
          <a:xfrm>
            <a:off x="35496" y="4020267"/>
            <a:ext cx="4608512" cy="176020"/>
          </a:xfrm>
          <a:prstGeom prst="rect">
            <a:avLst/>
          </a:prstGeom>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12"/>
          <a:stretch>
            <a:fillRect/>
          </a:stretch>
        </p:blipFill>
        <p:spPr>
          <a:xfrm>
            <a:off x="4634641" y="2780928"/>
            <a:ext cx="4509359" cy="3096344"/>
          </a:xfrm>
          <a:prstGeom prst="rect">
            <a:avLst/>
          </a:prstGeom>
        </p:spPr>
      </p:pic>
    </p:spTree>
    <p:extLst>
      <p:ext uri="{BB962C8B-B14F-4D97-AF65-F5344CB8AC3E}">
        <p14:creationId xmlns:p14="http://schemas.microsoft.com/office/powerpoint/2010/main" val="4180784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863477"/>
            <a:ext cx="8640960" cy="13433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9" y="836712"/>
            <a:ext cx="8640960" cy="797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6" name="Rectangle 25"/>
          <p:cNvSpPr/>
          <p:nvPr/>
        </p:nvSpPr>
        <p:spPr>
          <a:xfrm>
            <a:off x="251519" y="1634271"/>
            <a:ext cx="8640960" cy="599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1" name="Rectangle 10">
            <a:hlinkClick r:id="rId6" action="ppaction://hlinksldjump"/>
          </p:cNvPr>
          <p:cNvSpPr/>
          <p:nvPr/>
        </p:nvSpPr>
        <p:spPr>
          <a:xfrm>
            <a:off x="51480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Q13</a:t>
            </a:r>
            <a:endParaRPr lang="en-GB" sz="1400" b="1" dirty="0">
              <a:latin typeface="Comic Sans MS" panose="030F0702030302020204" pitchFamily="66" charset="0"/>
            </a:endParaRPr>
          </a:p>
        </p:txBody>
      </p:sp>
      <p:cxnSp>
        <p:nvCxnSpPr>
          <p:cNvPr id="12" name="Straight Arrow Connector 11"/>
          <p:cNvCxnSpPr>
            <a:stCxn id="18" idx="3"/>
            <a:endCxn id="11" idx="1"/>
          </p:cNvCxnSpPr>
          <p:nvPr/>
        </p:nvCxnSpPr>
        <p:spPr>
          <a:xfrm flipV="1">
            <a:off x="4572000"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4" idx="3"/>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8" name="Rectangle 17">
            <a:hlinkClick r:id="rId8"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pic>
        <p:nvPicPr>
          <p:cNvPr id="4" name="Picture 3"/>
          <p:cNvPicPr>
            <a:picLocks noChangeAspect="1"/>
          </p:cNvPicPr>
          <p:nvPr/>
        </p:nvPicPr>
        <p:blipFill>
          <a:blip r:embed="rId9"/>
          <a:stretch>
            <a:fillRect/>
          </a:stretch>
        </p:blipFill>
        <p:spPr>
          <a:xfrm>
            <a:off x="251519" y="2231629"/>
            <a:ext cx="8640962" cy="2692844"/>
          </a:xfrm>
          <a:prstGeom prst="rect">
            <a:avLst/>
          </a:prstGeom>
        </p:spPr>
      </p:pic>
      <p:sp>
        <p:nvSpPr>
          <p:cNvPr id="15" name="Rectangle 14"/>
          <p:cNvSpPr/>
          <p:nvPr/>
        </p:nvSpPr>
        <p:spPr>
          <a:xfrm>
            <a:off x="251519" y="2231627"/>
            <a:ext cx="8640960" cy="2202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6" name="Rectangle 15"/>
          <p:cNvSpPr/>
          <p:nvPr/>
        </p:nvSpPr>
        <p:spPr>
          <a:xfrm>
            <a:off x="251519" y="4433955"/>
            <a:ext cx="8640960" cy="515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D</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948964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2" grpId="0" animBg="1"/>
      <p:bldP spid="26" grpId="0" animBg="1"/>
      <p:bldP spid="15" grpId="0" animBg="1"/>
      <p:bldP spid="16" grpId="0" animBg="1"/>
    </p:bldLst>
  </p:timing>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7504" y="3789040"/>
            <a:ext cx="4464496" cy="7845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1" name="Rectangle 20">
            <a:hlinkClick r:id="rId6" action="ppaction://hlinksldjump"/>
          </p:cNvPr>
          <p:cNvSpPr/>
          <p:nvPr/>
        </p:nvSpPr>
        <p:spPr>
          <a:xfrm>
            <a:off x="51480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22" name="Straight Arrow Connector 21"/>
          <p:cNvCxnSpPr>
            <a:stCxn id="30" idx="3"/>
            <a:endCxn id="21" idx="1"/>
          </p:cNvCxnSpPr>
          <p:nvPr/>
        </p:nvCxnSpPr>
        <p:spPr>
          <a:xfrm flipV="1">
            <a:off x="4572000"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9" idx="3"/>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30" name="Rectangle 29">
            <a:hlinkClick r:id="rId8"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8" name="Picture 7"/>
          <p:cNvPicPr>
            <a:picLocks noChangeAspect="1"/>
          </p:cNvPicPr>
          <p:nvPr/>
        </p:nvPicPr>
        <p:blipFill>
          <a:blip r:embed="rId10"/>
          <a:stretch>
            <a:fillRect/>
          </a:stretch>
        </p:blipFill>
        <p:spPr>
          <a:xfrm>
            <a:off x="107504" y="1373555"/>
            <a:ext cx="4464496" cy="2527580"/>
          </a:xfrm>
          <a:prstGeom prst="rect">
            <a:avLst/>
          </a:prstGeom>
        </p:spPr>
      </p:pic>
      <p:pic>
        <p:nvPicPr>
          <p:cNvPr id="10" name="Picture 9"/>
          <p:cNvPicPr>
            <a:picLocks noChangeAspect="1"/>
          </p:cNvPicPr>
          <p:nvPr/>
        </p:nvPicPr>
        <p:blipFill>
          <a:blip r:embed="rId11"/>
          <a:stretch>
            <a:fillRect/>
          </a:stretch>
        </p:blipFill>
        <p:spPr>
          <a:xfrm>
            <a:off x="4644008" y="1124744"/>
            <a:ext cx="4464496" cy="1274388"/>
          </a:xfrm>
          <a:prstGeom prst="rect">
            <a:avLst/>
          </a:prstGeom>
        </p:spPr>
      </p:pic>
      <p:pic>
        <p:nvPicPr>
          <p:cNvPr id="11" name="Picture 10"/>
          <p:cNvPicPr>
            <a:picLocks noChangeAspect="1"/>
          </p:cNvPicPr>
          <p:nvPr/>
        </p:nvPicPr>
        <p:blipFill>
          <a:blip r:embed="rId12"/>
          <a:stretch>
            <a:fillRect/>
          </a:stretch>
        </p:blipFill>
        <p:spPr>
          <a:xfrm>
            <a:off x="4644008" y="2275194"/>
            <a:ext cx="4464496" cy="2871120"/>
          </a:xfrm>
          <a:prstGeom prst="rect">
            <a:avLst/>
          </a:prstGeom>
        </p:spPr>
      </p:pic>
      <p:grpSp>
        <p:nvGrpSpPr>
          <p:cNvPr id="36" name="Group 35"/>
          <p:cNvGrpSpPr/>
          <p:nvPr/>
        </p:nvGrpSpPr>
        <p:grpSpPr>
          <a:xfrm>
            <a:off x="5267325" y="2564904"/>
            <a:ext cx="3340298" cy="482600"/>
            <a:chOff x="5267325" y="2564904"/>
            <a:chExt cx="3340298" cy="482600"/>
          </a:xfrm>
        </p:grpSpPr>
        <p:sp>
          <p:nvSpPr>
            <p:cNvPr id="17" name="Freeform 16"/>
            <p:cNvSpPr/>
            <p:nvPr/>
          </p:nvSpPr>
          <p:spPr>
            <a:xfrm>
              <a:off x="5267325" y="2564904"/>
              <a:ext cx="3175" cy="482600"/>
            </a:xfrm>
            <a:custGeom>
              <a:avLst/>
              <a:gdLst>
                <a:gd name="connsiteX0" fmla="*/ 0 w 3175"/>
                <a:gd name="connsiteY0" fmla="*/ 482600 h 482600"/>
                <a:gd name="connsiteX1" fmla="*/ 3175 w 3175"/>
                <a:gd name="connsiteY1" fmla="*/ 0 h 482600"/>
              </a:gdLst>
              <a:ahLst/>
              <a:cxnLst>
                <a:cxn ang="0">
                  <a:pos x="connsiteX0" y="connsiteY0"/>
                </a:cxn>
                <a:cxn ang="0">
                  <a:pos x="connsiteX1" y="connsiteY1"/>
                </a:cxn>
              </a:cxnLst>
              <a:rect l="l" t="t" r="r" b="b"/>
              <a:pathLst>
                <a:path w="3175" h="482600">
                  <a:moveTo>
                    <a:pt x="0" y="482600"/>
                  </a:moveTo>
                  <a:cubicBezTo>
                    <a:pt x="1058" y="321733"/>
                    <a:pt x="2117" y="160867"/>
                    <a:pt x="3175" y="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22"/>
            <p:cNvSpPr/>
            <p:nvPr/>
          </p:nvSpPr>
          <p:spPr>
            <a:xfrm>
              <a:off x="5796136" y="2564904"/>
              <a:ext cx="3175" cy="482600"/>
            </a:xfrm>
            <a:custGeom>
              <a:avLst/>
              <a:gdLst>
                <a:gd name="connsiteX0" fmla="*/ 0 w 3175"/>
                <a:gd name="connsiteY0" fmla="*/ 482600 h 482600"/>
                <a:gd name="connsiteX1" fmla="*/ 3175 w 3175"/>
                <a:gd name="connsiteY1" fmla="*/ 0 h 482600"/>
              </a:gdLst>
              <a:ahLst/>
              <a:cxnLst>
                <a:cxn ang="0">
                  <a:pos x="connsiteX0" y="connsiteY0"/>
                </a:cxn>
                <a:cxn ang="0">
                  <a:pos x="connsiteX1" y="connsiteY1"/>
                </a:cxn>
              </a:cxnLst>
              <a:rect l="l" t="t" r="r" b="b"/>
              <a:pathLst>
                <a:path w="3175" h="482600">
                  <a:moveTo>
                    <a:pt x="0" y="482600"/>
                  </a:moveTo>
                  <a:cubicBezTo>
                    <a:pt x="1058" y="321733"/>
                    <a:pt x="2117" y="160867"/>
                    <a:pt x="3175" y="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23"/>
            <p:cNvSpPr/>
            <p:nvPr/>
          </p:nvSpPr>
          <p:spPr>
            <a:xfrm>
              <a:off x="6261013" y="2564904"/>
              <a:ext cx="3175" cy="482600"/>
            </a:xfrm>
            <a:custGeom>
              <a:avLst/>
              <a:gdLst>
                <a:gd name="connsiteX0" fmla="*/ 0 w 3175"/>
                <a:gd name="connsiteY0" fmla="*/ 482600 h 482600"/>
                <a:gd name="connsiteX1" fmla="*/ 3175 w 3175"/>
                <a:gd name="connsiteY1" fmla="*/ 0 h 482600"/>
              </a:gdLst>
              <a:ahLst/>
              <a:cxnLst>
                <a:cxn ang="0">
                  <a:pos x="connsiteX0" y="connsiteY0"/>
                </a:cxn>
                <a:cxn ang="0">
                  <a:pos x="connsiteX1" y="connsiteY1"/>
                </a:cxn>
              </a:cxnLst>
              <a:rect l="l" t="t" r="r" b="b"/>
              <a:pathLst>
                <a:path w="3175" h="482600">
                  <a:moveTo>
                    <a:pt x="0" y="482600"/>
                  </a:moveTo>
                  <a:cubicBezTo>
                    <a:pt x="1058" y="321733"/>
                    <a:pt x="2117" y="160867"/>
                    <a:pt x="3175" y="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24"/>
            <p:cNvSpPr/>
            <p:nvPr/>
          </p:nvSpPr>
          <p:spPr>
            <a:xfrm>
              <a:off x="6892627" y="2564904"/>
              <a:ext cx="3175" cy="482600"/>
            </a:xfrm>
            <a:custGeom>
              <a:avLst/>
              <a:gdLst>
                <a:gd name="connsiteX0" fmla="*/ 0 w 3175"/>
                <a:gd name="connsiteY0" fmla="*/ 482600 h 482600"/>
                <a:gd name="connsiteX1" fmla="*/ 3175 w 3175"/>
                <a:gd name="connsiteY1" fmla="*/ 0 h 482600"/>
              </a:gdLst>
              <a:ahLst/>
              <a:cxnLst>
                <a:cxn ang="0">
                  <a:pos x="connsiteX0" y="connsiteY0"/>
                </a:cxn>
                <a:cxn ang="0">
                  <a:pos x="connsiteX1" y="connsiteY1"/>
                </a:cxn>
              </a:cxnLst>
              <a:rect l="l" t="t" r="r" b="b"/>
              <a:pathLst>
                <a:path w="3175" h="482600">
                  <a:moveTo>
                    <a:pt x="0" y="482600"/>
                  </a:moveTo>
                  <a:cubicBezTo>
                    <a:pt x="1058" y="321733"/>
                    <a:pt x="2117" y="160867"/>
                    <a:pt x="3175" y="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p:cNvSpPr/>
            <p:nvPr/>
          </p:nvSpPr>
          <p:spPr>
            <a:xfrm>
              <a:off x="8604448" y="2564904"/>
              <a:ext cx="3175" cy="482600"/>
            </a:xfrm>
            <a:custGeom>
              <a:avLst/>
              <a:gdLst>
                <a:gd name="connsiteX0" fmla="*/ 0 w 3175"/>
                <a:gd name="connsiteY0" fmla="*/ 482600 h 482600"/>
                <a:gd name="connsiteX1" fmla="*/ 3175 w 3175"/>
                <a:gd name="connsiteY1" fmla="*/ 0 h 482600"/>
              </a:gdLst>
              <a:ahLst/>
              <a:cxnLst>
                <a:cxn ang="0">
                  <a:pos x="connsiteX0" y="connsiteY0"/>
                </a:cxn>
                <a:cxn ang="0">
                  <a:pos x="connsiteX1" y="connsiteY1"/>
                </a:cxn>
              </a:cxnLst>
              <a:rect l="l" t="t" r="r" b="b"/>
              <a:pathLst>
                <a:path w="3175" h="482600">
                  <a:moveTo>
                    <a:pt x="0" y="482600"/>
                  </a:moveTo>
                  <a:cubicBezTo>
                    <a:pt x="1058" y="321733"/>
                    <a:pt x="2117" y="160867"/>
                    <a:pt x="3175" y="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a:endCxn id="25" idx="1"/>
            </p:cNvCxnSpPr>
            <p:nvPr/>
          </p:nvCxnSpPr>
          <p:spPr>
            <a:xfrm>
              <a:off x="5796136" y="2564904"/>
              <a:ext cx="109966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796136" y="3047504"/>
              <a:ext cx="109966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892627" y="2780928"/>
              <a:ext cx="171182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5267325" y="2780928"/>
              <a:ext cx="528811" cy="267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5148064" y="683555"/>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diagram</a:t>
            </a:r>
            <a:endParaRPr lang="en-GB" sz="1400" b="1" dirty="0">
              <a:latin typeface="Comic Sans MS" panose="030F0702030302020204" pitchFamily="66" charset="0"/>
            </a:endParaRPr>
          </a:p>
        </p:txBody>
      </p:sp>
      <p:sp>
        <p:nvSpPr>
          <p:cNvPr id="38" name="Rectangle 37"/>
          <p:cNvSpPr/>
          <p:nvPr/>
        </p:nvSpPr>
        <p:spPr>
          <a:xfrm>
            <a:off x="9540552" y="827571"/>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grpSp>
        <p:nvGrpSpPr>
          <p:cNvPr id="41" name="Group 40"/>
          <p:cNvGrpSpPr/>
          <p:nvPr/>
        </p:nvGrpSpPr>
        <p:grpSpPr>
          <a:xfrm>
            <a:off x="4644008" y="1124744"/>
            <a:ext cx="4464496" cy="4021570"/>
            <a:chOff x="4644008" y="1124744"/>
            <a:chExt cx="4464496" cy="4021570"/>
          </a:xfrm>
        </p:grpSpPr>
        <p:pic>
          <p:nvPicPr>
            <p:cNvPr id="39" name="Picture 38"/>
            <p:cNvPicPr>
              <a:picLocks noChangeAspect="1"/>
            </p:cNvPicPr>
            <p:nvPr/>
          </p:nvPicPr>
          <p:blipFill>
            <a:blip r:embed="rId11"/>
            <a:stretch>
              <a:fillRect/>
            </a:stretch>
          </p:blipFill>
          <p:spPr>
            <a:xfrm>
              <a:off x="4644008" y="1124744"/>
              <a:ext cx="4464496" cy="1274388"/>
            </a:xfrm>
            <a:prstGeom prst="rect">
              <a:avLst/>
            </a:prstGeom>
          </p:spPr>
        </p:pic>
        <p:pic>
          <p:nvPicPr>
            <p:cNvPr id="40" name="Picture 39"/>
            <p:cNvPicPr>
              <a:picLocks noChangeAspect="1"/>
            </p:cNvPicPr>
            <p:nvPr/>
          </p:nvPicPr>
          <p:blipFill>
            <a:blip r:embed="rId12"/>
            <a:stretch>
              <a:fillRect/>
            </a:stretch>
          </p:blipFill>
          <p:spPr>
            <a:xfrm>
              <a:off x="4644008" y="2275194"/>
              <a:ext cx="4464496" cy="2871120"/>
            </a:xfrm>
            <a:prstGeom prst="rect">
              <a:avLst/>
            </a:prstGeom>
          </p:spPr>
        </p:pic>
      </p:grpSp>
    </p:spTree>
    <p:extLst>
      <p:ext uri="{BB962C8B-B14F-4D97-AF65-F5344CB8AC3E}">
        <p14:creationId xmlns:p14="http://schemas.microsoft.com/office/powerpoint/2010/main" val="2442103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nextCondLst>
                <p:cond evt="onClick" delay="0">
                  <p:tgtEl>
                    <p:spTgt spid="37"/>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childTnLst>
        </p:cTn>
      </p:par>
    </p:tnLst>
  </p:timing>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19" y="764704"/>
            <a:ext cx="8640962" cy="469236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9" y="764704"/>
            <a:ext cx="8640960" cy="230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6" name="Rectangle 25"/>
          <p:cNvSpPr/>
          <p:nvPr/>
        </p:nvSpPr>
        <p:spPr>
          <a:xfrm>
            <a:off x="251519" y="994827"/>
            <a:ext cx="8640960" cy="490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5" name="Rectangle 14"/>
          <p:cNvSpPr/>
          <p:nvPr/>
        </p:nvSpPr>
        <p:spPr>
          <a:xfrm>
            <a:off x="251519" y="1485685"/>
            <a:ext cx="8640960" cy="1026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6" name="Rectangle 15"/>
          <p:cNvSpPr/>
          <p:nvPr/>
        </p:nvSpPr>
        <p:spPr>
          <a:xfrm>
            <a:off x="251519" y="2512122"/>
            <a:ext cx="8640960" cy="30169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D</a:t>
            </a:r>
            <a:endParaRPr lang="en-GB" sz="1400" b="1" dirty="0">
              <a:latin typeface="Comic Sans MS" panose="030F0702030302020204" pitchFamily="66" charset="0"/>
            </a:endParaRPr>
          </a:p>
        </p:txBody>
      </p:sp>
      <p:sp>
        <p:nvSpPr>
          <p:cNvPr id="17" name="Rectangle 16">
            <a:hlinkClick r:id="rId6" action="ppaction://hlinksldjump"/>
          </p:cNvPr>
          <p:cNvSpPr/>
          <p:nvPr/>
        </p:nvSpPr>
        <p:spPr>
          <a:xfrm>
            <a:off x="51480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19" name="Straight Arrow Connector 18"/>
          <p:cNvCxnSpPr>
            <a:stCxn id="23" idx="3"/>
            <a:endCxn id="17" idx="1"/>
          </p:cNvCxnSpPr>
          <p:nvPr/>
        </p:nvCxnSpPr>
        <p:spPr>
          <a:xfrm flipV="1">
            <a:off x="4572000"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21" idx="3"/>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3" name="Rectangle 22">
            <a:hlinkClick r:id="rId8"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535849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2" grpId="0" animBg="1"/>
      <p:bldP spid="26" grpId="0" animBg="1"/>
      <p:bldP spid="15" grpId="0" animBg="1"/>
      <p:bldP spid="16" grpId="0" animBg="1"/>
    </p:bldLst>
  </p:timing>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1" name="Rectangle 20">
            <a:hlinkClick r:id="rId5" action="ppaction://hlinksldjump"/>
          </p:cNvPr>
          <p:cNvSpPr/>
          <p:nvPr/>
        </p:nvSpPr>
        <p:spPr>
          <a:xfrm>
            <a:off x="51480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Q15</a:t>
            </a:r>
            <a:endParaRPr lang="en-GB" sz="1400" b="1" dirty="0">
              <a:latin typeface="Comic Sans MS" panose="030F0702030302020204" pitchFamily="66" charset="0"/>
            </a:endParaRPr>
          </a:p>
        </p:txBody>
      </p:sp>
      <p:cxnSp>
        <p:nvCxnSpPr>
          <p:cNvPr id="22" name="Straight Arrow Connector 21"/>
          <p:cNvCxnSpPr>
            <a:stCxn id="30" idx="3"/>
            <a:endCxn id="21" idx="1"/>
          </p:cNvCxnSpPr>
          <p:nvPr/>
        </p:nvCxnSpPr>
        <p:spPr>
          <a:xfrm flipV="1">
            <a:off x="4572000"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9" idx="3"/>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a:hlinkClick r:id="rId6"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30" name="Rectangle 29">
            <a:hlinkClick r:id="rId7"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1403649" y="3986822"/>
            <a:ext cx="6336702" cy="2898562"/>
          </a:xfrm>
          <a:prstGeom prst="rect">
            <a:avLst/>
          </a:prstGeom>
        </p:spPr>
      </p:pic>
      <p:pic>
        <p:nvPicPr>
          <p:cNvPr id="2" name="Picture 1"/>
          <p:cNvPicPr>
            <a:picLocks noChangeAspect="1"/>
          </p:cNvPicPr>
          <p:nvPr/>
        </p:nvPicPr>
        <p:blipFill>
          <a:blip r:embed="rId10"/>
          <a:stretch>
            <a:fillRect/>
          </a:stretch>
        </p:blipFill>
        <p:spPr>
          <a:xfrm>
            <a:off x="1403648" y="404664"/>
            <a:ext cx="6336704" cy="3863518"/>
          </a:xfrm>
          <a:prstGeom prst="rect">
            <a:avLst/>
          </a:prstGeom>
        </p:spPr>
      </p:pic>
    </p:spTree>
    <p:extLst>
      <p:ext uri="{BB962C8B-B14F-4D97-AF65-F5344CB8AC3E}">
        <p14:creationId xmlns:p14="http://schemas.microsoft.com/office/powerpoint/2010/main" val="3809531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45" name="Picture 44">
            <a:extLst>
              <a:ext uri="{FF2B5EF4-FFF2-40B4-BE49-F238E27FC236}">
                <a16:creationId xmlns:a16="http://schemas.microsoft.com/office/drawing/2014/main" id="{79F87B70-33EE-4BBB-BF4E-C38538EF79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a:t>
            </a:r>
            <a:r>
              <a:rPr lang="en-GB" sz="1400" b="1" dirty="0">
                <a:latin typeface="Comic Sans MS" panose="030F0702030302020204" pitchFamily="66" charset="0"/>
              </a:rPr>
              <a:t>1</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cxnSp>
        <p:nvCxnSpPr>
          <p:cNvPr id="22" name="Straight Arrow Connector 21"/>
          <p:cNvCxnSpPr>
            <a:stCxn id="13" idx="3"/>
            <a:endCxn id="21"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9"/>
          <a:stretch>
            <a:fillRect/>
          </a:stretch>
        </p:blipFill>
        <p:spPr>
          <a:xfrm>
            <a:off x="323529" y="1124744"/>
            <a:ext cx="8496942" cy="3522976"/>
          </a:xfrm>
          <a:prstGeom prst="rect">
            <a:avLst/>
          </a:prstGeom>
        </p:spPr>
      </p:pic>
    </p:spTree>
    <p:extLst>
      <p:ext uri="{BB962C8B-B14F-4D97-AF65-F5344CB8AC3E}">
        <p14:creationId xmlns:p14="http://schemas.microsoft.com/office/powerpoint/2010/main" val="549835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2060848"/>
            <a:ext cx="8640962" cy="9525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19" y="2060847"/>
            <a:ext cx="864096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6" name="Rectangle 25"/>
          <p:cNvSpPr/>
          <p:nvPr/>
        </p:nvSpPr>
        <p:spPr>
          <a:xfrm>
            <a:off x="251519" y="2348880"/>
            <a:ext cx="8640960" cy="288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5" name="Rectangle 14"/>
          <p:cNvSpPr/>
          <p:nvPr/>
        </p:nvSpPr>
        <p:spPr>
          <a:xfrm>
            <a:off x="251519" y="2636912"/>
            <a:ext cx="8640960" cy="417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51480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Q15</a:t>
            </a:r>
            <a:endParaRPr lang="en-GB" sz="1400" b="1" dirty="0">
              <a:latin typeface="Comic Sans MS" panose="030F0702030302020204" pitchFamily="66" charset="0"/>
            </a:endParaRPr>
          </a:p>
        </p:txBody>
      </p:sp>
      <p:cxnSp>
        <p:nvCxnSpPr>
          <p:cNvPr id="18" name="Straight Arrow Connector 17"/>
          <p:cNvCxnSpPr>
            <a:stCxn id="27" idx="3"/>
            <a:endCxn id="14" idx="1"/>
          </p:cNvCxnSpPr>
          <p:nvPr/>
        </p:nvCxnSpPr>
        <p:spPr>
          <a:xfrm flipV="1">
            <a:off x="4572000"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5" idx="3"/>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7" name="Rectangle 26">
            <a:hlinkClick r:id="rId8"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057403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2" grpId="0" animBg="1"/>
      <p:bldP spid="26" grpId="0" animBg="1"/>
      <p:bldP spid="15" grpId="0" animBg="1"/>
    </p:bldLst>
  </p:timing>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pPr algn="ctr"/>
            <a:r>
              <a:rPr lang="en-GB" sz="4800" dirty="0">
                <a:latin typeface="Comic Sans MS" panose="030F0702030302020204" pitchFamily="66" charset="0"/>
              </a:rPr>
              <a:t>Frequency Polygons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42" name="Rectangle 41">
            <a:hlinkClick r:id="rId4" action="ppaction://hlinksldjump"/>
          </p:cNvPr>
          <p:cNvSpPr/>
          <p:nvPr/>
        </p:nvSpPr>
        <p:spPr>
          <a:xfrm>
            <a:off x="4284096"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smtClean="0">
                <a:latin typeface="Comic Sans MS" panose="030F0702030302020204" pitchFamily="66" charset="0"/>
              </a:rPr>
              <a:t>1H Q8</a:t>
            </a:r>
            <a:endParaRPr lang="en-GB" sz="1400" b="1" dirty="0">
              <a:latin typeface="Comic Sans MS" panose="030F0702030302020204" pitchFamily="66" charset="0"/>
            </a:endParaRPr>
          </a:p>
        </p:txBody>
      </p:sp>
      <p:sp>
        <p:nvSpPr>
          <p:cNvPr id="13" name="Rectangle 12">
            <a:hlinkClick r:id="rId5" action="ppaction://hlinksldjump"/>
          </p:cNvPr>
          <p:cNvSpPr/>
          <p:nvPr/>
        </p:nvSpPr>
        <p:spPr>
          <a:xfrm>
            <a:off x="3419872" y="3548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cxnSp>
        <p:nvCxnSpPr>
          <p:cNvPr id="14" name="Straight Arrow Connector 13"/>
          <p:cNvCxnSpPr>
            <a:stCxn id="18" idx="3"/>
            <a:endCxn id="13"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6"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1" name="Rectangle 10">
            <a:hlinkClick r:id="rId7" action="ppaction://hlinksldjump"/>
          </p:cNvPr>
          <p:cNvSpPr/>
          <p:nvPr/>
        </p:nvSpPr>
        <p:spPr>
          <a:xfrm>
            <a:off x="4284096"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968829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6"/>
          <a:stretch>
            <a:fillRect/>
          </a:stretch>
        </p:blipFill>
        <p:spPr>
          <a:xfrm>
            <a:off x="2182284" y="404664"/>
            <a:ext cx="4779432" cy="6336706"/>
          </a:xfrm>
          <a:prstGeom prst="rect">
            <a:avLst/>
          </a:prstGeom>
        </p:spPr>
      </p:pic>
      <p:grpSp>
        <p:nvGrpSpPr>
          <p:cNvPr id="29" name="Group 28"/>
          <p:cNvGrpSpPr/>
          <p:nvPr/>
        </p:nvGrpSpPr>
        <p:grpSpPr>
          <a:xfrm>
            <a:off x="4788024" y="2132856"/>
            <a:ext cx="1800200" cy="1296144"/>
            <a:chOff x="4788024" y="2132856"/>
            <a:chExt cx="1800200" cy="1296144"/>
          </a:xfrm>
        </p:grpSpPr>
        <p:cxnSp>
          <p:nvCxnSpPr>
            <p:cNvPr id="8" name="Straight Connector 7"/>
            <p:cNvCxnSpPr/>
            <p:nvPr/>
          </p:nvCxnSpPr>
          <p:spPr>
            <a:xfrm flipH="1" flipV="1">
              <a:off x="4788024" y="3212976"/>
              <a:ext cx="432048"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220072" y="2564904"/>
              <a:ext cx="504056" cy="864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5724128" y="2132856"/>
              <a:ext cx="432048"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156176" y="2132856"/>
              <a:ext cx="432048" cy="10081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30" name="Rectangle 29"/>
          <p:cNvSpPr/>
          <p:nvPr/>
        </p:nvSpPr>
        <p:spPr>
          <a:xfrm>
            <a:off x="4711804" y="1615089"/>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Graph</a:t>
            </a:r>
            <a:endParaRPr lang="en-GB" sz="1400" b="1" dirty="0">
              <a:latin typeface="Comic Sans MS" panose="030F0702030302020204" pitchFamily="66" charset="0"/>
            </a:endParaRPr>
          </a:p>
        </p:txBody>
      </p:sp>
      <p:sp>
        <p:nvSpPr>
          <p:cNvPr id="31" name="Rectangle 30"/>
          <p:cNvSpPr/>
          <p:nvPr/>
        </p:nvSpPr>
        <p:spPr>
          <a:xfrm>
            <a:off x="9540552" y="1299214"/>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pic>
        <p:nvPicPr>
          <p:cNvPr id="32" name="Picture 31"/>
          <p:cNvPicPr>
            <a:picLocks noChangeAspect="1"/>
          </p:cNvPicPr>
          <p:nvPr/>
        </p:nvPicPr>
        <p:blipFill>
          <a:blip r:embed="rId6"/>
          <a:stretch>
            <a:fillRect/>
          </a:stretch>
        </p:blipFill>
        <p:spPr>
          <a:xfrm>
            <a:off x="2195736" y="404664"/>
            <a:ext cx="4779432" cy="6336706"/>
          </a:xfrm>
          <a:prstGeom prst="rect">
            <a:avLst/>
          </a:prstGeom>
        </p:spPr>
      </p:pic>
      <p:sp>
        <p:nvSpPr>
          <p:cNvPr id="19" name="Rectangle 18">
            <a:hlinkClick r:id="rId7"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a:t>
            </a: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543609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419872" y="3548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cxnSp>
        <p:nvCxnSpPr>
          <p:cNvPr id="26" name="Straight Arrow Connector 25"/>
          <p:cNvCxnSpPr>
            <a:stCxn id="27" idx="3"/>
            <a:endCxn id="21"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272555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nextCondLst>
                <p:cond evt="onClick" delay="0">
                  <p:tgtEl>
                    <p:spTgt spid="30"/>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childTnLst>
        </p:cTn>
      </p:par>
    </p:tnLst>
  </p:timing>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5" y="980728"/>
            <a:ext cx="8352930" cy="224742"/>
          </a:xfrm>
          <a:prstGeom prst="rect">
            <a:avLst/>
          </a:prstGeom>
        </p:spPr>
      </p:pic>
      <p:pic>
        <p:nvPicPr>
          <p:cNvPr id="5" name="Picture 4"/>
          <p:cNvPicPr>
            <a:picLocks noChangeAspect="1"/>
          </p:cNvPicPr>
          <p:nvPr/>
        </p:nvPicPr>
        <p:blipFill>
          <a:blip r:embed="rId3"/>
          <a:stretch>
            <a:fillRect/>
          </a:stretch>
        </p:blipFill>
        <p:spPr>
          <a:xfrm>
            <a:off x="395534" y="1307323"/>
            <a:ext cx="8352932" cy="424335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980728"/>
            <a:ext cx="8352930" cy="224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1" name="Rectangle 20"/>
          <p:cNvSpPr/>
          <p:nvPr/>
        </p:nvSpPr>
        <p:spPr>
          <a:xfrm>
            <a:off x="395536" y="1307322"/>
            <a:ext cx="8352930" cy="42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3" name="Rectangle 12">
            <a:hlinkClick r:id="rId7"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a:t>
            </a: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543609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419872" y="3548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cxnSp>
        <p:nvCxnSpPr>
          <p:cNvPr id="22" name="Straight Arrow Connector 21"/>
          <p:cNvCxnSpPr>
            <a:stCxn id="23" idx="3"/>
            <a:endCxn id="15"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282915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5229200"/>
            <a:ext cx="4392486" cy="712689"/>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6" name="Group 15"/>
          <p:cNvGrpSpPr/>
          <p:nvPr/>
        </p:nvGrpSpPr>
        <p:grpSpPr>
          <a:xfrm>
            <a:off x="107504" y="368660"/>
            <a:ext cx="648072" cy="648072"/>
            <a:chOff x="107504" y="368660"/>
            <a:chExt cx="648072" cy="648072"/>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7"/>
          <a:stretch>
            <a:fillRect/>
          </a:stretch>
        </p:blipFill>
        <p:spPr>
          <a:xfrm>
            <a:off x="755576" y="513811"/>
            <a:ext cx="4392486" cy="4931413"/>
          </a:xfrm>
          <a:prstGeom prst="rect">
            <a:avLst/>
          </a:prstGeom>
        </p:spPr>
      </p:pic>
      <p:pic>
        <p:nvPicPr>
          <p:cNvPr id="10" name="Picture 9"/>
          <p:cNvPicPr>
            <a:picLocks noChangeAspect="1"/>
          </p:cNvPicPr>
          <p:nvPr/>
        </p:nvPicPr>
        <p:blipFill>
          <a:blip r:embed="rId8"/>
          <a:stretch>
            <a:fillRect/>
          </a:stretch>
        </p:blipFill>
        <p:spPr>
          <a:xfrm>
            <a:off x="4788024" y="1196752"/>
            <a:ext cx="4352827" cy="2093705"/>
          </a:xfrm>
          <a:prstGeom prst="rect">
            <a:avLst/>
          </a:prstGeom>
        </p:spPr>
      </p:pic>
      <p:grpSp>
        <p:nvGrpSpPr>
          <p:cNvPr id="20" name="Group 19"/>
          <p:cNvGrpSpPr/>
          <p:nvPr/>
        </p:nvGrpSpPr>
        <p:grpSpPr>
          <a:xfrm>
            <a:off x="3635896" y="2256003"/>
            <a:ext cx="1008112" cy="795916"/>
            <a:chOff x="4788024" y="2914118"/>
            <a:chExt cx="1008112" cy="795916"/>
          </a:xfrm>
        </p:grpSpPr>
        <p:cxnSp>
          <p:nvCxnSpPr>
            <p:cNvPr id="21" name="Straight Connector 20"/>
            <p:cNvCxnSpPr/>
            <p:nvPr/>
          </p:nvCxnSpPr>
          <p:spPr>
            <a:xfrm flipH="1" flipV="1">
              <a:off x="4788024" y="3212976"/>
              <a:ext cx="252028" cy="497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5040052" y="3367035"/>
              <a:ext cx="242597" cy="342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282649" y="3367035"/>
              <a:ext cx="244317" cy="27059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534677" y="2914118"/>
              <a:ext cx="261459" cy="723514"/>
            </a:xfrm>
            <a:prstGeom prst="line">
              <a:avLst/>
            </a:prstGeom>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3347862" y="1777674"/>
            <a:ext cx="151217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Graph</a:t>
            </a:r>
            <a:endParaRPr lang="en-GB" sz="1400" b="1" dirty="0">
              <a:latin typeface="Comic Sans MS" panose="030F0702030302020204" pitchFamily="66" charset="0"/>
            </a:endParaRPr>
          </a:p>
        </p:txBody>
      </p:sp>
      <p:pic>
        <p:nvPicPr>
          <p:cNvPr id="38" name="Picture 37"/>
          <p:cNvPicPr>
            <a:picLocks noChangeAspect="1"/>
          </p:cNvPicPr>
          <p:nvPr/>
        </p:nvPicPr>
        <p:blipFill>
          <a:blip r:embed="rId7"/>
          <a:stretch>
            <a:fillRect/>
          </a:stretch>
        </p:blipFill>
        <p:spPr>
          <a:xfrm>
            <a:off x="755576" y="548680"/>
            <a:ext cx="4392486" cy="4931413"/>
          </a:xfrm>
          <a:prstGeom prst="rect">
            <a:avLst/>
          </a:prstGeom>
        </p:spPr>
      </p:pic>
      <p:sp>
        <p:nvSpPr>
          <p:cNvPr id="39" name="Rectangle 38"/>
          <p:cNvSpPr/>
          <p:nvPr/>
        </p:nvSpPr>
        <p:spPr>
          <a:xfrm>
            <a:off x="9540552" y="868145"/>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28" name="Rectangle 27">
            <a:hlinkClick r:id="rId9"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29" name="Straight Arrow Connector 28"/>
          <p:cNvCxnSpPr>
            <a:stCxn id="30" idx="3"/>
            <a:endCxn id="28" idx="1"/>
          </p:cNvCxnSpPr>
          <p:nvPr/>
        </p:nvCxnSpPr>
        <p:spPr>
          <a:xfrm flipV="1">
            <a:off x="543609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ectangle 29">
            <a:hlinkClick r:id="rId10" action="ppaction://hlinksldjump"/>
          </p:cNvPr>
          <p:cNvSpPr/>
          <p:nvPr/>
        </p:nvSpPr>
        <p:spPr>
          <a:xfrm>
            <a:off x="3419872" y="3548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cxnSp>
        <p:nvCxnSpPr>
          <p:cNvPr id="31" name="Straight Arrow Connector 30"/>
          <p:cNvCxnSpPr>
            <a:stCxn id="32" idx="3"/>
            <a:endCxn id="30"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Rectangle 31">
            <a:hlinkClick r:id="rId11"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295104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childTnLst>
                    </p:cTn>
                  </p:par>
                </p:childTnLst>
              </p:cTn>
              <p:nextCondLst>
                <p:cond evt="onClick" delay="0">
                  <p:tgtEl>
                    <p:spTgt spid="27"/>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childTnLst>
        </p:cTn>
      </p:par>
    </p:tnLst>
  </p:timing>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4" y="1566626"/>
            <a:ext cx="8352932" cy="21504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395536" y="1566624"/>
            <a:ext cx="8352930" cy="4366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p:cNvSpPr/>
          <p:nvPr/>
        </p:nvSpPr>
        <p:spPr>
          <a:xfrm>
            <a:off x="395534" y="2003242"/>
            <a:ext cx="8352931" cy="4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9" name="Rectangle 18"/>
          <p:cNvSpPr/>
          <p:nvPr/>
        </p:nvSpPr>
        <p:spPr>
          <a:xfrm>
            <a:off x="395534" y="2420738"/>
            <a:ext cx="8352931" cy="576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395534" y="2997100"/>
            <a:ext cx="8352931" cy="719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D</a:t>
            </a:r>
            <a:endParaRPr lang="en-GB" sz="1400" b="1" dirty="0">
              <a:latin typeface="Comic Sans MS" panose="030F0702030302020204" pitchFamily="66" charset="0"/>
            </a:endParaRPr>
          </a:p>
        </p:txBody>
      </p:sp>
      <p:pic>
        <p:nvPicPr>
          <p:cNvPr id="2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6" name="Rectangle 15">
            <a:hlinkClick r:id="rId7"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7" name="Straight Arrow Connector 16"/>
          <p:cNvCxnSpPr>
            <a:stCxn id="26" idx="3"/>
            <a:endCxn id="16" idx="1"/>
          </p:cNvCxnSpPr>
          <p:nvPr/>
        </p:nvCxnSpPr>
        <p:spPr>
          <a:xfrm flipV="1">
            <a:off x="543609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3419872" y="3548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cxnSp>
        <p:nvCxnSpPr>
          <p:cNvPr id="27" name="Straight Arrow Connector 26"/>
          <p:cNvCxnSpPr>
            <a:stCxn id="28" idx="3"/>
            <a:endCxn id="26"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72425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4" grpId="0" animBg="1"/>
      <p:bldP spid="18" grpId="0" animBg="1"/>
      <p:bldP spid="19" grpId="0" animBg="1"/>
      <p:bldP spid="23" grpId="0" animBg="1"/>
    </p:bldLst>
  </p:timing>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50939" y="404664"/>
            <a:ext cx="7842122" cy="539512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8" name="Rectangle 17"/>
          <p:cNvSpPr/>
          <p:nvPr/>
        </p:nvSpPr>
        <p:spPr>
          <a:xfrm>
            <a:off x="650939" y="404663"/>
            <a:ext cx="7842122" cy="5395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Exemplar responses</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2" name="Rectangle 11">
            <a:hlinkClick r:id="rId7"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3" name="Straight Arrow Connector 12"/>
          <p:cNvCxnSpPr>
            <a:stCxn id="16" idx="3"/>
            <a:endCxn id="12" idx="1"/>
          </p:cNvCxnSpPr>
          <p:nvPr/>
        </p:nvCxnSpPr>
        <p:spPr>
          <a:xfrm flipV="1">
            <a:off x="543609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419872" y="3548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cxnSp>
        <p:nvCxnSpPr>
          <p:cNvPr id="17" name="Straight Arrow Connector 16"/>
          <p:cNvCxnSpPr>
            <a:stCxn id="19" idx="3"/>
            <a:endCxn id="16"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4983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8" grpId="0" animBg="1"/>
    </p:bldLst>
  </p:timing>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908720"/>
            <a:ext cx="8496942" cy="41036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p:cNvSpPr/>
          <p:nvPr/>
        </p:nvSpPr>
        <p:spPr>
          <a:xfrm>
            <a:off x="323529" y="907319"/>
            <a:ext cx="8496942" cy="4105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a:t>
            </a:r>
            <a:r>
              <a:rPr lang="en-GB" sz="1400" b="1" dirty="0" smtClean="0">
                <a:latin typeface="Comic Sans MS" panose="030F0702030302020204" pitchFamily="66" charset="0"/>
              </a:rPr>
              <a:t> Exemplar responses</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3" name="Straight Arrow Connector 12"/>
          <p:cNvCxnSpPr>
            <a:stCxn id="16" idx="3"/>
            <a:endCxn id="12" idx="1"/>
          </p:cNvCxnSpPr>
          <p:nvPr/>
        </p:nvCxnSpPr>
        <p:spPr>
          <a:xfrm flipV="1">
            <a:off x="543609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419872" y="3548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949076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Grouped Data</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1" name="Straight Arrow Connector 10"/>
          <p:cNvCxnSpPr>
            <a:stCxn id="14" idx="3"/>
            <a:endCxn id="10"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38" name="Rectangle 37">
            <a:hlinkClick r:id="rId6" action="ppaction://hlinksldjump"/>
          </p:cNvPr>
          <p:cNvSpPr/>
          <p:nvPr/>
        </p:nvSpPr>
        <p:spPr>
          <a:xfrm>
            <a:off x="2843936"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1H Q9</a:t>
            </a:r>
            <a:endParaRPr lang="en-GB" sz="1400" b="1" dirty="0">
              <a:latin typeface="Comic Sans MS" panose="030F0702030302020204" pitchFamily="66" charset="0"/>
            </a:endParaRPr>
          </a:p>
        </p:txBody>
      </p:sp>
      <p:sp>
        <p:nvSpPr>
          <p:cNvPr id="12" name="Rectangle 11"/>
          <p:cNvSpPr/>
          <p:nvPr/>
        </p:nvSpPr>
        <p:spPr>
          <a:xfrm>
            <a:off x="69524" y="6524624"/>
            <a:ext cx="1478140" cy="25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Discrete Data</a:t>
            </a:r>
          </a:p>
        </p:txBody>
      </p:sp>
      <p:sp>
        <p:nvSpPr>
          <p:cNvPr id="13" name="Rectangle 12">
            <a:hlinkClick r:id="rId7" action="ppaction://hlinksldjump"/>
          </p:cNvPr>
          <p:cNvSpPr/>
          <p:nvPr/>
        </p:nvSpPr>
        <p:spPr>
          <a:xfrm>
            <a:off x="2843936" y="35730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5004176"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19" name="Rectangle 18">
            <a:hlinkClick r:id="rId9" action="ppaction://hlinksldjump"/>
          </p:cNvPr>
          <p:cNvSpPr/>
          <p:nvPr/>
        </p:nvSpPr>
        <p:spPr>
          <a:xfrm>
            <a:off x="5004048"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08850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067944" y="5220761"/>
            <a:ext cx="4968552" cy="944543"/>
          </a:xfrm>
          <a:prstGeom prst="rect">
            <a:avLst/>
          </a:prstGeom>
        </p:spPr>
      </p:pic>
      <p:pic>
        <p:nvPicPr>
          <p:cNvPr id="4" name="Picture 3"/>
          <p:cNvPicPr>
            <a:picLocks noChangeAspect="1"/>
          </p:cNvPicPr>
          <p:nvPr/>
        </p:nvPicPr>
        <p:blipFill>
          <a:blip r:embed="rId3"/>
          <a:stretch>
            <a:fillRect/>
          </a:stretch>
        </p:blipFill>
        <p:spPr>
          <a:xfrm>
            <a:off x="755576" y="764704"/>
            <a:ext cx="4896544" cy="2460248"/>
          </a:xfrm>
          <a:prstGeom prst="rect">
            <a:avLst/>
          </a:prstGeom>
        </p:spPr>
      </p:pic>
      <p:pic>
        <p:nvPicPr>
          <p:cNvPr id="9" name="Picture 8"/>
          <p:cNvPicPr>
            <a:picLocks noChangeAspect="1"/>
          </p:cNvPicPr>
          <p:nvPr/>
        </p:nvPicPr>
        <p:blipFill>
          <a:blip r:embed="rId4"/>
          <a:stretch>
            <a:fillRect/>
          </a:stretch>
        </p:blipFill>
        <p:spPr>
          <a:xfrm>
            <a:off x="755576" y="3211567"/>
            <a:ext cx="4896544" cy="352914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10" name="Picture 9"/>
          <p:cNvPicPr>
            <a:picLocks noChangeAspect="1"/>
          </p:cNvPicPr>
          <p:nvPr/>
        </p:nvPicPr>
        <p:blipFill>
          <a:blip r:embed="rId9"/>
          <a:stretch>
            <a:fillRect/>
          </a:stretch>
        </p:blipFill>
        <p:spPr>
          <a:xfrm>
            <a:off x="4067944" y="2924944"/>
            <a:ext cx="4968551" cy="2902386"/>
          </a:xfrm>
          <a:prstGeom prst="rect">
            <a:avLst/>
          </a:prstGeom>
        </p:spPr>
      </p:pic>
      <p:sp>
        <p:nvSpPr>
          <p:cNvPr id="14" name="Rectangle 13">
            <a:hlinkClick r:id="rId10"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 1H Q9</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11"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7" name="Straight Arrow Connector 16"/>
          <p:cNvCxnSpPr>
            <a:stCxn id="18" idx="3"/>
            <a:endCxn id="16"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2"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779238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DD6E32EB-A9AF-45F8-9785-844968F8E7EE}" vid="{2BADE76B-216B-4B87-874A-BBB383BCD1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31644</TotalTime>
  <Words>13810</Words>
  <Application>Microsoft Office PowerPoint</Application>
  <PresentationFormat>On-screen Show (4:3)</PresentationFormat>
  <Paragraphs>5464</Paragraphs>
  <Slides>1075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1075</vt:i4>
      </vt:variant>
    </vt:vector>
  </HeadingPairs>
  <TitlesOfParts>
    <vt:vector size="1081" baseType="lpstr">
      <vt:lpstr>Arial</vt:lpstr>
      <vt:lpstr>Calibri</vt:lpstr>
      <vt:lpstr>Calibri Light</vt:lpstr>
      <vt:lpstr>Cambria Math</vt:lpstr>
      <vt:lpstr>Comic Sans MS</vt:lpstr>
      <vt:lpstr>Theme1</vt:lpstr>
      <vt:lpstr>GCSE (2017-19)</vt:lpstr>
      <vt:lpstr>Notes on operating this resource</vt:lpstr>
      <vt:lpstr>Notes on this resource and the GCSE exam</vt:lpstr>
      <vt:lpstr>Notes on this resource and the GCSE exam</vt:lpstr>
      <vt:lpstr>Notes on OCR Papers</vt:lpstr>
      <vt:lpstr>Notes on OCR Mark scheme notes</vt:lpstr>
      <vt:lpstr>Notes on OCR Mark scheme notes continued</vt:lpstr>
      <vt:lpstr>Notes on OCR Mark scheme notes continued</vt:lpstr>
      <vt:lpstr>PowerPoint Presentation</vt:lpstr>
      <vt:lpstr>Notes on Algebra Questions for OCR</vt:lpstr>
      <vt:lpstr>Algebra</vt:lpstr>
      <vt:lpstr>Simplifying Basic Expressions</vt:lpstr>
      <vt:lpstr>Indices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Linear Graphs &amp; Gradients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Drawing and Using Graphs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Substitution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Solving Simple Equations</vt:lpstr>
      <vt:lpstr>PowerPoint Presentation</vt:lpstr>
      <vt:lpstr>PowerPoint Presentation</vt:lpstr>
      <vt:lpstr>PowerPoint Presentation</vt:lpstr>
      <vt:lpstr>PowerPoint Presentation</vt:lpstr>
      <vt:lpstr>Graphical Transformations</vt:lpstr>
      <vt:lpstr>PowerPoint Presentation</vt:lpstr>
      <vt:lpstr>PowerPoint Presentation</vt:lpstr>
      <vt:lpstr>PowerPoint Presentation</vt:lpstr>
      <vt:lpstr>PowerPoint Presentation</vt:lpstr>
      <vt:lpstr>Linear Inequalities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Sequences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Iterations</vt:lpstr>
      <vt:lpstr>PowerPoint Presentation</vt:lpstr>
      <vt:lpstr>PowerPoint Presentation</vt:lpstr>
      <vt:lpstr>PowerPoint Presentation</vt:lpstr>
      <vt:lpstr>PowerPoint Presentation</vt:lpstr>
      <vt:lpstr>PowerPoint Presentation</vt:lpstr>
      <vt:lpstr>PowerPoint Presentation</vt:lpstr>
      <vt:lpstr>Manipulating Formulae/ Changing the Subject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Forming Equations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Completing the Square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Simultaneous Equations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Solving Quadratics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Quadratic Inequalities</vt:lpstr>
      <vt:lpstr>PowerPoint Presentation</vt:lpstr>
      <vt:lpstr>PowerPoint Presentation</vt:lpstr>
      <vt:lpstr>PowerPoint Presentation</vt:lpstr>
      <vt:lpstr>PowerPoint Presentation</vt:lpstr>
      <vt:lpstr>PowerPoint Presentation</vt:lpstr>
      <vt:lpstr>PowerPoint Presentation</vt:lpstr>
      <vt:lpstr>Factorising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Expanding Brackets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Algebraic Fractions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Show that…/ Proof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Notes on Number Questions for OCR</vt:lpstr>
      <vt:lpstr>Number</vt:lpstr>
      <vt:lpstr>PowerPoint Presentation</vt:lpstr>
      <vt:lpstr>PowerPoint Presentation</vt:lpstr>
      <vt:lpstr>Standard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Properties of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Combinations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Rounding &amp; Estimation</vt:lpstr>
      <vt:lpstr>PowerPoint Presentation</vt:lpstr>
      <vt:lpstr>PowerPoint Presentation</vt:lpstr>
      <vt:lpstr>PowerPoint Presentation</vt:lpstr>
      <vt:lpstr>PowerPoint Presentation</vt:lpstr>
      <vt:lpstr>PowerPoint Presentation</vt:lpstr>
      <vt:lpstr>PowerPoint Presentation</vt:lpstr>
      <vt:lpstr>Upper &amp; Lower Bounds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Ratio &amp; Basic Proportion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Compound Measures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Direct &amp; Inverse Proportion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Decimals</vt:lpstr>
      <vt:lpstr>FDPR mixed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Percentages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Recurring Decimals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Notes on Shape &amp; Space Questions for OCR</vt:lpstr>
      <vt:lpstr>Shape &amp; Space</vt:lpstr>
      <vt:lpstr>Angles and Properties of Polygons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Angles (Including Parallel Lines)</vt:lpstr>
      <vt:lpstr>PowerPoint Presentation</vt:lpstr>
      <vt:lpstr>PowerPoint Presentation</vt:lpstr>
      <vt:lpstr>PowerPoint Presentation</vt:lpstr>
      <vt:lpstr>PowerPoint Presentation</vt:lpstr>
      <vt:lpstr>Transformations of Shapes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Constructions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Similar Shapes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Volume &amp; Surface Area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Prisms</vt:lpstr>
      <vt:lpstr>PowerPoint Presentation</vt:lpstr>
      <vt:lpstr>PowerPoint Presentation</vt:lpstr>
      <vt:lpstr>PowerPoint Presentation</vt:lpstr>
      <vt:lpstr>PowerPoint Presentation</vt:lpstr>
      <vt:lpstr>2D Area &amp; Perimeter</vt:lpstr>
      <vt:lpstr>PowerPoint Presentation</vt:lpstr>
      <vt:lpstr>PowerPoint Presentation</vt:lpstr>
      <vt:lpstr>PowerPoint Presentation</vt:lpstr>
      <vt:lpstr>PowerPoint Presentation</vt:lpstr>
      <vt:lpstr>PowerPoint Presentation</vt:lpstr>
      <vt:lpstr>PowerPoint Presentation</vt:lpstr>
      <vt:lpstr>Circles &amp; Sectors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Circle Theorems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Trigonometry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Trig Exact Values &amp; Graphs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Advanced Trigonometry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Pythagoras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Notes on Probability, Sets &amp; Statistics Questions for OCR</vt:lpstr>
      <vt:lpstr>Probability, Sets &amp; Statistics</vt:lpstr>
      <vt:lpstr>Basic Probability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Multiple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Tree Diagrams</vt:lpstr>
      <vt:lpstr>PowerPoint Presentation</vt:lpstr>
      <vt:lpstr>PowerPoint Presentation</vt:lpstr>
      <vt:lpstr>PowerPoint Presentation</vt:lpstr>
      <vt:lpstr>PowerPoint Presentation</vt:lpstr>
      <vt:lpstr>PowerPoint Presentation</vt:lpstr>
      <vt:lpstr>PowerPoint Presentation</vt:lpstr>
      <vt:lpstr>Sets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Cumulative Frequency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Box-Plots</vt:lpstr>
      <vt:lpstr>PowerPoint Presentation</vt:lpstr>
      <vt:lpstr>PowerPoint Presentation</vt:lpstr>
      <vt:lpstr>PowerPoint Presentation</vt:lpstr>
      <vt:lpstr>PowerPoint Presentation</vt:lpstr>
      <vt:lpstr>PowerPoint Presentation</vt:lpstr>
      <vt:lpstr>PowerPoint Presentation</vt:lpstr>
      <vt:lpstr>Frequency Polygons</vt:lpstr>
      <vt:lpstr>PowerPoint Presentation</vt:lpstr>
      <vt:lpstr>PowerPoint Presentation</vt:lpstr>
      <vt:lpstr>PowerPoint Presentation</vt:lpstr>
      <vt:lpstr>PowerPoint Presentation</vt:lpstr>
      <vt:lpstr>PowerPoint Presentation</vt:lpstr>
      <vt:lpstr>PowerPoint Presentation</vt:lpstr>
      <vt:lpstr>Grouped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Averages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Pie 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Scatter Diagrams &amp; Correlation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IGCSE Past Paper Questions</dc:title>
  <dc:creator>Gareth</dc:creator>
  <cp:lastModifiedBy>gareth westwater</cp:lastModifiedBy>
  <cp:revision>2779</cp:revision>
  <cp:lastPrinted>2019-03-09T08:19:56Z</cp:lastPrinted>
  <dcterms:created xsi:type="dcterms:W3CDTF">2014-02-21T20:01:10Z</dcterms:created>
  <dcterms:modified xsi:type="dcterms:W3CDTF">2020-08-27T14:38:03Z</dcterms:modified>
</cp:coreProperties>
</file>